
<file path=[Content_Types].xml><?xml version="1.0" encoding="utf-8"?>
<Types xmlns="http://schemas.openxmlformats.org/package/2006/content-types">
  <Default Extension="bin" ContentType="image/unknown"/>
  <Default Extension="fntdata" ContentType="application/x-fontdata"/>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6" r:id="rId1"/>
  </p:sldMasterIdLst>
  <p:notesMasterIdLst>
    <p:notesMasterId r:id="rId31"/>
  </p:notesMasterIdLst>
  <p:handoutMasterIdLst>
    <p:handoutMasterId r:id="rId32"/>
  </p:handoutMasterIdLst>
  <p:sldIdLst>
    <p:sldId id="337" r:id="rId2"/>
    <p:sldId id="333" r:id="rId3"/>
    <p:sldId id="283" r:id="rId4"/>
    <p:sldId id="288" r:id="rId5"/>
    <p:sldId id="330" r:id="rId6"/>
    <p:sldId id="296" r:id="rId7"/>
    <p:sldId id="297" r:id="rId8"/>
    <p:sldId id="295" r:id="rId9"/>
    <p:sldId id="298" r:id="rId10"/>
    <p:sldId id="299" r:id="rId11"/>
    <p:sldId id="300" r:id="rId12"/>
    <p:sldId id="301" r:id="rId13"/>
    <p:sldId id="313" r:id="rId14"/>
    <p:sldId id="302" r:id="rId15"/>
    <p:sldId id="319" r:id="rId16"/>
    <p:sldId id="304" r:id="rId17"/>
    <p:sldId id="326" r:id="rId18"/>
    <p:sldId id="325" r:id="rId19"/>
    <p:sldId id="328" r:id="rId20"/>
    <p:sldId id="306" r:id="rId21"/>
    <p:sldId id="307" r:id="rId22"/>
    <p:sldId id="311" r:id="rId23"/>
    <p:sldId id="324" r:id="rId24"/>
    <p:sldId id="314" r:id="rId25"/>
    <p:sldId id="293" r:id="rId26"/>
    <p:sldId id="329" r:id="rId27"/>
    <p:sldId id="331" r:id="rId28"/>
    <p:sldId id="322" r:id="rId29"/>
    <p:sldId id="335" r:id="rId30"/>
  </p:sldIdLst>
  <p:sldSz cx="18288000" cy="10287000"/>
  <p:notesSz cx="6858000" cy="9144000"/>
  <p:embeddedFontLst>
    <p:embeddedFont>
      <p:font typeface="Brandon Grotesque Black" panose="020B0A03020203060202" pitchFamily="34" charset="0"/>
      <p:regular r:id="rId33"/>
    </p:embeddedFont>
    <p:embeddedFont>
      <p:font typeface="Inter" panose="020B0502030000000004" pitchFamily="34" charset="0"/>
      <p:regular r:id="rId34"/>
      <p:bold r:id="rId35"/>
    </p:embeddedFont>
    <p:embeddedFont>
      <p:font typeface="Inter Light" panose="02000503000000020004" pitchFamily="2" charset="0"/>
      <p:regular r:id="rId36"/>
      <p:bold r:id="rId37"/>
      <p:italic r:id="rId38"/>
      <p:boldItalic r:id="rId39"/>
    </p:embeddedFont>
    <p:embeddedFont>
      <p:font typeface="Inter Medium" panose="02000503000000020004" pitchFamily="2" charset="0"/>
      <p:regular r:id="rId40"/>
    </p:embeddedFont>
    <p:embeddedFont>
      <p:font typeface="Inter SemiBold" panose="02000503000000020004" pitchFamily="2" charset="0"/>
      <p:bold r:id="rId41"/>
    </p:embeddedFont>
    <p:embeddedFont>
      <p:font typeface="Inter Tight" panose="020B0604020202020204" charset="0"/>
      <p:regular r:id="rId42"/>
      <p:bold r:id="rId43"/>
      <p:italic r:id="rId44"/>
      <p:boldItalic r:id="rId45"/>
    </p:embeddedFont>
    <p:embeddedFont>
      <p:font typeface="Inter Tight Medium" panose="020B0604020202020204" charset="0"/>
      <p:regular r:id="rId46"/>
      <p:bold r:id="rId47"/>
      <p:italic r:id="rId48"/>
      <p:boldItalic r:id="rId49"/>
    </p:embeddedFont>
    <p:embeddedFont>
      <p:font typeface="Noto Naskh Arabic" pitchFamily="2" charset="-78"/>
      <p:regular r:id="rId50"/>
      <p:bold r:id="rId51"/>
    </p:embeddedFont>
    <p:embeddedFont>
      <p:font typeface="Noto Naskh Arabic SemiBold" pitchFamily="2" charset="-78"/>
      <p:bold r:id="rId52"/>
    </p:embeddedFont>
    <p:embeddedFont>
      <p:font typeface="Pangea Afrikan SemiBold" panose="020B0704000000000000" pitchFamily="34" charset="0"/>
      <p:bold r:id="rId53"/>
      <p:boldItalic r:id="rId5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Title Slide" id="{F86FB8EE-4685-4E4A-BEA6-8280C9ADFD7D}">
          <p14:sldIdLst>
            <p14:sldId id="337"/>
            <p14:sldId id="333"/>
            <p14:sldId id="283"/>
          </p14:sldIdLst>
        </p14:section>
        <p14:section name="Content" id="{CDC9C1A7-0645-4451-AE27-4A7C60090762}">
          <p14:sldIdLst>
            <p14:sldId id="288"/>
            <p14:sldId id="330"/>
            <p14:sldId id="296"/>
            <p14:sldId id="297"/>
            <p14:sldId id="295"/>
            <p14:sldId id="298"/>
            <p14:sldId id="299"/>
            <p14:sldId id="300"/>
            <p14:sldId id="301"/>
            <p14:sldId id="313"/>
            <p14:sldId id="302"/>
            <p14:sldId id="319"/>
            <p14:sldId id="304"/>
            <p14:sldId id="326"/>
            <p14:sldId id="325"/>
            <p14:sldId id="328"/>
            <p14:sldId id="306"/>
            <p14:sldId id="307"/>
            <p14:sldId id="311"/>
            <p14:sldId id="324"/>
            <p14:sldId id="314"/>
            <p14:sldId id="293"/>
            <p14:sldId id="329"/>
            <p14:sldId id="331"/>
            <p14:sldId id="322"/>
            <p14:sldId id="335"/>
          </p14:sldIdLst>
        </p14:section>
      </p14:sectionLst>
    </p:ext>
    <p:ext uri="{EFAFB233-063F-42B5-8137-9DF3F51BA10A}">
      <p15:sldGuideLst xmlns:p15="http://schemas.microsoft.com/office/powerpoint/2012/main">
        <p15:guide id="1" orient="horz" pos="3240" userDrawn="1">
          <p15:clr>
            <a:srgbClr val="A4A3A4"/>
          </p15:clr>
        </p15:guide>
        <p15:guide id="2" pos="5760" userDrawn="1">
          <p15:clr>
            <a:srgbClr val="A4A3A4"/>
          </p15:clr>
        </p15:guide>
        <p15:guide id="3" orient="horz" pos="3340" userDrawn="1">
          <p15:clr>
            <a:srgbClr val="A4A3A4"/>
          </p15:clr>
        </p15:guide>
        <p15:guide id="4" pos="58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116F"/>
    <a:srgbClr val="EEEBF5"/>
    <a:srgbClr val="FAAC69"/>
    <a:srgbClr val="C3B8DE"/>
    <a:srgbClr val="07F49E"/>
    <a:srgbClr val="DBB3F3"/>
    <a:srgbClr val="FFCC00"/>
    <a:srgbClr val="F8F1FD"/>
    <a:srgbClr val="B8FB3C"/>
    <a:srgbClr val="4131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3C6BF0-15FD-44F9-9D17-1862C2B4C97C}" v="41" dt="2025-02-27T07:32:58.56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93" autoAdjust="0"/>
    <p:restoredTop sz="74969" autoAdjust="0"/>
  </p:normalViewPr>
  <p:slideViewPr>
    <p:cSldViewPr snapToGrid="0">
      <p:cViewPr varScale="1">
        <p:scale>
          <a:sx n="49" d="100"/>
          <a:sy n="49" d="100"/>
        </p:scale>
        <p:origin x="1926" y="258"/>
      </p:cViewPr>
      <p:guideLst>
        <p:guide orient="horz" pos="3240"/>
        <p:guide pos="5760"/>
        <p:guide orient="horz" pos="3340"/>
        <p:guide pos="5860"/>
      </p:guideLst>
    </p:cSldViewPr>
  </p:slideViewPr>
  <p:notesTextViewPr>
    <p:cViewPr>
      <p:scale>
        <a:sx n="93" d="100"/>
        <a:sy n="93" d="100"/>
      </p:scale>
      <p:origin x="0" y="0"/>
    </p:cViewPr>
  </p:notesTextViewPr>
  <p:sorterViewPr>
    <p:cViewPr>
      <p:scale>
        <a:sx n="100" d="100"/>
        <a:sy n="100" d="100"/>
      </p:scale>
      <p:origin x="0" y="-374"/>
    </p:cViewPr>
  </p:sorterViewPr>
  <p:notesViewPr>
    <p:cSldViewPr snapToGrid="0">
      <p:cViewPr varScale="1">
        <p:scale>
          <a:sx n="83" d="100"/>
          <a:sy n="83" d="100"/>
        </p:scale>
        <p:origin x="3000" y="3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font" Target="fonts/font15.fntdata"/><Relationship Id="rId50" Type="http://schemas.openxmlformats.org/officeDocument/2006/relationships/font" Target="fonts/font18.fntdata"/><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3" Type="http://schemas.openxmlformats.org/officeDocument/2006/relationships/font" Target="fonts/font21.fntdata"/><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font" Target="fonts/font16.fntdata"/><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19.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59"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font" Target="fonts/font9.fntdata"/><Relationship Id="rId54" Type="http://schemas.openxmlformats.org/officeDocument/2006/relationships/font" Target="fonts/font22.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49" Type="http://schemas.openxmlformats.org/officeDocument/2006/relationships/font" Target="fonts/font17.fntdata"/><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notesMaster" Target="notesMasters/notesMaster1.xml"/><Relationship Id="rId44" Type="http://schemas.openxmlformats.org/officeDocument/2006/relationships/font" Target="fonts/font12.fntdata"/><Relationship Id="rId52" Type="http://schemas.openxmlformats.org/officeDocument/2006/relationships/font" Target="fonts/font20.fntdata"/><Relationship Id="rId6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aeem Javaid" userId="6620a48c0a62430c" providerId="LiveId" clId="{4ED9AA89-E5CF-43BF-B6D2-5987EB3B4CA1}"/>
    <pc:docChg chg="undo custSel modSld">
      <pc:chgData name="Zaeem Javaid" userId="6620a48c0a62430c" providerId="LiveId" clId="{4ED9AA89-E5CF-43BF-B6D2-5987EB3B4CA1}" dt="2025-02-26T09:29:42.826" v="35" actId="1076"/>
      <pc:docMkLst>
        <pc:docMk/>
      </pc:docMkLst>
      <pc:sldChg chg="modSp mod">
        <pc:chgData name="Zaeem Javaid" userId="6620a48c0a62430c" providerId="LiveId" clId="{4ED9AA89-E5CF-43BF-B6D2-5987EB3B4CA1}" dt="2025-02-26T09:29:42.826" v="35" actId="1076"/>
        <pc:sldMkLst>
          <pc:docMk/>
          <pc:sldMk cId="155370160" sldId="283"/>
        </pc:sldMkLst>
        <pc:picChg chg="mod">
          <ac:chgData name="Zaeem Javaid" userId="6620a48c0a62430c" providerId="LiveId" clId="{4ED9AA89-E5CF-43BF-B6D2-5987EB3B4CA1}" dt="2025-02-26T09:29:42.826" v="35" actId="1076"/>
          <ac:picMkLst>
            <pc:docMk/>
            <pc:sldMk cId="155370160" sldId="283"/>
            <ac:picMk id="4" creationId="{857D57CD-0939-E619-86B0-5B914CB37C3A}"/>
          </ac:picMkLst>
        </pc:picChg>
      </pc:sldChg>
      <pc:sldChg chg="modSp mod">
        <pc:chgData name="Zaeem Javaid" userId="6620a48c0a62430c" providerId="LiveId" clId="{4ED9AA89-E5CF-43BF-B6D2-5987EB3B4CA1}" dt="2025-02-25T08:05:04.067" v="15" actId="1076"/>
        <pc:sldMkLst>
          <pc:docMk/>
          <pc:sldMk cId="2236284682" sldId="295"/>
        </pc:sldMkLst>
        <pc:spChg chg="mod">
          <ac:chgData name="Zaeem Javaid" userId="6620a48c0a62430c" providerId="LiveId" clId="{4ED9AA89-E5CF-43BF-B6D2-5987EB3B4CA1}" dt="2025-02-25T08:04:47.453" v="11" actId="14100"/>
          <ac:spMkLst>
            <pc:docMk/>
            <pc:sldMk cId="2236284682" sldId="295"/>
            <ac:spMk id="4" creationId="{C1CAA1D9-4849-67ED-2708-24FA98246440}"/>
          </ac:spMkLst>
        </pc:spChg>
        <pc:graphicFrameChg chg="mod">
          <ac:chgData name="Zaeem Javaid" userId="6620a48c0a62430c" providerId="LiveId" clId="{4ED9AA89-E5CF-43BF-B6D2-5987EB3B4CA1}" dt="2025-02-25T08:04:57.587" v="13" actId="14100"/>
          <ac:graphicFrameMkLst>
            <pc:docMk/>
            <pc:sldMk cId="2236284682" sldId="295"/>
            <ac:graphicFrameMk id="6" creationId="{2F1BA9FE-77D4-0AE3-1C11-2A6C41D83669}"/>
          </ac:graphicFrameMkLst>
        </pc:graphicFrameChg>
        <pc:picChg chg="mod">
          <ac:chgData name="Zaeem Javaid" userId="6620a48c0a62430c" providerId="LiveId" clId="{4ED9AA89-E5CF-43BF-B6D2-5987EB3B4CA1}" dt="2025-02-25T08:05:04.067" v="15" actId="1076"/>
          <ac:picMkLst>
            <pc:docMk/>
            <pc:sldMk cId="2236284682" sldId="295"/>
            <ac:picMk id="9" creationId="{565592B5-037D-35D4-A7CF-2F238594097E}"/>
          </ac:picMkLst>
        </pc:picChg>
      </pc:sldChg>
      <pc:sldChg chg="modSp mod">
        <pc:chgData name="Zaeem Javaid" userId="6620a48c0a62430c" providerId="LiveId" clId="{4ED9AA89-E5CF-43BF-B6D2-5987EB3B4CA1}" dt="2025-02-25T08:04:08.130" v="5" actId="1076"/>
        <pc:sldMkLst>
          <pc:docMk/>
          <pc:sldMk cId="2349703620" sldId="296"/>
        </pc:sldMkLst>
        <pc:spChg chg="mod">
          <ac:chgData name="Zaeem Javaid" userId="6620a48c0a62430c" providerId="LiveId" clId="{4ED9AA89-E5CF-43BF-B6D2-5987EB3B4CA1}" dt="2025-02-25T08:04:02.374" v="4" actId="14100"/>
          <ac:spMkLst>
            <pc:docMk/>
            <pc:sldMk cId="2349703620" sldId="296"/>
            <ac:spMk id="4" creationId="{A2C6E5E3-8D0A-4EB5-4885-3C7902297367}"/>
          </ac:spMkLst>
        </pc:spChg>
        <pc:graphicFrameChg chg="mod modGraphic">
          <ac:chgData name="Zaeem Javaid" userId="6620a48c0a62430c" providerId="LiveId" clId="{4ED9AA89-E5CF-43BF-B6D2-5987EB3B4CA1}" dt="2025-02-25T08:04:08.130" v="5" actId="1076"/>
          <ac:graphicFrameMkLst>
            <pc:docMk/>
            <pc:sldMk cId="2349703620" sldId="296"/>
            <ac:graphicFrameMk id="2" creationId="{657D1BCF-0A4B-0EBE-8E0B-2E9D6FB18880}"/>
          </ac:graphicFrameMkLst>
        </pc:graphicFrameChg>
        <pc:picChg chg="mod">
          <ac:chgData name="Zaeem Javaid" userId="6620a48c0a62430c" providerId="LiveId" clId="{4ED9AA89-E5CF-43BF-B6D2-5987EB3B4CA1}" dt="2025-02-25T08:03:55.729" v="3" actId="1076"/>
          <ac:picMkLst>
            <pc:docMk/>
            <pc:sldMk cId="2349703620" sldId="296"/>
            <ac:picMk id="9" creationId="{DB63D0E8-19E3-F2A3-FEB5-4A9B45C2A0CF}"/>
          </ac:picMkLst>
        </pc:picChg>
      </pc:sldChg>
      <pc:sldChg chg="modSp mod">
        <pc:chgData name="Zaeem Javaid" userId="6620a48c0a62430c" providerId="LiveId" clId="{4ED9AA89-E5CF-43BF-B6D2-5987EB3B4CA1}" dt="2025-02-25T08:04:36.432" v="10" actId="14100"/>
        <pc:sldMkLst>
          <pc:docMk/>
          <pc:sldMk cId="4286640502" sldId="297"/>
        </pc:sldMkLst>
        <pc:spChg chg="mod">
          <ac:chgData name="Zaeem Javaid" userId="6620a48c0a62430c" providerId="LiveId" clId="{4ED9AA89-E5CF-43BF-B6D2-5987EB3B4CA1}" dt="2025-02-25T08:04:18.843" v="6" actId="14100"/>
          <ac:spMkLst>
            <pc:docMk/>
            <pc:sldMk cId="4286640502" sldId="297"/>
            <ac:spMk id="9" creationId="{4E05090A-5732-49DC-2C52-136ED06B4767}"/>
          </ac:spMkLst>
        </pc:spChg>
      </pc:sldChg>
      <pc:sldChg chg="modSp mod">
        <pc:chgData name="Zaeem Javaid" userId="6620a48c0a62430c" providerId="LiveId" clId="{4ED9AA89-E5CF-43BF-B6D2-5987EB3B4CA1}" dt="2025-02-25T08:05:39.260" v="17" actId="1076"/>
        <pc:sldMkLst>
          <pc:docMk/>
          <pc:sldMk cId="1928664373" sldId="302"/>
        </pc:sldMkLst>
        <pc:spChg chg="mod">
          <ac:chgData name="Zaeem Javaid" userId="6620a48c0a62430c" providerId="LiveId" clId="{4ED9AA89-E5CF-43BF-B6D2-5987EB3B4CA1}" dt="2025-02-25T08:05:39.260" v="17" actId="1076"/>
          <ac:spMkLst>
            <pc:docMk/>
            <pc:sldMk cId="1928664373" sldId="302"/>
            <ac:spMk id="4" creationId="{17704919-1DC3-005B-2442-4E7C83FF8AFF}"/>
          </ac:spMkLst>
        </pc:spChg>
        <pc:spChg chg="mod">
          <ac:chgData name="Zaeem Javaid" userId="6620a48c0a62430c" providerId="LiveId" clId="{4ED9AA89-E5CF-43BF-B6D2-5987EB3B4CA1}" dt="2025-02-25T08:05:33.431" v="16" actId="14100"/>
          <ac:spMkLst>
            <pc:docMk/>
            <pc:sldMk cId="1928664373" sldId="302"/>
            <ac:spMk id="202" creationId="{A156E4CC-F6A8-F28D-1728-9545B1389049}"/>
          </ac:spMkLst>
        </pc:spChg>
      </pc:sldChg>
      <pc:sldChg chg="modSp mod">
        <pc:chgData name="Zaeem Javaid" userId="6620a48c0a62430c" providerId="LiveId" clId="{4ED9AA89-E5CF-43BF-B6D2-5987EB3B4CA1}" dt="2025-02-25T08:05:53.382" v="18" actId="14100"/>
        <pc:sldMkLst>
          <pc:docMk/>
          <pc:sldMk cId="1144687367" sldId="304"/>
        </pc:sldMkLst>
        <pc:spChg chg="mod">
          <ac:chgData name="Zaeem Javaid" userId="6620a48c0a62430c" providerId="LiveId" clId="{4ED9AA89-E5CF-43BF-B6D2-5987EB3B4CA1}" dt="2025-02-25T08:05:53.382" v="18" actId="14100"/>
          <ac:spMkLst>
            <pc:docMk/>
            <pc:sldMk cId="1144687367" sldId="304"/>
            <ac:spMk id="202" creationId="{67B4B0E4-2AE8-BD95-A7C2-2A51145C1BF6}"/>
          </ac:spMkLst>
        </pc:spChg>
      </pc:sldChg>
      <pc:sldChg chg="modSp mod">
        <pc:chgData name="Zaeem Javaid" userId="6620a48c0a62430c" providerId="LiveId" clId="{4ED9AA89-E5CF-43BF-B6D2-5987EB3B4CA1}" dt="2025-02-25T08:07:31.006" v="30" actId="1076"/>
        <pc:sldMkLst>
          <pc:docMk/>
          <pc:sldMk cId="3998268458" sldId="307"/>
        </pc:sldMkLst>
        <pc:spChg chg="mod ord">
          <ac:chgData name="Zaeem Javaid" userId="6620a48c0a62430c" providerId="LiveId" clId="{4ED9AA89-E5CF-43BF-B6D2-5987EB3B4CA1}" dt="2025-02-25T08:07:31.006" v="30" actId="1076"/>
          <ac:spMkLst>
            <pc:docMk/>
            <pc:sldMk cId="3998268458" sldId="307"/>
            <ac:spMk id="3" creationId="{4C7BE88A-4D52-DFF7-61EE-B4D9F67E6716}"/>
          </ac:spMkLst>
        </pc:spChg>
        <pc:spChg chg="mod">
          <ac:chgData name="Zaeem Javaid" userId="6620a48c0a62430c" providerId="LiveId" clId="{4ED9AA89-E5CF-43BF-B6D2-5987EB3B4CA1}" dt="2025-02-25T08:06:31.352" v="22" actId="14100"/>
          <ac:spMkLst>
            <pc:docMk/>
            <pc:sldMk cId="3998268458" sldId="307"/>
            <ac:spMk id="6" creationId="{702618F6-1D38-183F-DD1A-A1289F8CFF11}"/>
          </ac:spMkLst>
        </pc:spChg>
        <pc:spChg chg="mod ord">
          <ac:chgData name="Zaeem Javaid" userId="6620a48c0a62430c" providerId="LiveId" clId="{4ED9AA89-E5CF-43BF-B6D2-5987EB3B4CA1}" dt="2025-02-25T08:07:26.866" v="29" actId="14100"/>
          <ac:spMkLst>
            <pc:docMk/>
            <pc:sldMk cId="3998268458" sldId="307"/>
            <ac:spMk id="8" creationId="{17847FB1-7262-F52C-A800-9C95C9DD93D6}"/>
          </ac:spMkLst>
        </pc:spChg>
      </pc:sldChg>
      <pc:sldChg chg="modSp mod">
        <pc:chgData name="Zaeem Javaid" userId="6620a48c0a62430c" providerId="LiveId" clId="{4ED9AA89-E5CF-43BF-B6D2-5987EB3B4CA1}" dt="2025-02-25T08:07:39.275" v="31" actId="14100"/>
        <pc:sldMkLst>
          <pc:docMk/>
          <pc:sldMk cId="1095673466" sldId="311"/>
        </pc:sldMkLst>
        <pc:spChg chg="mod">
          <ac:chgData name="Zaeem Javaid" userId="6620a48c0a62430c" providerId="LiveId" clId="{4ED9AA89-E5CF-43BF-B6D2-5987EB3B4CA1}" dt="2025-02-25T08:07:39.275" v="31" actId="14100"/>
          <ac:spMkLst>
            <pc:docMk/>
            <pc:sldMk cId="1095673466" sldId="311"/>
            <ac:spMk id="10" creationId="{E6D76F4A-923A-9758-F653-ACFFE8526F7D}"/>
          </ac:spMkLst>
        </pc:spChg>
      </pc:sldChg>
      <pc:sldChg chg="modSp mod">
        <pc:chgData name="Zaeem Javaid" userId="6620a48c0a62430c" providerId="LiveId" clId="{4ED9AA89-E5CF-43BF-B6D2-5987EB3B4CA1}" dt="2025-02-25T08:08:08.814" v="32" actId="14100"/>
        <pc:sldMkLst>
          <pc:docMk/>
          <pc:sldMk cId="4187801530" sldId="322"/>
        </pc:sldMkLst>
        <pc:spChg chg="mod">
          <ac:chgData name="Zaeem Javaid" userId="6620a48c0a62430c" providerId="LiveId" clId="{4ED9AA89-E5CF-43BF-B6D2-5987EB3B4CA1}" dt="2025-02-25T08:08:08.814" v="32" actId="14100"/>
          <ac:spMkLst>
            <pc:docMk/>
            <pc:sldMk cId="4187801530" sldId="322"/>
            <ac:spMk id="3" creationId="{8668B9D9-CDBC-D357-0E2A-C4A10E87B553}"/>
          </ac:spMkLst>
        </pc:spChg>
      </pc:sldChg>
      <pc:sldChg chg="modSp mod">
        <pc:chgData name="Zaeem Javaid" userId="6620a48c0a62430c" providerId="LiveId" clId="{4ED9AA89-E5CF-43BF-B6D2-5987EB3B4CA1}" dt="2025-02-25T08:06:12.855" v="21" actId="14100"/>
        <pc:sldMkLst>
          <pc:docMk/>
          <pc:sldMk cId="188079054" sldId="325"/>
        </pc:sldMkLst>
        <pc:spChg chg="mod">
          <ac:chgData name="Zaeem Javaid" userId="6620a48c0a62430c" providerId="LiveId" clId="{4ED9AA89-E5CF-43BF-B6D2-5987EB3B4CA1}" dt="2025-02-25T08:06:12.855" v="21" actId="14100"/>
          <ac:spMkLst>
            <pc:docMk/>
            <pc:sldMk cId="188079054" sldId="325"/>
            <ac:spMk id="8" creationId="{F8C7E43B-D8C4-39AE-4A55-AC1264BB07D2}"/>
          </ac:spMkLst>
        </pc:spChg>
      </pc:sldChg>
      <pc:sldChg chg="modSp mod">
        <pc:chgData name="Zaeem Javaid" userId="6620a48c0a62430c" providerId="LiveId" clId="{4ED9AA89-E5CF-43BF-B6D2-5987EB3B4CA1}" dt="2025-02-25T08:06:02.773" v="20" actId="1076"/>
        <pc:sldMkLst>
          <pc:docMk/>
          <pc:sldMk cId="3808379902" sldId="326"/>
        </pc:sldMkLst>
        <pc:picChg chg="mod">
          <ac:chgData name="Zaeem Javaid" userId="6620a48c0a62430c" providerId="LiveId" clId="{4ED9AA89-E5CF-43BF-B6D2-5987EB3B4CA1}" dt="2025-02-25T08:06:02.773" v="20" actId="1076"/>
          <ac:picMkLst>
            <pc:docMk/>
            <pc:sldMk cId="3808379902" sldId="326"/>
            <ac:picMk id="6" creationId="{C884C7B4-7E81-1EB8-3EB1-3FBFBFCBC4FE}"/>
          </ac:picMkLst>
        </pc:picChg>
      </pc:sldChg>
      <pc:sldChg chg="modSp mod">
        <pc:chgData name="Zaeem Javaid" userId="6620a48c0a62430c" providerId="LiveId" clId="{4ED9AA89-E5CF-43BF-B6D2-5987EB3B4CA1}" dt="2025-02-25T08:08:17.648" v="33" actId="2062"/>
        <pc:sldMkLst>
          <pc:docMk/>
          <pc:sldMk cId="4116435663" sldId="335"/>
        </pc:sldMkLst>
        <pc:graphicFrameChg chg="modGraphic">
          <ac:chgData name="Zaeem Javaid" userId="6620a48c0a62430c" providerId="LiveId" clId="{4ED9AA89-E5CF-43BF-B6D2-5987EB3B4CA1}" dt="2025-02-25T08:08:17.648" v="33" actId="2062"/>
          <ac:graphicFrameMkLst>
            <pc:docMk/>
            <pc:sldMk cId="4116435663" sldId="335"/>
            <ac:graphicFrameMk id="2" creationId="{CEC93AB7-51BD-4E13-B3AB-E8F3C02EF980}"/>
          </ac:graphicFrameMkLst>
        </pc:graphicFrameChg>
      </pc:sldChg>
    </pc:docChg>
  </pc:docChgLst>
  <pc:docChgLst>
    <pc:chgData name="Zaeem Javaid" userId="6620a48c0a62430c" providerId="LiveId" clId="{D03C6BF0-15FD-44F9-9D17-1862C2B4C97C}"/>
    <pc:docChg chg="undo custSel modSld">
      <pc:chgData name="Zaeem Javaid" userId="6620a48c0a62430c" providerId="LiveId" clId="{D03C6BF0-15FD-44F9-9D17-1862C2B4C97C}" dt="2025-02-27T07:36:08.359" v="390" actId="14100"/>
      <pc:docMkLst>
        <pc:docMk/>
      </pc:docMkLst>
      <pc:sldChg chg="addSp delSp modSp mod">
        <pc:chgData name="Zaeem Javaid" userId="6620a48c0a62430c" providerId="LiveId" clId="{D03C6BF0-15FD-44F9-9D17-1862C2B4C97C}" dt="2025-02-27T07:19:58.426" v="18" actId="207"/>
        <pc:sldMkLst>
          <pc:docMk/>
          <pc:sldMk cId="155370160" sldId="283"/>
        </pc:sldMkLst>
        <pc:spChg chg="add mod">
          <ac:chgData name="Zaeem Javaid" userId="6620a48c0a62430c" providerId="LiveId" clId="{D03C6BF0-15FD-44F9-9D17-1862C2B4C97C}" dt="2025-02-27T07:19:49.704" v="16"/>
          <ac:spMkLst>
            <pc:docMk/>
            <pc:sldMk cId="155370160" sldId="283"/>
            <ac:spMk id="3" creationId="{8EED730B-8C0A-51EE-F630-5C4DE4FE2270}"/>
          </ac:spMkLst>
        </pc:spChg>
        <pc:spChg chg="mod">
          <ac:chgData name="Zaeem Javaid" userId="6620a48c0a62430c" providerId="LiveId" clId="{D03C6BF0-15FD-44F9-9D17-1862C2B4C97C}" dt="2025-02-27T07:19:58.426" v="18" actId="207"/>
          <ac:spMkLst>
            <pc:docMk/>
            <pc:sldMk cId="155370160" sldId="283"/>
            <ac:spMk id="5" creationId="{C16F2494-66B3-F6B2-5AF3-02624BEB200C}"/>
          </ac:spMkLst>
        </pc:spChg>
        <pc:spChg chg="del mod">
          <ac:chgData name="Zaeem Javaid" userId="6620a48c0a62430c" providerId="LiveId" clId="{D03C6BF0-15FD-44F9-9D17-1862C2B4C97C}" dt="2025-02-27T07:19:52.702" v="17" actId="21"/>
          <ac:spMkLst>
            <pc:docMk/>
            <pc:sldMk cId="155370160" sldId="283"/>
            <ac:spMk id="6" creationId="{B2CA87C2-6EFE-0907-D86C-AC2D8CA97AEA}"/>
          </ac:spMkLst>
        </pc:spChg>
      </pc:sldChg>
      <pc:sldChg chg="modSp mod">
        <pc:chgData name="Zaeem Javaid" userId="6620a48c0a62430c" providerId="LiveId" clId="{D03C6BF0-15FD-44F9-9D17-1862C2B4C97C}" dt="2025-02-27T07:20:09.067" v="19" actId="14100"/>
        <pc:sldMkLst>
          <pc:docMk/>
          <pc:sldMk cId="4040118545" sldId="288"/>
        </pc:sldMkLst>
        <pc:spChg chg="mod">
          <ac:chgData name="Zaeem Javaid" userId="6620a48c0a62430c" providerId="LiveId" clId="{D03C6BF0-15FD-44F9-9D17-1862C2B4C97C}" dt="2025-02-27T07:20:09.067" v="19" actId="14100"/>
          <ac:spMkLst>
            <pc:docMk/>
            <pc:sldMk cId="4040118545" sldId="288"/>
            <ac:spMk id="22" creationId="{CE2999E3-71B1-DC1C-BE10-8F9BB4CBDD08}"/>
          </ac:spMkLst>
        </pc:spChg>
      </pc:sldChg>
      <pc:sldChg chg="modSp mod">
        <pc:chgData name="Zaeem Javaid" userId="6620a48c0a62430c" providerId="LiveId" clId="{D03C6BF0-15FD-44F9-9D17-1862C2B4C97C}" dt="2025-02-27T07:21:37.860" v="48" actId="14100"/>
        <pc:sldMkLst>
          <pc:docMk/>
          <pc:sldMk cId="2236284682" sldId="295"/>
        </pc:sldMkLst>
        <pc:graphicFrameChg chg="mod">
          <ac:chgData name="Zaeem Javaid" userId="6620a48c0a62430c" providerId="LiveId" clId="{D03C6BF0-15FD-44F9-9D17-1862C2B4C97C}" dt="2025-02-27T07:21:37.860" v="48" actId="14100"/>
          <ac:graphicFrameMkLst>
            <pc:docMk/>
            <pc:sldMk cId="2236284682" sldId="295"/>
            <ac:graphicFrameMk id="6" creationId="{2F1BA9FE-77D4-0AE3-1C11-2A6C41D83669}"/>
          </ac:graphicFrameMkLst>
        </pc:graphicFrameChg>
      </pc:sldChg>
      <pc:sldChg chg="modSp mod">
        <pc:chgData name="Zaeem Javaid" userId="6620a48c0a62430c" providerId="LiveId" clId="{D03C6BF0-15FD-44F9-9D17-1862C2B4C97C}" dt="2025-02-27T07:20:31.305" v="21" actId="14100"/>
        <pc:sldMkLst>
          <pc:docMk/>
          <pc:sldMk cId="2349703620" sldId="296"/>
        </pc:sldMkLst>
        <pc:graphicFrameChg chg="mod">
          <ac:chgData name="Zaeem Javaid" userId="6620a48c0a62430c" providerId="LiveId" clId="{D03C6BF0-15FD-44F9-9D17-1862C2B4C97C}" dt="2025-02-27T07:20:31.305" v="21" actId="14100"/>
          <ac:graphicFrameMkLst>
            <pc:docMk/>
            <pc:sldMk cId="2349703620" sldId="296"/>
            <ac:graphicFrameMk id="2" creationId="{657D1BCF-0A4B-0EBE-8E0B-2E9D6FB18880}"/>
          </ac:graphicFrameMkLst>
        </pc:graphicFrameChg>
        <pc:picChg chg="mod">
          <ac:chgData name="Zaeem Javaid" userId="6620a48c0a62430c" providerId="LiveId" clId="{D03C6BF0-15FD-44F9-9D17-1862C2B4C97C}" dt="2025-02-27T07:20:25.679" v="20" actId="14100"/>
          <ac:picMkLst>
            <pc:docMk/>
            <pc:sldMk cId="2349703620" sldId="296"/>
            <ac:picMk id="9" creationId="{DB63D0E8-19E3-F2A3-FEB5-4A9B45C2A0CF}"/>
          </ac:picMkLst>
        </pc:picChg>
      </pc:sldChg>
      <pc:sldChg chg="addSp delSp modSp mod modNotesTx">
        <pc:chgData name="Zaeem Javaid" userId="6620a48c0a62430c" providerId="LiveId" clId="{D03C6BF0-15FD-44F9-9D17-1862C2B4C97C}" dt="2025-02-27T07:29:28.005" v="335" actId="1076"/>
        <pc:sldMkLst>
          <pc:docMk/>
          <pc:sldMk cId="4286640502" sldId="297"/>
        </pc:sldMkLst>
        <pc:spChg chg="mod">
          <ac:chgData name="Zaeem Javaid" userId="6620a48c0a62430c" providerId="LiveId" clId="{D03C6BF0-15FD-44F9-9D17-1862C2B4C97C}" dt="2025-02-27T07:21:09.431" v="45" actId="1076"/>
          <ac:spMkLst>
            <pc:docMk/>
            <pc:sldMk cId="4286640502" sldId="297"/>
            <ac:spMk id="2" creationId="{40D738A9-65D0-017C-9E2E-BF9B710094E2}"/>
          </ac:spMkLst>
        </pc:spChg>
        <pc:spChg chg="mod">
          <ac:chgData name="Zaeem Javaid" userId="6620a48c0a62430c" providerId="LiveId" clId="{D03C6BF0-15FD-44F9-9D17-1862C2B4C97C}" dt="2025-02-26T11:00:11.422" v="5" actId="20577"/>
          <ac:spMkLst>
            <pc:docMk/>
            <pc:sldMk cId="4286640502" sldId="297"/>
            <ac:spMk id="3" creationId="{89C1E58B-B487-94C2-A8DE-D38958D98BBA}"/>
          </ac:spMkLst>
        </pc:spChg>
        <pc:spChg chg="add mod ord">
          <ac:chgData name="Zaeem Javaid" userId="6620a48c0a62430c" providerId="LiveId" clId="{D03C6BF0-15FD-44F9-9D17-1862C2B4C97C}" dt="2025-02-27T07:21:09.431" v="45" actId="1076"/>
          <ac:spMkLst>
            <pc:docMk/>
            <pc:sldMk cId="4286640502" sldId="297"/>
            <ac:spMk id="4" creationId="{BD1FF16A-4EF7-F101-5A83-9F3C627C9373}"/>
          </ac:spMkLst>
        </pc:spChg>
        <pc:spChg chg="del">
          <ac:chgData name="Zaeem Javaid" userId="6620a48c0a62430c" providerId="LiveId" clId="{D03C6BF0-15FD-44F9-9D17-1862C2B4C97C}" dt="2025-02-27T07:20:47.899" v="22"/>
          <ac:spMkLst>
            <pc:docMk/>
            <pc:sldMk cId="4286640502" sldId="297"/>
            <ac:spMk id="5" creationId="{55EE2159-17A3-1282-0E32-F5F0F5C85B2E}"/>
          </ac:spMkLst>
        </pc:spChg>
        <pc:spChg chg="mod">
          <ac:chgData name="Zaeem Javaid" userId="6620a48c0a62430c" providerId="LiveId" clId="{D03C6BF0-15FD-44F9-9D17-1862C2B4C97C}" dt="2025-02-27T07:21:09.431" v="45" actId="1076"/>
          <ac:spMkLst>
            <pc:docMk/>
            <pc:sldMk cId="4286640502" sldId="297"/>
            <ac:spMk id="6" creationId="{CBC01F6E-2666-A7D4-6D5F-1B58015D380F}"/>
          </ac:spMkLst>
        </pc:spChg>
        <pc:spChg chg="del">
          <ac:chgData name="Zaeem Javaid" userId="6620a48c0a62430c" providerId="LiveId" clId="{D03C6BF0-15FD-44F9-9D17-1862C2B4C97C}" dt="2025-02-27T07:20:47.899" v="22"/>
          <ac:spMkLst>
            <pc:docMk/>
            <pc:sldMk cId="4286640502" sldId="297"/>
            <ac:spMk id="7" creationId="{FA7B2CFA-D6E3-36CD-D2D5-FEF883449B89}"/>
          </ac:spMkLst>
        </pc:spChg>
        <pc:spChg chg="mod">
          <ac:chgData name="Zaeem Javaid" userId="6620a48c0a62430c" providerId="LiveId" clId="{D03C6BF0-15FD-44F9-9D17-1862C2B4C97C}" dt="2025-02-27T07:21:09.431" v="45" actId="1076"/>
          <ac:spMkLst>
            <pc:docMk/>
            <pc:sldMk cId="4286640502" sldId="297"/>
            <ac:spMk id="9" creationId="{4E05090A-5732-49DC-2C52-136ED06B4767}"/>
          </ac:spMkLst>
        </pc:spChg>
        <pc:picChg chg="mod">
          <ac:chgData name="Zaeem Javaid" userId="6620a48c0a62430c" providerId="LiveId" clId="{D03C6BF0-15FD-44F9-9D17-1862C2B4C97C}" dt="2025-02-27T07:29:28.005" v="335" actId="1076"/>
          <ac:picMkLst>
            <pc:docMk/>
            <pc:sldMk cId="4286640502" sldId="297"/>
            <ac:picMk id="11" creationId="{882D9041-69A4-5A2E-0C8B-FDA5B0640B39}"/>
          </ac:picMkLst>
        </pc:picChg>
      </pc:sldChg>
      <pc:sldChg chg="addSp delSp modSp mod">
        <pc:chgData name="Zaeem Javaid" userId="6620a48c0a62430c" providerId="LiveId" clId="{D03C6BF0-15FD-44F9-9D17-1862C2B4C97C}" dt="2025-02-27T07:29:44.023" v="337" actId="1076"/>
        <pc:sldMkLst>
          <pc:docMk/>
          <pc:sldMk cId="3144315051" sldId="298"/>
        </pc:sldMkLst>
        <pc:spChg chg="mod">
          <ac:chgData name="Zaeem Javaid" userId="6620a48c0a62430c" providerId="LiveId" clId="{D03C6BF0-15FD-44F9-9D17-1862C2B4C97C}" dt="2025-02-27T07:21:57.076" v="50" actId="207"/>
          <ac:spMkLst>
            <pc:docMk/>
            <pc:sldMk cId="3144315051" sldId="298"/>
            <ac:spMk id="2" creationId="{F8573055-C369-45E4-66C5-FF9C1F4CF567}"/>
          </ac:spMkLst>
        </pc:spChg>
        <pc:spChg chg="del">
          <ac:chgData name="Zaeem Javaid" userId="6620a48c0a62430c" providerId="LiveId" clId="{D03C6BF0-15FD-44F9-9D17-1862C2B4C97C}" dt="2025-02-27T07:21:55.946" v="49"/>
          <ac:spMkLst>
            <pc:docMk/>
            <pc:sldMk cId="3144315051" sldId="298"/>
            <ac:spMk id="5" creationId="{61E62BCD-A8F8-A94A-9846-A35D52E5D807}"/>
          </ac:spMkLst>
        </pc:spChg>
        <pc:spChg chg="mod">
          <ac:chgData name="Zaeem Javaid" userId="6620a48c0a62430c" providerId="LiveId" clId="{D03C6BF0-15FD-44F9-9D17-1862C2B4C97C}" dt="2025-02-27T07:29:36.596" v="336" actId="113"/>
          <ac:spMkLst>
            <pc:docMk/>
            <pc:sldMk cId="3144315051" sldId="298"/>
            <ac:spMk id="6" creationId="{D2072E0D-6C9F-A50D-C2FC-B58AB38CFD48}"/>
          </ac:spMkLst>
        </pc:spChg>
        <pc:spChg chg="del">
          <ac:chgData name="Zaeem Javaid" userId="6620a48c0a62430c" providerId="LiveId" clId="{D03C6BF0-15FD-44F9-9D17-1862C2B4C97C}" dt="2025-02-27T07:21:55.946" v="49"/>
          <ac:spMkLst>
            <pc:docMk/>
            <pc:sldMk cId="3144315051" sldId="298"/>
            <ac:spMk id="7" creationId="{EC88CA1B-7E1A-AC1B-C03A-B6E3B6A5F886}"/>
          </ac:spMkLst>
        </pc:spChg>
        <pc:spChg chg="add mod ord">
          <ac:chgData name="Zaeem Javaid" userId="6620a48c0a62430c" providerId="LiveId" clId="{D03C6BF0-15FD-44F9-9D17-1862C2B4C97C}" dt="2025-02-27T07:21:59.733" v="65" actId="171"/>
          <ac:spMkLst>
            <pc:docMk/>
            <pc:sldMk cId="3144315051" sldId="298"/>
            <ac:spMk id="10" creationId="{4FFC729C-C649-C412-FA07-726C79D0CF0A}"/>
          </ac:spMkLst>
        </pc:spChg>
        <pc:picChg chg="mod">
          <ac:chgData name="Zaeem Javaid" userId="6620a48c0a62430c" providerId="LiveId" clId="{D03C6BF0-15FD-44F9-9D17-1862C2B4C97C}" dt="2025-02-27T07:29:44.023" v="337" actId="1076"/>
          <ac:picMkLst>
            <pc:docMk/>
            <pc:sldMk cId="3144315051" sldId="298"/>
            <ac:picMk id="4" creationId="{6C0DEE19-2AEB-7AB0-DD90-E2CBAC2FD84B}"/>
          </ac:picMkLst>
        </pc:picChg>
      </pc:sldChg>
      <pc:sldChg chg="addSp delSp modSp mod">
        <pc:chgData name="Zaeem Javaid" userId="6620a48c0a62430c" providerId="LiveId" clId="{D03C6BF0-15FD-44F9-9D17-1862C2B4C97C}" dt="2025-02-27T07:30:07.128" v="341" actId="1076"/>
        <pc:sldMkLst>
          <pc:docMk/>
          <pc:sldMk cId="2461185086" sldId="299"/>
        </pc:sldMkLst>
        <pc:spChg chg="mod">
          <ac:chgData name="Zaeem Javaid" userId="6620a48c0a62430c" providerId="LiveId" clId="{D03C6BF0-15FD-44F9-9D17-1862C2B4C97C}" dt="2025-02-27T07:29:54.585" v="338" actId="1076"/>
          <ac:spMkLst>
            <pc:docMk/>
            <pc:sldMk cId="2461185086" sldId="299"/>
            <ac:spMk id="2" creationId="{76B191EB-6C58-B1DE-3F64-D93DCD5B87B7}"/>
          </ac:spMkLst>
        </pc:spChg>
        <pc:spChg chg="del">
          <ac:chgData name="Zaeem Javaid" userId="6620a48c0a62430c" providerId="LiveId" clId="{D03C6BF0-15FD-44F9-9D17-1862C2B4C97C}" dt="2025-02-27T07:22:06.859" v="66"/>
          <ac:spMkLst>
            <pc:docMk/>
            <pc:sldMk cId="2461185086" sldId="299"/>
            <ac:spMk id="5" creationId="{EDABBAF8-5B40-7B61-B93C-E43611E67902}"/>
          </ac:spMkLst>
        </pc:spChg>
        <pc:spChg chg="mod">
          <ac:chgData name="Zaeem Javaid" userId="6620a48c0a62430c" providerId="LiveId" clId="{D03C6BF0-15FD-44F9-9D17-1862C2B4C97C}" dt="2025-02-27T07:30:07.128" v="341" actId="1076"/>
          <ac:spMkLst>
            <pc:docMk/>
            <pc:sldMk cId="2461185086" sldId="299"/>
            <ac:spMk id="6" creationId="{E01F58EA-BB15-69CF-F524-0F484C12CAF0}"/>
          </ac:spMkLst>
        </pc:spChg>
        <pc:spChg chg="del">
          <ac:chgData name="Zaeem Javaid" userId="6620a48c0a62430c" providerId="LiveId" clId="{D03C6BF0-15FD-44F9-9D17-1862C2B4C97C}" dt="2025-02-27T07:22:06.859" v="66"/>
          <ac:spMkLst>
            <pc:docMk/>
            <pc:sldMk cId="2461185086" sldId="299"/>
            <ac:spMk id="7" creationId="{66E8896A-8C01-B6BB-1897-BCF39D5BD9B3}"/>
          </ac:spMkLst>
        </pc:spChg>
        <pc:spChg chg="mod">
          <ac:chgData name="Zaeem Javaid" userId="6620a48c0a62430c" providerId="LiveId" clId="{D03C6BF0-15FD-44F9-9D17-1862C2B4C97C}" dt="2025-02-27T07:30:01.393" v="340" actId="14100"/>
          <ac:spMkLst>
            <pc:docMk/>
            <pc:sldMk cId="2461185086" sldId="299"/>
            <ac:spMk id="9" creationId="{B39FD25D-0CFA-C758-41A7-D91487AA8857}"/>
          </ac:spMkLst>
        </pc:spChg>
        <pc:spChg chg="add mod ord">
          <ac:chgData name="Zaeem Javaid" userId="6620a48c0a62430c" providerId="LiveId" clId="{D03C6BF0-15FD-44F9-9D17-1862C2B4C97C}" dt="2025-02-27T07:29:54.585" v="338" actId="1076"/>
          <ac:spMkLst>
            <pc:docMk/>
            <pc:sldMk cId="2461185086" sldId="299"/>
            <ac:spMk id="10" creationId="{1A94145A-B8A8-EFD6-0B69-99EE277A5BBB}"/>
          </ac:spMkLst>
        </pc:spChg>
        <pc:picChg chg="mod">
          <ac:chgData name="Zaeem Javaid" userId="6620a48c0a62430c" providerId="LiveId" clId="{D03C6BF0-15FD-44F9-9D17-1862C2B4C97C}" dt="2025-02-27T07:29:58.602" v="339" actId="1076"/>
          <ac:picMkLst>
            <pc:docMk/>
            <pc:sldMk cId="2461185086" sldId="299"/>
            <ac:picMk id="4" creationId="{F6FBDC09-AAB4-375D-A810-CF36266F119F}"/>
          </ac:picMkLst>
        </pc:picChg>
      </pc:sldChg>
      <pc:sldChg chg="addSp delSp modSp mod">
        <pc:chgData name="Zaeem Javaid" userId="6620a48c0a62430c" providerId="LiveId" clId="{D03C6BF0-15FD-44F9-9D17-1862C2B4C97C}" dt="2025-02-27T07:30:40.461" v="349" actId="1036"/>
        <pc:sldMkLst>
          <pc:docMk/>
          <pc:sldMk cId="977373915" sldId="300"/>
        </pc:sldMkLst>
        <pc:spChg chg="mod">
          <ac:chgData name="Zaeem Javaid" userId="6620a48c0a62430c" providerId="LiveId" clId="{D03C6BF0-15FD-44F9-9D17-1862C2B4C97C}" dt="2025-02-27T07:23:00.241" v="91" actId="207"/>
          <ac:spMkLst>
            <pc:docMk/>
            <pc:sldMk cId="977373915" sldId="300"/>
            <ac:spMk id="2" creationId="{C963841B-49CD-9384-10E9-73F0EEB37BE2}"/>
          </ac:spMkLst>
        </pc:spChg>
        <pc:spChg chg="add mod ord">
          <ac:chgData name="Zaeem Javaid" userId="6620a48c0a62430c" providerId="LiveId" clId="{D03C6BF0-15FD-44F9-9D17-1862C2B4C97C}" dt="2025-02-27T07:23:04.729" v="106" actId="171"/>
          <ac:spMkLst>
            <pc:docMk/>
            <pc:sldMk cId="977373915" sldId="300"/>
            <ac:spMk id="4" creationId="{D2A5DFF9-1F33-865B-7424-7CAD2463561D}"/>
          </ac:spMkLst>
        </pc:spChg>
        <pc:spChg chg="del">
          <ac:chgData name="Zaeem Javaid" userId="6620a48c0a62430c" providerId="LiveId" clId="{D03C6BF0-15FD-44F9-9D17-1862C2B4C97C}" dt="2025-02-27T07:22:58.660" v="90"/>
          <ac:spMkLst>
            <pc:docMk/>
            <pc:sldMk cId="977373915" sldId="300"/>
            <ac:spMk id="5" creationId="{40123280-DE73-6BAF-A977-A09962FF7D2D}"/>
          </ac:spMkLst>
        </pc:spChg>
        <pc:spChg chg="mod">
          <ac:chgData name="Zaeem Javaid" userId="6620a48c0a62430c" providerId="LiveId" clId="{D03C6BF0-15FD-44F9-9D17-1862C2B4C97C}" dt="2025-02-27T07:30:40.461" v="349" actId="1036"/>
          <ac:spMkLst>
            <pc:docMk/>
            <pc:sldMk cId="977373915" sldId="300"/>
            <ac:spMk id="6" creationId="{E98A58A6-8771-A8DB-7903-9801EA4F5B5A}"/>
          </ac:spMkLst>
        </pc:spChg>
        <pc:spChg chg="del">
          <ac:chgData name="Zaeem Javaid" userId="6620a48c0a62430c" providerId="LiveId" clId="{D03C6BF0-15FD-44F9-9D17-1862C2B4C97C}" dt="2025-02-27T07:22:58.660" v="90"/>
          <ac:spMkLst>
            <pc:docMk/>
            <pc:sldMk cId="977373915" sldId="300"/>
            <ac:spMk id="7" creationId="{5774EB3C-5CE8-DAE7-56BB-7FEE908BD58F}"/>
          </ac:spMkLst>
        </pc:spChg>
        <pc:spChg chg="mod">
          <ac:chgData name="Zaeem Javaid" userId="6620a48c0a62430c" providerId="LiveId" clId="{D03C6BF0-15FD-44F9-9D17-1862C2B4C97C}" dt="2025-02-27T07:30:30.110" v="344" actId="14100"/>
          <ac:spMkLst>
            <pc:docMk/>
            <pc:sldMk cId="977373915" sldId="300"/>
            <ac:spMk id="9" creationId="{B1978ABA-6663-1085-28D9-FF0BD5076983}"/>
          </ac:spMkLst>
        </pc:spChg>
      </pc:sldChg>
      <pc:sldChg chg="addSp delSp modSp mod">
        <pc:chgData name="Zaeem Javaid" userId="6620a48c0a62430c" providerId="LiveId" clId="{D03C6BF0-15FD-44F9-9D17-1862C2B4C97C}" dt="2025-02-27T07:30:56.233" v="350" actId="113"/>
        <pc:sldMkLst>
          <pc:docMk/>
          <pc:sldMk cId="3261368856" sldId="301"/>
        </pc:sldMkLst>
        <pc:spChg chg="mod">
          <ac:chgData name="Zaeem Javaid" userId="6620a48c0a62430c" providerId="LiveId" clId="{D03C6BF0-15FD-44F9-9D17-1862C2B4C97C}" dt="2025-02-27T07:23:14.908" v="109" actId="948"/>
          <ac:spMkLst>
            <pc:docMk/>
            <pc:sldMk cId="3261368856" sldId="301"/>
            <ac:spMk id="2" creationId="{63FCAE1B-693F-E100-30E5-992E3EBED53A}"/>
          </ac:spMkLst>
        </pc:spChg>
        <pc:spChg chg="del">
          <ac:chgData name="Zaeem Javaid" userId="6620a48c0a62430c" providerId="LiveId" clId="{D03C6BF0-15FD-44F9-9D17-1862C2B4C97C}" dt="2025-02-27T07:23:11.673" v="107"/>
          <ac:spMkLst>
            <pc:docMk/>
            <pc:sldMk cId="3261368856" sldId="301"/>
            <ac:spMk id="5" creationId="{A4B33443-8363-18F6-549C-CE17AD887705}"/>
          </ac:spMkLst>
        </pc:spChg>
        <pc:spChg chg="mod">
          <ac:chgData name="Zaeem Javaid" userId="6620a48c0a62430c" providerId="LiveId" clId="{D03C6BF0-15FD-44F9-9D17-1862C2B4C97C}" dt="2025-02-27T07:30:56.233" v="350" actId="113"/>
          <ac:spMkLst>
            <pc:docMk/>
            <pc:sldMk cId="3261368856" sldId="301"/>
            <ac:spMk id="6" creationId="{1101CE47-5FB8-D3DC-7247-072B74B480AB}"/>
          </ac:spMkLst>
        </pc:spChg>
        <pc:spChg chg="del">
          <ac:chgData name="Zaeem Javaid" userId="6620a48c0a62430c" providerId="LiveId" clId="{D03C6BF0-15FD-44F9-9D17-1862C2B4C97C}" dt="2025-02-27T07:23:11.673" v="107"/>
          <ac:spMkLst>
            <pc:docMk/>
            <pc:sldMk cId="3261368856" sldId="301"/>
            <ac:spMk id="7" creationId="{241DADCD-4A09-AB56-71F1-A83A09332E3B}"/>
          </ac:spMkLst>
        </pc:spChg>
        <pc:spChg chg="add del mod ord">
          <ac:chgData name="Zaeem Javaid" userId="6620a48c0a62430c" providerId="LiveId" clId="{D03C6BF0-15FD-44F9-9D17-1862C2B4C97C}" dt="2025-02-27T07:23:22.566" v="148" actId="478"/>
          <ac:spMkLst>
            <pc:docMk/>
            <pc:sldMk cId="3261368856" sldId="301"/>
            <ac:spMk id="10" creationId="{D031FFCC-29E1-0CBB-9A21-44E80F9D415F}"/>
          </ac:spMkLst>
        </pc:spChg>
        <pc:spChg chg="add mod ord">
          <ac:chgData name="Zaeem Javaid" userId="6620a48c0a62430c" providerId="LiveId" clId="{D03C6BF0-15FD-44F9-9D17-1862C2B4C97C}" dt="2025-02-27T07:23:30.167" v="165" actId="171"/>
          <ac:spMkLst>
            <pc:docMk/>
            <pc:sldMk cId="3261368856" sldId="301"/>
            <ac:spMk id="11" creationId="{47B8E629-2AA5-DC59-FA89-9E68D6F47AE5}"/>
          </ac:spMkLst>
        </pc:spChg>
      </pc:sldChg>
      <pc:sldChg chg="addSp delSp modSp mod">
        <pc:chgData name="Zaeem Javaid" userId="6620a48c0a62430c" providerId="LiveId" clId="{D03C6BF0-15FD-44F9-9D17-1862C2B4C97C}" dt="2025-02-27T07:32:32.955" v="362" actId="1076"/>
        <pc:sldMkLst>
          <pc:docMk/>
          <pc:sldMk cId="1928664373" sldId="302"/>
        </pc:sldMkLst>
        <pc:spChg chg="mod">
          <ac:chgData name="Zaeem Javaid" userId="6620a48c0a62430c" providerId="LiveId" clId="{D03C6BF0-15FD-44F9-9D17-1862C2B4C97C}" dt="2025-02-27T07:32:22.419" v="360" actId="14100"/>
          <ac:spMkLst>
            <pc:docMk/>
            <pc:sldMk cId="1928664373" sldId="302"/>
            <ac:spMk id="2" creationId="{81A1DC49-57A4-D204-8510-BD42BA6C5F03}"/>
          </ac:spMkLst>
        </pc:spChg>
        <pc:spChg chg="mod">
          <ac:chgData name="Zaeem Javaid" userId="6620a48c0a62430c" providerId="LiveId" clId="{D03C6BF0-15FD-44F9-9D17-1862C2B4C97C}" dt="2025-02-27T07:32:18.485" v="359" actId="1076"/>
          <ac:spMkLst>
            <pc:docMk/>
            <pc:sldMk cId="1928664373" sldId="302"/>
            <ac:spMk id="4" creationId="{17704919-1DC3-005B-2442-4E7C83FF8AFF}"/>
          </ac:spMkLst>
        </pc:spChg>
        <pc:spChg chg="del">
          <ac:chgData name="Zaeem Javaid" userId="6620a48c0a62430c" providerId="LiveId" clId="{D03C6BF0-15FD-44F9-9D17-1862C2B4C97C}" dt="2025-02-27T07:24:00.368" v="166"/>
          <ac:spMkLst>
            <pc:docMk/>
            <pc:sldMk cId="1928664373" sldId="302"/>
            <ac:spMk id="5" creationId="{F57D462E-3D82-FD1D-0FD6-F82F906BEE26}"/>
          </ac:spMkLst>
        </pc:spChg>
        <pc:spChg chg="mod">
          <ac:chgData name="Zaeem Javaid" userId="6620a48c0a62430c" providerId="LiveId" clId="{D03C6BF0-15FD-44F9-9D17-1862C2B4C97C}" dt="2025-02-27T07:32:32.955" v="362" actId="1076"/>
          <ac:spMkLst>
            <pc:docMk/>
            <pc:sldMk cId="1928664373" sldId="302"/>
            <ac:spMk id="6" creationId="{93CC348B-9550-9E11-FF28-9829D8E0FDB7}"/>
          </ac:spMkLst>
        </pc:spChg>
        <pc:spChg chg="del">
          <ac:chgData name="Zaeem Javaid" userId="6620a48c0a62430c" providerId="LiveId" clId="{D03C6BF0-15FD-44F9-9D17-1862C2B4C97C}" dt="2025-02-27T07:24:00.368" v="166"/>
          <ac:spMkLst>
            <pc:docMk/>
            <pc:sldMk cId="1928664373" sldId="302"/>
            <ac:spMk id="7" creationId="{AF827E4E-6DC9-D7C2-1454-7DAB89B04F68}"/>
          </ac:spMkLst>
        </pc:spChg>
        <pc:spChg chg="mod">
          <ac:chgData name="Zaeem Javaid" userId="6620a48c0a62430c" providerId="LiveId" clId="{D03C6BF0-15FD-44F9-9D17-1862C2B4C97C}" dt="2025-02-27T07:32:28.917" v="361" actId="14100"/>
          <ac:spMkLst>
            <pc:docMk/>
            <pc:sldMk cId="1928664373" sldId="302"/>
            <ac:spMk id="9" creationId="{1C6172F8-796B-E4B1-51C0-CF93B8FD941F}"/>
          </ac:spMkLst>
        </pc:spChg>
        <pc:spChg chg="mod">
          <ac:chgData name="Zaeem Javaid" userId="6620a48c0a62430c" providerId="LiveId" clId="{D03C6BF0-15FD-44F9-9D17-1862C2B4C97C}" dt="2025-02-27T07:24:01.537" v="167" actId="207"/>
          <ac:spMkLst>
            <pc:docMk/>
            <pc:sldMk cId="1928664373" sldId="302"/>
            <ac:spMk id="10" creationId="{920BFA39-9510-67EB-9C4F-07B48B4321CE}"/>
          </ac:spMkLst>
        </pc:spChg>
        <pc:spChg chg="add mod ord">
          <ac:chgData name="Zaeem Javaid" userId="6620a48c0a62430c" providerId="LiveId" clId="{D03C6BF0-15FD-44F9-9D17-1862C2B4C97C}" dt="2025-02-27T07:24:05.176" v="186" actId="171"/>
          <ac:spMkLst>
            <pc:docMk/>
            <pc:sldMk cId="1928664373" sldId="302"/>
            <ac:spMk id="12" creationId="{538EACCD-A096-6147-D6A5-568437AC05DA}"/>
          </ac:spMkLst>
        </pc:spChg>
      </pc:sldChg>
      <pc:sldChg chg="addSp delSp modSp mod">
        <pc:chgData name="Zaeem Javaid" userId="6620a48c0a62430c" providerId="LiveId" clId="{D03C6BF0-15FD-44F9-9D17-1862C2B4C97C}" dt="2025-02-27T07:33:56.363" v="372" actId="1076"/>
        <pc:sldMkLst>
          <pc:docMk/>
          <pc:sldMk cId="1144687367" sldId="304"/>
        </pc:sldMkLst>
        <pc:spChg chg="mod">
          <ac:chgData name="Zaeem Javaid" userId="6620a48c0a62430c" providerId="LiveId" clId="{D03C6BF0-15FD-44F9-9D17-1862C2B4C97C}" dt="2025-02-27T07:33:53.368" v="371" actId="1076"/>
          <ac:spMkLst>
            <pc:docMk/>
            <pc:sldMk cId="1144687367" sldId="304"/>
            <ac:spMk id="2" creationId="{170B5845-C7D2-16B5-9A9A-FAA2A85DB909}"/>
          </ac:spMkLst>
        </pc:spChg>
        <pc:spChg chg="del mod">
          <ac:chgData name="Zaeem Javaid" userId="6620a48c0a62430c" providerId="LiveId" clId="{D03C6BF0-15FD-44F9-9D17-1862C2B4C97C}" dt="2025-02-27T07:24:53.075" v="213"/>
          <ac:spMkLst>
            <pc:docMk/>
            <pc:sldMk cId="1144687367" sldId="304"/>
            <ac:spMk id="5" creationId="{74A60D30-8136-35E1-9667-6474808F332B}"/>
          </ac:spMkLst>
        </pc:spChg>
        <pc:spChg chg="mod">
          <ac:chgData name="Zaeem Javaid" userId="6620a48c0a62430c" providerId="LiveId" clId="{D03C6BF0-15FD-44F9-9D17-1862C2B4C97C}" dt="2025-02-27T07:33:53.368" v="371" actId="1076"/>
          <ac:spMkLst>
            <pc:docMk/>
            <pc:sldMk cId="1144687367" sldId="304"/>
            <ac:spMk id="6" creationId="{00A9D21B-B174-6748-196E-6DD3C5008439}"/>
          </ac:spMkLst>
        </pc:spChg>
        <pc:spChg chg="del mod">
          <ac:chgData name="Zaeem Javaid" userId="6620a48c0a62430c" providerId="LiveId" clId="{D03C6BF0-15FD-44F9-9D17-1862C2B4C97C}" dt="2025-02-27T07:24:53.075" v="213"/>
          <ac:spMkLst>
            <pc:docMk/>
            <pc:sldMk cId="1144687367" sldId="304"/>
            <ac:spMk id="7" creationId="{B9AAF06E-CACE-D141-9EFC-5031F634A105}"/>
          </ac:spMkLst>
        </pc:spChg>
        <pc:spChg chg="mod">
          <ac:chgData name="Zaeem Javaid" userId="6620a48c0a62430c" providerId="LiveId" clId="{D03C6BF0-15FD-44F9-9D17-1862C2B4C97C}" dt="2025-02-27T07:33:53.368" v="371" actId="1076"/>
          <ac:spMkLst>
            <pc:docMk/>
            <pc:sldMk cId="1144687367" sldId="304"/>
            <ac:spMk id="9" creationId="{EE2770BB-04FF-42AD-07C2-0904126C5AD3}"/>
          </ac:spMkLst>
        </pc:spChg>
        <pc:spChg chg="add mod ord">
          <ac:chgData name="Zaeem Javaid" userId="6620a48c0a62430c" providerId="LiveId" clId="{D03C6BF0-15FD-44F9-9D17-1862C2B4C97C}" dt="2025-02-27T07:33:53.368" v="371" actId="1076"/>
          <ac:spMkLst>
            <pc:docMk/>
            <pc:sldMk cId="1144687367" sldId="304"/>
            <ac:spMk id="10" creationId="{EF90C899-661C-4BA2-9BAB-305F7B382E9E}"/>
          </ac:spMkLst>
        </pc:spChg>
        <pc:picChg chg="mod">
          <ac:chgData name="Zaeem Javaid" userId="6620a48c0a62430c" providerId="LiveId" clId="{D03C6BF0-15FD-44F9-9D17-1862C2B4C97C}" dt="2025-02-27T07:33:56.363" v="372" actId="1076"/>
          <ac:picMkLst>
            <pc:docMk/>
            <pc:sldMk cId="1144687367" sldId="304"/>
            <ac:picMk id="4" creationId="{30884AB1-5B81-974B-03EB-11514893D363}"/>
          </ac:picMkLst>
        </pc:picChg>
      </pc:sldChg>
      <pc:sldChg chg="addSp delSp modSp mod">
        <pc:chgData name="Zaeem Javaid" userId="6620a48c0a62430c" providerId="LiveId" clId="{D03C6BF0-15FD-44F9-9D17-1862C2B4C97C}" dt="2025-02-27T07:34:14.699" v="373" actId="1076"/>
        <pc:sldMkLst>
          <pc:docMk/>
          <pc:sldMk cId="4192989546" sldId="306"/>
        </pc:sldMkLst>
        <pc:spChg chg="mod">
          <ac:chgData name="Zaeem Javaid" userId="6620a48c0a62430c" providerId="LiveId" clId="{D03C6BF0-15FD-44F9-9D17-1862C2B4C97C}" dt="2025-02-27T07:34:14.699" v="373" actId="1076"/>
          <ac:spMkLst>
            <pc:docMk/>
            <pc:sldMk cId="4192989546" sldId="306"/>
            <ac:spMk id="2" creationId="{65621E28-1923-65C2-0C23-87D65885F5D9}"/>
          </ac:spMkLst>
        </pc:spChg>
        <pc:spChg chg="del">
          <ac:chgData name="Zaeem Javaid" userId="6620a48c0a62430c" providerId="LiveId" clId="{D03C6BF0-15FD-44F9-9D17-1862C2B4C97C}" dt="2025-02-27T07:25:47.303" v="255"/>
          <ac:spMkLst>
            <pc:docMk/>
            <pc:sldMk cId="4192989546" sldId="306"/>
            <ac:spMk id="5" creationId="{0970169C-4C1F-A394-5F3D-BC2578891985}"/>
          </ac:spMkLst>
        </pc:spChg>
        <pc:spChg chg="mod">
          <ac:chgData name="Zaeem Javaid" userId="6620a48c0a62430c" providerId="LiveId" clId="{D03C6BF0-15FD-44F9-9D17-1862C2B4C97C}" dt="2025-02-27T07:34:14.699" v="373" actId="1076"/>
          <ac:spMkLst>
            <pc:docMk/>
            <pc:sldMk cId="4192989546" sldId="306"/>
            <ac:spMk id="6" creationId="{F7B98907-D284-8BDA-84A2-2CDD9B0EDD67}"/>
          </ac:spMkLst>
        </pc:spChg>
        <pc:spChg chg="del">
          <ac:chgData name="Zaeem Javaid" userId="6620a48c0a62430c" providerId="LiveId" clId="{D03C6BF0-15FD-44F9-9D17-1862C2B4C97C}" dt="2025-02-27T07:25:47.303" v="255"/>
          <ac:spMkLst>
            <pc:docMk/>
            <pc:sldMk cId="4192989546" sldId="306"/>
            <ac:spMk id="7" creationId="{8103BB53-84F3-0D61-1975-C9AA67DF50B3}"/>
          </ac:spMkLst>
        </pc:spChg>
        <pc:spChg chg="mod">
          <ac:chgData name="Zaeem Javaid" userId="6620a48c0a62430c" providerId="LiveId" clId="{D03C6BF0-15FD-44F9-9D17-1862C2B4C97C}" dt="2025-02-27T07:34:14.699" v="373" actId="1076"/>
          <ac:spMkLst>
            <pc:docMk/>
            <pc:sldMk cId="4192989546" sldId="306"/>
            <ac:spMk id="9" creationId="{6A9EF26E-EFE5-474D-AB5F-A84F0B04AF7B}"/>
          </ac:spMkLst>
        </pc:spChg>
        <pc:spChg chg="add mod ord">
          <ac:chgData name="Zaeem Javaid" userId="6620a48c0a62430c" providerId="LiveId" clId="{D03C6BF0-15FD-44F9-9D17-1862C2B4C97C}" dt="2025-02-27T07:34:14.699" v="373" actId="1076"/>
          <ac:spMkLst>
            <pc:docMk/>
            <pc:sldMk cId="4192989546" sldId="306"/>
            <ac:spMk id="10" creationId="{4035E160-7FC2-69B7-658B-6C88A35A1679}"/>
          </ac:spMkLst>
        </pc:spChg>
        <pc:picChg chg="mod">
          <ac:chgData name="Zaeem Javaid" userId="6620a48c0a62430c" providerId="LiveId" clId="{D03C6BF0-15FD-44F9-9D17-1862C2B4C97C}" dt="2025-02-27T07:34:14.699" v="373" actId="1076"/>
          <ac:picMkLst>
            <pc:docMk/>
            <pc:sldMk cId="4192989546" sldId="306"/>
            <ac:picMk id="4" creationId="{47E1B753-652C-BC3B-7BC7-4AC898BAF6BB}"/>
          </ac:picMkLst>
        </pc:picChg>
      </pc:sldChg>
      <pc:sldChg chg="addSp delSp modSp mod">
        <pc:chgData name="Zaeem Javaid" userId="6620a48c0a62430c" providerId="LiveId" clId="{D03C6BF0-15FD-44F9-9D17-1862C2B4C97C}" dt="2025-02-27T07:34:48.681" v="380" actId="1035"/>
        <pc:sldMkLst>
          <pc:docMk/>
          <pc:sldMk cId="3998268458" sldId="307"/>
        </pc:sldMkLst>
        <pc:spChg chg="mod">
          <ac:chgData name="Zaeem Javaid" userId="6620a48c0a62430c" providerId="LiveId" clId="{D03C6BF0-15FD-44F9-9D17-1862C2B4C97C}" dt="2025-02-27T07:34:48.681" v="380" actId="1035"/>
          <ac:spMkLst>
            <pc:docMk/>
            <pc:sldMk cId="3998268458" sldId="307"/>
            <ac:spMk id="2" creationId="{3B19A575-AF9E-1172-09C3-2FEC847D352A}"/>
          </ac:spMkLst>
        </pc:spChg>
        <pc:spChg chg="del">
          <ac:chgData name="Zaeem Javaid" userId="6620a48c0a62430c" providerId="LiveId" clId="{D03C6BF0-15FD-44F9-9D17-1862C2B4C97C}" dt="2025-02-27T07:26:26.671" v="280"/>
          <ac:spMkLst>
            <pc:docMk/>
            <pc:sldMk cId="3998268458" sldId="307"/>
            <ac:spMk id="5" creationId="{0DAB29A9-EB96-6135-912A-A331FC20F704}"/>
          </ac:spMkLst>
        </pc:spChg>
        <pc:spChg chg="mod">
          <ac:chgData name="Zaeem Javaid" userId="6620a48c0a62430c" providerId="LiveId" clId="{D03C6BF0-15FD-44F9-9D17-1862C2B4C97C}" dt="2025-02-27T07:34:48.681" v="380" actId="1035"/>
          <ac:spMkLst>
            <pc:docMk/>
            <pc:sldMk cId="3998268458" sldId="307"/>
            <ac:spMk id="6" creationId="{702618F6-1D38-183F-DD1A-A1289F8CFF11}"/>
          </ac:spMkLst>
        </pc:spChg>
        <pc:spChg chg="del">
          <ac:chgData name="Zaeem Javaid" userId="6620a48c0a62430c" providerId="LiveId" clId="{D03C6BF0-15FD-44F9-9D17-1862C2B4C97C}" dt="2025-02-27T07:26:26.671" v="280"/>
          <ac:spMkLst>
            <pc:docMk/>
            <pc:sldMk cId="3998268458" sldId="307"/>
            <ac:spMk id="7" creationId="{5C5C096C-D61E-5DAA-F7A5-57179B4E0A64}"/>
          </ac:spMkLst>
        </pc:spChg>
        <pc:spChg chg="mod">
          <ac:chgData name="Zaeem Javaid" userId="6620a48c0a62430c" providerId="LiveId" clId="{D03C6BF0-15FD-44F9-9D17-1862C2B4C97C}" dt="2025-02-27T07:34:48.681" v="380" actId="1035"/>
          <ac:spMkLst>
            <pc:docMk/>
            <pc:sldMk cId="3998268458" sldId="307"/>
            <ac:spMk id="9" creationId="{79F3CED7-6FC0-6AE9-0021-38081952FB80}"/>
          </ac:spMkLst>
        </pc:spChg>
        <pc:spChg chg="add mod ord">
          <ac:chgData name="Zaeem Javaid" userId="6620a48c0a62430c" providerId="LiveId" clId="{D03C6BF0-15FD-44F9-9D17-1862C2B4C97C}" dt="2025-02-27T07:34:48.681" v="380" actId="1035"/>
          <ac:spMkLst>
            <pc:docMk/>
            <pc:sldMk cId="3998268458" sldId="307"/>
            <ac:spMk id="10" creationId="{2990A3C7-FA50-69B3-C04E-C4E2C877EFE4}"/>
          </ac:spMkLst>
        </pc:spChg>
        <pc:picChg chg="mod">
          <ac:chgData name="Zaeem Javaid" userId="6620a48c0a62430c" providerId="LiveId" clId="{D03C6BF0-15FD-44F9-9D17-1862C2B4C97C}" dt="2025-02-27T07:34:40.023" v="374" actId="1076"/>
          <ac:picMkLst>
            <pc:docMk/>
            <pc:sldMk cId="3998268458" sldId="307"/>
            <ac:picMk id="4" creationId="{48BB0DA9-EE2A-439C-F7B5-2A3D844C214B}"/>
          </ac:picMkLst>
        </pc:picChg>
      </pc:sldChg>
      <pc:sldChg chg="addSp delSp modSp mod">
        <pc:chgData name="Zaeem Javaid" userId="6620a48c0a62430c" providerId="LiveId" clId="{D03C6BF0-15FD-44F9-9D17-1862C2B4C97C}" dt="2025-02-27T07:35:10.616" v="383" actId="1076"/>
        <pc:sldMkLst>
          <pc:docMk/>
          <pc:sldMk cId="1095673466" sldId="311"/>
        </pc:sldMkLst>
        <pc:spChg chg="mod">
          <ac:chgData name="Zaeem Javaid" userId="6620a48c0a62430c" providerId="LiveId" clId="{D03C6BF0-15FD-44F9-9D17-1862C2B4C97C}" dt="2025-02-27T07:27:12.450" v="303" actId="207"/>
          <ac:spMkLst>
            <pc:docMk/>
            <pc:sldMk cId="1095673466" sldId="311"/>
            <ac:spMk id="2" creationId="{A0D5C0F2-8547-53F4-B8CC-309C37BCF797}"/>
          </ac:spMkLst>
        </pc:spChg>
        <pc:spChg chg="add mod ord">
          <ac:chgData name="Zaeem Javaid" userId="6620a48c0a62430c" providerId="LiveId" clId="{D03C6BF0-15FD-44F9-9D17-1862C2B4C97C}" dt="2025-02-27T07:27:18.839" v="326" actId="14100"/>
          <ac:spMkLst>
            <pc:docMk/>
            <pc:sldMk cId="1095673466" sldId="311"/>
            <ac:spMk id="4" creationId="{4BD80552-547F-4CE6-109E-9657B00F364B}"/>
          </ac:spMkLst>
        </pc:spChg>
        <pc:spChg chg="del">
          <ac:chgData name="Zaeem Javaid" userId="6620a48c0a62430c" providerId="LiveId" clId="{D03C6BF0-15FD-44F9-9D17-1862C2B4C97C}" dt="2025-02-27T07:27:11.343" v="302"/>
          <ac:spMkLst>
            <pc:docMk/>
            <pc:sldMk cId="1095673466" sldId="311"/>
            <ac:spMk id="5" creationId="{61DD98AC-2DDC-09B3-E22B-9080478B0220}"/>
          </ac:spMkLst>
        </pc:spChg>
        <pc:spChg chg="mod">
          <ac:chgData name="Zaeem Javaid" userId="6620a48c0a62430c" providerId="LiveId" clId="{D03C6BF0-15FD-44F9-9D17-1862C2B4C97C}" dt="2025-02-27T07:35:10.616" v="383" actId="1076"/>
          <ac:spMkLst>
            <pc:docMk/>
            <pc:sldMk cId="1095673466" sldId="311"/>
            <ac:spMk id="6" creationId="{359D3E38-2954-D7F0-9F4D-A8607BC0B07A}"/>
          </ac:spMkLst>
        </pc:spChg>
        <pc:spChg chg="del mod">
          <ac:chgData name="Zaeem Javaid" userId="6620a48c0a62430c" providerId="LiveId" clId="{D03C6BF0-15FD-44F9-9D17-1862C2B4C97C}" dt="2025-02-27T07:27:11.343" v="302"/>
          <ac:spMkLst>
            <pc:docMk/>
            <pc:sldMk cId="1095673466" sldId="311"/>
            <ac:spMk id="7" creationId="{0C081C90-3E99-63E4-E5D4-1AD4F02E1CE0}"/>
          </ac:spMkLst>
        </pc:spChg>
      </pc:sldChg>
      <pc:sldChg chg="modSp mod">
        <pc:chgData name="Zaeem Javaid" userId="6620a48c0a62430c" providerId="LiveId" clId="{D03C6BF0-15FD-44F9-9D17-1862C2B4C97C}" dt="2025-02-27T07:31:54.067" v="355" actId="1076"/>
        <pc:sldMkLst>
          <pc:docMk/>
          <pc:sldMk cId="1875964533" sldId="313"/>
        </pc:sldMkLst>
        <pc:spChg chg="mod">
          <ac:chgData name="Zaeem Javaid" userId="6620a48c0a62430c" providerId="LiveId" clId="{D03C6BF0-15FD-44F9-9D17-1862C2B4C97C}" dt="2025-02-27T07:31:54.067" v="355" actId="1076"/>
          <ac:spMkLst>
            <pc:docMk/>
            <pc:sldMk cId="1875964533" sldId="313"/>
            <ac:spMk id="4" creationId="{9C99040F-A503-0B90-D5C5-2BB085A448FC}"/>
          </ac:spMkLst>
        </pc:spChg>
        <pc:spChg chg="mod">
          <ac:chgData name="Zaeem Javaid" userId="6620a48c0a62430c" providerId="LiveId" clId="{D03C6BF0-15FD-44F9-9D17-1862C2B4C97C}" dt="2025-02-27T07:31:39.172" v="352" actId="1076"/>
          <ac:spMkLst>
            <pc:docMk/>
            <pc:sldMk cId="1875964533" sldId="313"/>
            <ac:spMk id="16" creationId="{0D0FCF1F-5A62-D14F-98D4-873FD376F5D4}"/>
          </ac:spMkLst>
        </pc:spChg>
        <pc:spChg chg="mod">
          <ac:chgData name="Zaeem Javaid" userId="6620a48c0a62430c" providerId="LiveId" clId="{D03C6BF0-15FD-44F9-9D17-1862C2B4C97C}" dt="2025-02-27T07:31:11.714" v="351" actId="1076"/>
          <ac:spMkLst>
            <pc:docMk/>
            <pc:sldMk cId="1875964533" sldId="313"/>
            <ac:spMk id="17" creationId="{FDEACBBE-D8B7-B1BF-EFCC-48919E1D0E14}"/>
          </ac:spMkLst>
        </pc:spChg>
        <pc:picChg chg="mod">
          <ac:chgData name="Zaeem Javaid" userId="6620a48c0a62430c" providerId="LiveId" clId="{D03C6BF0-15FD-44F9-9D17-1862C2B4C97C}" dt="2025-02-27T07:31:39.172" v="352" actId="1076"/>
          <ac:picMkLst>
            <pc:docMk/>
            <pc:sldMk cId="1875964533" sldId="313"/>
            <ac:picMk id="11" creationId="{B89B75BE-9A93-0077-B202-12F1B889CACE}"/>
          </ac:picMkLst>
        </pc:picChg>
      </pc:sldChg>
      <pc:sldChg chg="modSp mod">
        <pc:chgData name="Zaeem Javaid" userId="6620a48c0a62430c" providerId="LiveId" clId="{D03C6BF0-15FD-44F9-9D17-1862C2B4C97C}" dt="2025-02-27T07:35:20.427" v="385" actId="1076"/>
        <pc:sldMkLst>
          <pc:docMk/>
          <pc:sldMk cId="648829709" sldId="314"/>
        </pc:sldMkLst>
        <pc:graphicFrameChg chg="mod">
          <ac:chgData name="Zaeem Javaid" userId="6620a48c0a62430c" providerId="LiveId" clId="{D03C6BF0-15FD-44F9-9D17-1862C2B4C97C}" dt="2025-02-27T07:35:20.427" v="385" actId="1076"/>
          <ac:graphicFrameMkLst>
            <pc:docMk/>
            <pc:sldMk cId="648829709" sldId="314"/>
            <ac:graphicFrameMk id="2" creationId="{6EBBC8C5-5027-641D-D6AA-D0043BC928A4}"/>
          </ac:graphicFrameMkLst>
        </pc:graphicFrameChg>
      </pc:sldChg>
      <pc:sldChg chg="addSp delSp modSp mod">
        <pc:chgData name="Zaeem Javaid" userId="6620a48c0a62430c" providerId="LiveId" clId="{D03C6BF0-15FD-44F9-9D17-1862C2B4C97C}" dt="2025-02-27T07:33:36.234" v="370" actId="1076"/>
        <pc:sldMkLst>
          <pc:docMk/>
          <pc:sldMk cId="1589154661" sldId="319"/>
        </pc:sldMkLst>
        <pc:spChg chg="mod">
          <ac:chgData name="Zaeem Javaid" userId="6620a48c0a62430c" providerId="LiveId" clId="{D03C6BF0-15FD-44F9-9D17-1862C2B4C97C}" dt="2025-02-27T07:33:14.787" v="368" actId="1076"/>
          <ac:spMkLst>
            <pc:docMk/>
            <pc:sldMk cId="1589154661" sldId="319"/>
            <ac:spMk id="2" creationId="{3D2E1C82-0379-94D7-6DBA-562168FFFDBE}"/>
          </ac:spMkLst>
        </pc:spChg>
        <pc:spChg chg="add mod ord">
          <ac:chgData name="Zaeem Javaid" userId="6620a48c0a62430c" providerId="LiveId" clId="{D03C6BF0-15FD-44F9-9D17-1862C2B4C97C}" dt="2025-02-27T07:33:14.787" v="368" actId="1076"/>
          <ac:spMkLst>
            <pc:docMk/>
            <pc:sldMk cId="1589154661" sldId="319"/>
            <ac:spMk id="3" creationId="{8F7742DB-B5F3-F066-0A07-E1EAFA04850D}"/>
          </ac:spMkLst>
        </pc:spChg>
        <pc:spChg chg="del">
          <ac:chgData name="Zaeem Javaid" userId="6620a48c0a62430c" providerId="LiveId" clId="{D03C6BF0-15FD-44F9-9D17-1862C2B4C97C}" dt="2025-02-27T07:24:29.258" v="190"/>
          <ac:spMkLst>
            <pc:docMk/>
            <pc:sldMk cId="1589154661" sldId="319"/>
            <ac:spMk id="5" creationId="{F89169A2-24FF-9E5D-EC35-6662251E6CDA}"/>
          </ac:spMkLst>
        </pc:spChg>
        <pc:spChg chg="mod">
          <ac:chgData name="Zaeem Javaid" userId="6620a48c0a62430c" providerId="LiveId" clId="{D03C6BF0-15FD-44F9-9D17-1862C2B4C97C}" dt="2025-02-27T07:33:36.234" v="370" actId="1076"/>
          <ac:spMkLst>
            <pc:docMk/>
            <pc:sldMk cId="1589154661" sldId="319"/>
            <ac:spMk id="6" creationId="{D583DD86-5D0F-556A-80EA-6EC2CCD32DE8}"/>
          </ac:spMkLst>
        </pc:spChg>
        <pc:spChg chg="del">
          <ac:chgData name="Zaeem Javaid" userId="6620a48c0a62430c" providerId="LiveId" clId="{D03C6BF0-15FD-44F9-9D17-1862C2B4C97C}" dt="2025-02-27T07:24:29.258" v="190"/>
          <ac:spMkLst>
            <pc:docMk/>
            <pc:sldMk cId="1589154661" sldId="319"/>
            <ac:spMk id="7" creationId="{92338B58-A264-40EC-6468-34735E9D2B94}"/>
          </ac:spMkLst>
        </pc:spChg>
        <pc:spChg chg="mod">
          <ac:chgData name="Zaeem Javaid" userId="6620a48c0a62430c" providerId="LiveId" clId="{D03C6BF0-15FD-44F9-9D17-1862C2B4C97C}" dt="2025-02-27T07:33:14.787" v="368" actId="1076"/>
          <ac:spMkLst>
            <pc:docMk/>
            <pc:sldMk cId="1589154661" sldId="319"/>
            <ac:spMk id="9" creationId="{AF4945BA-5019-8A97-6786-B2404061A450}"/>
          </ac:spMkLst>
        </pc:spChg>
        <pc:graphicFrameChg chg="mod">
          <ac:chgData name="Zaeem Javaid" userId="6620a48c0a62430c" providerId="LiveId" clId="{D03C6BF0-15FD-44F9-9D17-1862C2B4C97C}" dt="2025-02-27T07:33:08.480" v="367" actId="1076"/>
          <ac:graphicFrameMkLst>
            <pc:docMk/>
            <pc:sldMk cId="1589154661" sldId="319"/>
            <ac:graphicFrameMk id="4" creationId="{8099BF2F-F73A-5532-3E62-951368976D53}"/>
          </ac:graphicFrameMkLst>
        </pc:graphicFrameChg>
      </pc:sldChg>
      <pc:sldChg chg="addSp delSp modSp mod">
        <pc:chgData name="Zaeem Javaid" userId="6620a48c0a62430c" providerId="LiveId" clId="{D03C6BF0-15FD-44F9-9D17-1862C2B4C97C}" dt="2025-02-27T07:25:36.779" v="254" actId="1076"/>
        <pc:sldMkLst>
          <pc:docMk/>
          <pc:sldMk cId="437172561" sldId="328"/>
        </pc:sldMkLst>
        <pc:spChg chg="mod">
          <ac:chgData name="Zaeem Javaid" userId="6620a48c0a62430c" providerId="LiveId" clId="{D03C6BF0-15FD-44F9-9D17-1862C2B4C97C}" dt="2025-02-27T07:25:15.695" v="233" actId="207"/>
          <ac:spMkLst>
            <pc:docMk/>
            <pc:sldMk cId="437172561" sldId="328"/>
            <ac:spMk id="2" creationId="{9B1E274E-B8FF-195F-3378-FC34B561E8E4}"/>
          </ac:spMkLst>
        </pc:spChg>
        <pc:spChg chg="add mod ord">
          <ac:chgData name="Zaeem Javaid" userId="6620a48c0a62430c" providerId="LiveId" clId="{D03C6BF0-15FD-44F9-9D17-1862C2B4C97C}" dt="2025-02-27T07:25:18.761" v="249" actId="171"/>
          <ac:spMkLst>
            <pc:docMk/>
            <pc:sldMk cId="437172561" sldId="328"/>
            <ac:spMk id="4" creationId="{0BE90BEA-DDD0-F818-8480-AA54FCA7D4D0}"/>
          </ac:spMkLst>
        </pc:spChg>
        <pc:spChg chg="del">
          <ac:chgData name="Zaeem Javaid" userId="6620a48c0a62430c" providerId="LiveId" clId="{D03C6BF0-15FD-44F9-9D17-1862C2B4C97C}" dt="2025-02-27T07:25:13.913" v="232"/>
          <ac:spMkLst>
            <pc:docMk/>
            <pc:sldMk cId="437172561" sldId="328"/>
            <ac:spMk id="5" creationId="{A72E9935-694F-4869-AD88-7561CAA3681D}"/>
          </ac:spMkLst>
        </pc:spChg>
        <pc:spChg chg="mod">
          <ac:chgData name="Zaeem Javaid" userId="6620a48c0a62430c" providerId="LiveId" clId="{D03C6BF0-15FD-44F9-9D17-1862C2B4C97C}" dt="2025-02-27T07:25:30.959" v="252" actId="1076"/>
          <ac:spMkLst>
            <pc:docMk/>
            <pc:sldMk cId="437172561" sldId="328"/>
            <ac:spMk id="6" creationId="{AD62EE2E-6B82-0222-F269-5F300F383BA1}"/>
          </ac:spMkLst>
        </pc:spChg>
        <pc:spChg chg="del">
          <ac:chgData name="Zaeem Javaid" userId="6620a48c0a62430c" providerId="LiveId" clId="{D03C6BF0-15FD-44F9-9D17-1862C2B4C97C}" dt="2025-02-27T07:25:13.913" v="232"/>
          <ac:spMkLst>
            <pc:docMk/>
            <pc:sldMk cId="437172561" sldId="328"/>
            <ac:spMk id="7" creationId="{80F0E939-DB45-7EDE-E37D-A40578FC5340}"/>
          </ac:spMkLst>
        </pc:spChg>
        <pc:spChg chg="mod">
          <ac:chgData name="Zaeem Javaid" userId="6620a48c0a62430c" providerId="LiveId" clId="{D03C6BF0-15FD-44F9-9D17-1862C2B4C97C}" dt="2025-02-27T07:25:34.078" v="253" actId="14100"/>
          <ac:spMkLst>
            <pc:docMk/>
            <pc:sldMk cId="437172561" sldId="328"/>
            <ac:spMk id="9" creationId="{304B3B98-FEED-2AF2-46AF-D017746D82CA}"/>
          </ac:spMkLst>
        </pc:spChg>
        <pc:picChg chg="mod">
          <ac:chgData name="Zaeem Javaid" userId="6620a48c0a62430c" providerId="LiveId" clId="{D03C6BF0-15FD-44F9-9D17-1862C2B4C97C}" dt="2025-02-27T07:25:36.779" v="254" actId="1076"/>
          <ac:picMkLst>
            <pc:docMk/>
            <pc:sldMk cId="437172561" sldId="328"/>
            <ac:picMk id="12" creationId="{9F8D5F9C-7581-2D90-39B4-8D94A8BEDB22}"/>
          </ac:picMkLst>
        </pc:picChg>
      </pc:sldChg>
      <pc:sldChg chg="addSp delSp modSp mod">
        <pc:chgData name="Zaeem Javaid" userId="6620a48c0a62430c" providerId="LiveId" clId="{D03C6BF0-15FD-44F9-9D17-1862C2B4C97C}" dt="2025-02-27T07:28:15.820" v="329"/>
        <pc:sldMkLst>
          <pc:docMk/>
          <pc:sldMk cId="3704324998" sldId="329"/>
        </pc:sldMkLst>
        <pc:spChg chg="add mod">
          <ac:chgData name="Zaeem Javaid" userId="6620a48c0a62430c" providerId="LiveId" clId="{D03C6BF0-15FD-44F9-9D17-1862C2B4C97C}" dt="2025-02-27T07:28:15.820" v="329"/>
          <ac:spMkLst>
            <pc:docMk/>
            <pc:sldMk cId="3704324998" sldId="329"/>
            <ac:spMk id="2" creationId="{9B0264EC-CB03-AD87-7D52-F538C169FD7A}"/>
          </ac:spMkLst>
        </pc:spChg>
        <pc:spChg chg="del">
          <ac:chgData name="Zaeem Javaid" userId="6620a48c0a62430c" providerId="LiveId" clId="{D03C6BF0-15FD-44F9-9D17-1862C2B4C97C}" dt="2025-02-27T07:28:15.338" v="328" actId="478"/>
          <ac:spMkLst>
            <pc:docMk/>
            <pc:sldMk cId="3704324998" sldId="329"/>
            <ac:spMk id="3" creationId="{E7AE4CBA-8CAA-80C0-473A-FC97EA67EBA1}"/>
          </ac:spMkLst>
        </pc:spChg>
      </pc:sldChg>
      <pc:sldChg chg="modSp mod">
        <pc:chgData name="Zaeem Javaid" userId="6620a48c0a62430c" providerId="LiveId" clId="{D03C6BF0-15FD-44F9-9D17-1862C2B4C97C}" dt="2025-02-27T07:29:19.413" v="334" actId="1076"/>
        <pc:sldMkLst>
          <pc:docMk/>
          <pc:sldMk cId="57347904" sldId="330"/>
        </pc:sldMkLst>
        <pc:picChg chg="mod">
          <ac:chgData name="Zaeem Javaid" userId="6620a48c0a62430c" providerId="LiveId" clId="{D03C6BF0-15FD-44F9-9D17-1862C2B4C97C}" dt="2025-02-27T07:29:19.413" v="334" actId="1076"/>
          <ac:picMkLst>
            <pc:docMk/>
            <pc:sldMk cId="57347904" sldId="330"/>
            <ac:picMk id="8" creationId="{2EC40C76-4284-4895-6A8B-6F88423B0B43}"/>
          </ac:picMkLst>
        </pc:picChg>
      </pc:sldChg>
      <pc:sldChg chg="addSp delSp modSp mod">
        <pc:chgData name="Zaeem Javaid" userId="6620a48c0a62430c" providerId="LiveId" clId="{D03C6BF0-15FD-44F9-9D17-1862C2B4C97C}" dt="2025-02-27T07:28:52.131" v="331"/>
        <pc:sldMkLst>
          <pc:docMk/>
          <pc:sldMk cId="1037130261" sldId="331"/>
        </pc:sldMkLst>
        <pc:spChg chg="del">
          <ac:chgData name="Zaeem Javaid" userId="6620a48c0a62430c" providerId="LiveId" clId="{D03C6BF0-15FD-44F9-9D17-1862C2B4C97C}" dt="2025-02-27T07:28:48.851" v="330" actId="21"/>
          <ac:spMkLst>
            <pc:docMk/>
            <pc:sldMk cId="1037130261" sldId="331"/>
            <ac:spMk id="2" creationId="{49DC5D28-CD55-5E33-8339-902E5157ABB3}"/>
          </ac:spMkLst>
        </pc:spChg>
        <pc:spChg chg="add mod">
          <ac:chgData name="Zaeem Javaid" userId="6620a48c0a62430c" providerId="LiveId" clId="{D03C6BF0-15FD-44F9-9D17-1862C2B4C97C}" dt="2025-02-27T07:28:52.131" v="331"/>
          <ac:spMkLst>
            <pc:docMk/>
            <pc:sldMk cId="1037130261" sldId="331"/>
            <ac:spMk id="3" creationId="{C5D7AB3F-7E5A-5C69-0013-068FAFCC24BC}"/>
          </ac:spMkLst>
        </pc:spChg>
      </pc:sldChg>
      <pc:sldChg chg="addSp delSp modSp mod">
        <pc:chgData name="Zaeem Javaid" userId="6620a48c0a62430c" providerId="LiveId" clId="{D03C6BF0-15FD-44F9-9D17-1862C2B4C97C}" dt="2025-02-27T07:19:31.505" v="14" actId="1076"/>
        <pc:sldMkLst>
          <pc:docMk/>
          <pc:sldMk cId="3001397464" sldId="333"/>
        </pc:sldMkLst>
        <pc:spChg chg="del mod">
          <ac:chgData name="Zaeem Javaid" userId="6620a48c0a62430c" providerId="LiveId" clId="{D03C6BF0-15FD-44F9-9D17-1862C2B4C97C}" dt="2025-02-27T07:18:46.929" v="8" actId="478"/>
          <ac:spMkLst>
            <pc:docMk/>
            <pc:sldMk cId="3001397464" sldId="333"/>
            <ac:spMk id="2" creationId="{43E63277-2C11-D7F3-98A3-FD56809766BE}"/>
          </ac:spMkLst>
        </pc:spChg>
        <pc:spChg chg="add mod">
          <ac:chgData name="Zaeem Javaid" userId="6620a48c0a62430c" providerId="LiveId" clId="{D03C6BF0-15FD-44F9-9D17-1862C2B4C97C}" dt="2025-02-27T07:19:31.505" v="14" actId="1076"/>
          <ac:spMkLst>
            <pc:docMk/>
            <pc:sldMk cId="3001397464" sldId="333"/>
            <ac:spMk id="3" creationId="{A070856D-1DC8-B78D-D253-D400161D655E}"/>
          </ac:spMkLst>
        </pc:spChg>
        <pc:spChg chg="add mod">
          <ac:chgData name="Zaeem Javaid" userId="6620a48c0a62430c" providerId="LiveId" clId="{D03C6BF0-15FD-44F9-9D17-1862C2B4C97C}" dt="2025-02-27T07:19:31.505" v="14" actId="1076"/>
          <ac:spMkLst>
            <pc:docMk/>
            <pc:sldMk cId="3001397464" sldId="333"/>
            <ac:spMk id="4" creationId="{41497C0C-B197-6A98-E04D-3D37718BDB47}"/>
          </ac:spMkLst>
        </pc:spChg>
        <pc:spChg chg="mod">
          <ac:chgData name="Zaeem Javaid" userId="6620a48c0a62430c" providerId="LiveId" clId="{D03C6BF0-15FD-44F9-9D17-1862C2B4C97C}" dt="2025-02-27T07:19:31.505" v="14" actId="1076"/>
          <ac:spMkLst>
            <pc:docMk/>
            <pc:sldMk cId="3001397464" sldId="333"/>
            <ac:spMk id="5" creationId="{56AE0B8F-432A-9EB8-20E2-45A967EF5428}"/>
          </ac:spMkLst>
        </pc:spChg>
        <pc:spChg chg="mod">
          <ac:chgData name="Zaeem Javaid" userId="6620a48c0a62430c" providerId="LiveId" clId="{D03C6BF0-15FD-44F9-9D17-1862C2B4C97C}" dt="2025-02-27T07:19:31.505" v="14" actId="1076"/>
          <ac:spMkLst>
            <pc:docMk/>
            <pc:sldMk cId="3001397464" sldId="333"/>
            <ac:spMk id="6" creationId="{48A7069F-1BE9-8BB2-7DFF-166446F29549}"/>
          </ac:spMkLst>
        </pc:spChg>
        <pc:picChg chg="mod">
          <ac:chgData name="Zaeem Javaid" userId="6620a48c0a62430c" providerId="LiveId" clId="{D03C6BF0-15FD-44F9-9D17-1862C2B4C97C}" dt="2025-02-27T07:19:31.505" v="14" actId="1076"/>
          <ac:picMkLst>
            <pc:docMk/>
            <pc:sldMk cId="3001397464" sldId="333"/>
            <ac:picMk id="8" creationId="{04D773B2-7747-A998-813E-248F14CB08E8}"/>
          </ac:picMkLst>
        </pc:picChg>
      </pc:sldChg>
      <pc:sldChg chg="modSp mod">
        <pc:chgData name="Zaeem Javaid" userId="6620a48c0a62430c" providerId="LiveId" clId="{D03C6BF0-15FD-44F9-9D17-1862C2B4C97C}" dt="2025-02-27T07:36:08.359" v="390" actId="14100"/>
        <pc:sldMkLst>
          <pc:docMk/>
          <pc:sldMk cId="4116435663" sldId="335"/>
        </pc:sldMkLst>
        <pc:spChg chg="mod">
          <ac:chgData name="Zaeem Javaid" userId="6620a48c0a62430c" providerId="LiveId" clId="{D03C6BF0-15FD-44F9-9D17-1862C2B4C97C}" dt="2025-02-27T07:36:08.359" v="390" actId="14100"/>
          <ac:spMkLst>
            <pc:docMk/>
            <pc:sldMk cId="4116435663" sldId="335"/>
            <ac:spMk id="4" creationId="{C0EAF436-A0AD-DD1C-358D-AC6694E452D5}"/>
          </ac:spMkLst>
        </pc:spChg>
        <pc:graphicFrameChg chg="mod modGraphic">
          <ac:chgData name="Zaeem Javaid" userId="6620a48c0a62430c" providerId="LiveId" clId="{D03C6BF0-15FD-44F9-9D17-1862C2B4C97C}" dt="2025-02-27T07:36:08.359" v="390" actId="14100"/>
          <ac:graphicFrameMkLst>
            <pc:docMk/>
            <pc:sldMk cId="4116435663" sldId="335"/>
            <ac:graphicFrameMk id="2" creationId="{CEC93AB7-51BD-4E13-B3AB-E8F3C02EF980}"/>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B96C90-389E-48CC-9AF8-D693ECAE5160}"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57915186-DAA2-46E9-82A4-3CD622D3BD44}">
      <dgm:prSet phldrT="[Text]" custT="1"/>
      <dgm:spPr>
        <a:solidFill>
          <a:srgbClr val="EEEBF5"/>
        </a:solidFill>
      </dgm:spPr>
      <dgm:t>
        <a:bodyPr/>
        <a:lstStyle/>
        <a:p>
          <a:r>
            <a:rPr lang="en-US" sz="2400" b="1" dirty="0" err="1">
              <a:solidFill>
                <a:srgbClr val="4B116F"/>
              </a:solidFill>
              <a:latin typeface="Inter Light"/>
              <a:ea typeface="Inter Light"/>
              <a:cs typeface="Inter Light"/>
              <a:sym typeface="Inter Light"/>
            </a:rPr>
            <a:t>Jumuʿah</a:t>
          </a:r>
          <a:r>
            <a:rPr lang="en-US" sz="2400" b="1" dirty="0">
              <a:solidFill>
                <a:srgbClr val="4B116F"/>
              </a:solidFill>
              <a:latin typeface="Inter Light"/>
              <a:ea typeface="Inter Light"/>
              <a:cs typeface="Inter Light"/>
              <a:sym typeface="Inter Light"/>
            </a:rPr>
            <a:t> ṣalāh</a:t>
          </a:r>
          <a:endParaRPr lang="en-GB" sz="2400" b="1" dirty="0">
            <a:solidFill>
              <a:srgbClr val="4B116F"/>
            </a:solidFill>
          </a:endParaRPr>
        </a:p>
      </dgm:t>
    </dgm:pt>
    <dgm:pt modelId="{CBBEE4C6-B4EE-476D-B4D6-9CCB79BE34AD}" type="parTrans" cxnId="{CA9CDD8B-093E-45A0-8AD5-72BC8FA717F2}">
      <dgm:prSet/>
      <dgm:spPr/>
      <dgm:t>
        <a:bodyPr/>
        <a:lstStyle/>
        <a:p>
          <a:endParaRPr lang="en-GB"/>
        </a:p>
      </dgm:t>
    </dgm:pt>
    <dgm:pt modelId="{EDDBFCF1-5951-49D9-B26F-64E9A6AC1728}" type="sibTrans" cxnId="{CA9CDD8B-093E-45A0-8AD5-72BC8FA717F2}">
      <dgm:prSet/>
      <dgm:spPr/>
      <dgm:t>
        <a:bodyPr/>
        <a:lstStyle/>
        <a:p>
          <a:endParaRPr lang="en-GB"/>
        </a:p>
      </dgm:t>
    </dgm:pt>
    <dgm:pt modelId="{86B17185-08B9-4887-891D-B28729B56C5B}">
      <dgm:prSet custT="1"/>
      <dgm:spPr>
        <a:solidFill>
          <a:srgbClr val="EEEBF5"/>
        </a:solidFill>
      </dgm:spPr>
      <dgm:t>
        <a:bodyPr/>
        <a:lstStyle/>
        <a:p>
          <a:r>
            <a:rPr lang="en-US" sz="2400" b="1" dirty="0">
              <a:solidFill>
                <a:srgbClr val="4B116F"/>
              </a:solidFill>
              <a:latin typeface="Inter Light"/>
              <a:ea typeface="Inter Light"/>
              <a:cs typeface="Inter Light"/>
              <a:sym typeface="Inter Light"/>
            </a:rPr>
            <a:t>The Friday sermon: Umm </a:t>
          </a:r>
          <a:r>
            <a:rPr lang="en-US" sz="2400" b="1" dirty="0" err="1">
              <a:solidFill>
                <a:srgbClr val="4B116F"/>
              </a:solidFill>
              <a:latin typeface="Inter Light"/>
              <a:ea typeface="Inter Light"/>
              <a:cs typeface="Inter Light"/>
              <a:sym typeface="Inter Light"/>
            </a:rPr>
            <a:t>Hishām</a:t>
          </a:r>
          <a:r>
            <a:rPr lang="en-US" sz="2400" b="1" dirty="0">
              <a:solidFill>
                <a:srgbClr val="4B116F"/>
              </a:solidFill>
              <a:latin typeface="Inter Light"/>
              <a:ea typeface="Inter Light"/>
              <a:cs typeface="Inter Light"/>
              <a:sym typeface="Inter Light"/>
            </a:rPr>
            <a:t> b. </a:t>
          </a:r>
          <a:r>
            <a:rPr lang="en-US" sz="2400" b="1" dirty="0" err="1">
              <a:solidFill>
                <a:srgbClr val="4B116F"/>
              </a:solidFill>
              <a:latin typeface="Inter Light"/>
              <a:ea typeface="Inter Light"/>
              <a:cs typeface="Inter Light"/>
              <a:sym typeface="Inter Light"/>
            </a:rPr>
            <a:t>Ḥārithah</a:t>
          </a:r>
          <a:endParaRPr lang="en-US" sz="2400" b="1" dirty="0">
            <a:solidFill>
              <a:srgbClr val="4B116F"/>
            </a:solidFill>
            <a:latin typeface="Inter Light"/>
            <a:ea typeface="Inter Light"/>
            <a:cs typeface="Inter Light"/>
            <a:sym typeface="Inter Light"/>
          </a:endParaRPr>
        </a:p>
      </dgm:t>
    </dgm:pt>
    <dgm:pt modelId="{92D48853-3624-41C2-B763-DAACFAC1B052}" type="parTrans" cxnId="{D68EAAB0-E0EF-427E-B482-9AEFDBFF7814}">
      <dgm:prSet/>
      <dgm:spPr/>
      <dgm:t>
        <a:bodyPr/>
        <a:lstStyle/>
        <a:p>
          <a:endParaRPr lang="en-GB"/>
        </a:p>
      </dgm:t>
    </dgm:pt>
    <dgm:pt modelId="{95593E81-4C9A-481F-9924-CFEC597DF703}" type="sibTrans" cxnId="{D68EAAB0-E0EF-427E-B482-9AEFDBFF7814}">
      <dgm:prSet/>
      <dgm:spPr/>
      <dgm:t>
        <a:bodyPr/>
        <a:lstStyle/>
        <a:p>
          <a:endParaRPr lang="en-GB"/>
        </a:p>
      </dgm:t>
    </dgm:pt>
    <dgm:pt modelId="{905A55BD-A371-40A2-BCB5-014F7B4FFE47}">
      <dgm:prSet custT="1"/>
      <dgm:spPr>
        <a:solidFill>
          <a:srgbClr val="EEEBF5"/>
        </a:solidFill>
      </dgm:spPr>
      <dgm:t>
        <a:bodyPr/>
        <a:lstStyle/>
        <a:p>
          <a:r>
            <a:rPr lang="en-US" sz="2400" b="1" dirty="0">
              <a:solidFill>
                <a:srgbClr val="4B116F"/>
              </a:solidFill>
              <a:latin typeface="Inter Light"/>
              <a:ea typeface="Inter Light"/>
              <a:cs typeface="Inter Light"/>
              <a:sym typeface="Inter Light"/>
            </a:rPr>
            <a:t>Fajr ṣalāh</a:t>
          </a:r>
        </a:p>
      </dgm:t>
    </dgm:pt>
    <dgm:pt modelId="{55FBF189-6477-4A1F-9645-EACA173D3100}" type="parTrans" cxnId="{3A09F46D-0EA7-4D50-BEF1-773A3C1E56A2}">
      <dgm:prSet/>
      <dgm:spPr/>
      <dgm:t>
        <a:bodyPr/>
        <a:lstStyle/>
        <a:p>
          <a:endParaRPr lang="en-GB"/>
        </a:p>
      </dgm:t>
    </dgm:pt>
    <dgm:pt modelId="{4AAFCF48-6B88-4907-B429-BE64A25FD604}" type="sibTrans" cxnId="{3A09F46D-0EA7-4D50-BEF1-773A3C1E56A2}">
      <dgm:prSet/>
      <dgm:spPr/>
      <dgm:t>
        <a:bodyPr/>
        <a:lstStyle/>
        <a:p>
          <a:endParaRPr lang="en-GB"/>
        </a:p>
      </dgm:t>
    </dgm:pt>
    <dgm:pt modelId="{8C4D2AF2-59BA-45E2-9236-9DF5F76E20A9}">
      <dgm:prSet custT="1"/>
      <dgm:spPr>
        <a:solidFill>
          <a:srgbClr val="EEEBF5"/>
        </a:solidFill>
      </dgm:spPr>
      <dgm:t>
        <a:bodyPr/>
        <a:lstStyle/>
        <a:p>
          <a:r>
            <a:rPr lang="en-US" sz="2400" b="1" dirty="0">
              <a:solidFill>
                <a:srgbClr val="4B116F"/>
              </a:solidFill>
              <a:latin typeface="Inter Light"/>
              <a:ea typeface="Inter Light"/>
              <a:cs typeface="Inter Light"/>
              <a:sym typeface="Inter Light"/>
            </a:rPr>
            <a:t>The two Eid </a:t>
          </a:r>
          <a:r>
            <a:rPr lang="en-US" sz="2400" b="1" dirty="0" err="1">
              <a:solidFill>
                <a:srgbClr val="4B116F"/>
              </a:solidFill>
              <a:latin typeface="Inter Light"/>
              <a:ea typeface="Inter Light"/>
              <a:cs typeface="Inter Light"/>
              <a:sym typeface="Inter Light"/>
            </a:rPr>
            <a:t>ṣalāhs</a:t>
          </a:r>
          <a:endParaRPr lang="en-US" sz="2400" b="1" dirty="0">
            <a:solidFill>
              <a:srgbClr val="4B116F"/>
            </a:solidFill>
            <a:latin typeface="Inter Light"/>
            <a:ea typeface="Inter Light"/>
            <a:cs typeface="Inter Light"/>
            <a:sym typeface="Inter Light"/>
          </a:endParaRPr>
        </a:p>
      </dgm:t>
    </dgm:pt>
    <dgm:pt modelId="{7C8344F3-59BD-48A7-A313-9CA584C99E45}" type="parTrans" cxnId="{F4E75B1E-BCD3-4522-A1D8-03E9C9DA8B04}">
      <dgm:prSet/>
      <dgm:spPr/>
      <dgm:t>
        <a:bodyPr/>
        <a:lstStyle/>
        <a:p>
          <a:endParaRPr lang="en-GB"/>
        </a:p>
      </dgm:t>
    </dgm:pt>
    <dgm:pt modelId="{D4490D7E-D2BF-4E36-B69C-E5D48D478D29}" type="sibTrans" cxnId="{F4E75B1E-BCD3-4522-A1D8-03E9C9DA8B04}">
      <dgm:prSet/>
      <dgm:spPr/>
      <dgm:t>
        <a:bodyPr/>
        <a:lstStyle/>
        <a:p>
          <a:endParaRPr lang="en-GB"/>
        </a:p>
      </dgm:t>
    </dgm:pt>
    <dgm:pt modelId="{42C7E004-CEBF-4662-B97E-B2326E79BD61}" type="pres">
      <dgm:prSet presAssocID="{C0B96C90-389E-48CC-9AF8-D693ECAE5160}" presName="diagram" presStyleCnt="0">
        <dgm:presLayoutVars>
          <dgm:dir/>
          <dgm:resizeHandles val="exact"/>
        </dgm:presLayoutVars>
      </dgm:prSet>
      <dgm:spPr/>
    </dgm:pt>
    <dgm:pt modelId="{4BF40EDD-283A-47DA-97CD-1F09CA569123}" type="pres">
      <dgm:prSet presAssocID="{57915186-DAA2-46E9-82A4-3CD622D3BD44}" presName="node" presStyleLbl="node1" presStyleIdx="0" presStyleCnt="4">
        <dgm:presLayoutVars>
          <dgm:bulletEnabled val="1"/>
        </dgm:presLayoutVars>
      </dgm:prSet>
      <dgm:spPr>
        <a:prstGeom prst="roundRect">
          <a:avLst/>
        </a:prstGeom>
      </dgm:spPr>
    </dgm:pt>
    <dgm:pt modelId="{4FF7FF8B-D67A-4368-8D84-0BB6B1907932}" type="pres">
      <dgm:prSet presAssocID="{EDDBFCF1-5951-49D9-B26F-64E9A6AC1728}" presName="sibTrans" presStyleCnt="0"/>
      <dgm:spPr/>
    </dgm:pt>
    <dgm:pt modelId="{19363B8A-4D1F-4F04-B7CF-0AB7E4FA3635}" type="pres">
      <dgm:prSet presAssocID="{86B17185-08B9-4887-891D-B28729B56C5B}" presName="node" presStyleLbl="node1" presStyleIdx="1" presStyleCnt="4">
        <dgm:presLayoutVars>
          <dgm:bulletEnabled val="1"/>
        </dgm:presLayoutVars>
      </dgm:prSet>
      <dgm:spPr>
        <a:prstGeom prst="roundRect">
          <a:avLst/>
        </a:prstGeom>
      </dgm:spPr>
    </dgm:pt>
    <dgm:pt modelId="{B7CA6254-F5C4-4A8D-B623-0E82D141FB7E}" type="pres">
      <dgm:prSet presAssocID="{95593E81-4C9A-481F-9924-CFEC597DF703}" presName="sibTrans" presStyleCnt="0"/>
      <dgm:spPr/>
    </dgm:pt>
    <dgm:pt modelId="{926BB45C-DAD5-488A-8525-D5A8F25263A7}" type="pres">
      <dgm:prSet presAssocID="{8C4D2AF2-59BA-45E2-9236-9DF5F76E20A9}" presName="node" presStyleLbl="node1" presStyleIdx="2" presStyleCnt="4">
        <dgm:presLayoutVars>
          <dgm:bulletEnabled val="1"/>
        </dgm:presLayoutVars>
      </dgm:prSet>
      <dgm:spPr>
        <a:prstGeom prst="roundRect">
          <a:avLst/>
        </a:prstGeom>
      </dgm:spPr>
    </dgm:pt>
    <dgm:pt modelId="{8E26AB6B-E634-4928-94DB-83F8F5FE1390}" type="pres">
      <dgm:prSet presAssocID="{D4490D7E-D2BF-4E36-B69C-E5D48D478D29}" presName="sibTrans" presStyleCnt="0"/>
      <dgm:spPr/>
    </dgm:pt>
    <dgm:pt modelId="{AD034CFA-267E-42F1-B4F4-220C780ED432}" type="pres">
      <dgm:prSet presAssocID="{905A55BD-A371-40A2-BCB5-014F7B4FFE47}" presName="node" presStyleLbl="node1" presStyleIdx="3" presStyleCnt="4">
        <dgm:presLayoutVars>
          <dgm:bulletEnabled val="1"/>
        </dgm:presLayoutVars>
      </dgm:prSet>
      <dgm:spPr>
        <a:prstGeom prst="roundRect">
          <a:avLst/>
        </a:prstGeom>
      </dgm:spPr>
    </dgm:pt>
  </dgm:ptLst>
  <dgm:cxnLst>
    <dgm:cxn modelId="{F4E75B1E-BCD3-4522-A1D8-03E9C9DA8B04}" srcId="{C0B96C90-389E-48CC-9AF8-D693ECAE5160}" destId="{8C4D2AF2-59BA-45E2-9236-9DF5F76E20A9}" srcOrd="2" destOrd="0" parTransId="{7C8344F3-59BD-48A7-A313-9CA584C99E45}" sibTransId="{D4490D7E-D2BF-4E36-B69C-E5D48D478D29}"/>
    <dgm:cxn modelId="{DF76073E-0959-4D22-A1CB-151A1065314C}" type="presOf" srcId="{57915186-DAA2-46E9-82A4-3CD622D3BD44}" destId="{4BF40EDD-283A-47DA-97CD-1F09CA569123}" srcOrd="0" destOrd="0" presId="urn:microsoft.com/office/officeart/2005/8/layout/default"/>
    <dgm:cxn modelId="{3A09F46D-0EA7-4D50-BEF1-773A3C1E56A2}" srcId="{C0B96C90-389E-48CC-9AF8-D693ECAE5160}" destId="{905A55BD-A371-40A2-BCB5-014F7B4FFE47}" srcOrd="3" destOrd="0" parTransId="{55FBF189-6477-4A1F-9645-EACA173D3100}" sibTransId="{4AAFCF48-6B88-4907-B429-BE64A25FD604}"/>
    <dgm:cxn modelId="{C5E6E67C-840D-4C2E-A04B-0FD0F32EEC6B}" type="presOf" srcId="{8C4D2AF2-59BA-45E2-9236-9DF5F76E20A9}" destId="{926BB45C-DAD5-488A-8525-D5A8F25263A7}" srcOrd="0" destOrd="0" presId="urn:microsoft.com/office/officeart/2005/8/layout/default"/>
    <dgm:cxn modelId="{CA9CDD8B-093E-45A0-8AD5-72BC8FA717F2}" srcId="{C0B96C90-389E-48CC-9AF8-D693ECAE5160}" destId="{57915186-DAA2-46E9-82A4-3CD622D3BD44}" srcOrd="0" destOrd="0" parTransId="{CBBEE4C6-B4EE-476D-B4D6-9CCB79BE34AD}" sibTransId="{EDDBFCF1-5951-49D9-B26F-64E9A6AC1728}"/>
    <dgm:cxn modelId="{901D3F98-A712-4BF1-9A07-D5EB61EE177D}" type="presOf" srcId="{905A55BD-A371-40A2-BCB5-014F7B4FFE47}" destId="{AD034CFA-267E-42F1-B4F4-220C780ED432}" srcOrd="0" destOrd="0" presId="urn:microsoft.com/office/officeart/2005/8/layout/default"/>
    <dgm:cxn modelId="{D68EAAB0-E0EF-427E-B482-9AEFDBFF7814}" srcId="{C0B96C90-389E-48CC-9AF8-D693ECAE5160}" destId="{86B17185-08B9-4887-891D-B28729B56C5B}" srcOrd="1" destOrd="0" parTransId="{92D48853-3624-41C2-B763-DAACFAC1B052}" sibTransId="{95593E81-4C9A-481F-9924-CFEC597DF703}"/>
    <dgm:cxn modelId="{D9C88DB6-1F1B-4982-9BBD-878DF2E4FEDB}" type="presOf" srcId="{86B17185-08B9-4887-891D-B28729B56C5B}" destId="{19363B8A-4D1F-4F04-B7CF-0AB7E4FA3635}" srcOrd="0" destOrd="0" presId="urn:microsoft.com/office/officeart/2005/8/layout/default"/>
    <dgm:cxn modelId="{873112CE-495B-4997-99A5-AD0597CC024C}" type="presOf" srcId="{C0B96C90-389E-48CC-9AF8-D693ECAE5160}" destId="{42C7E004-CEBF-4662-B97E-B2326E79BD61}" srcOrd="0" destOrd="0" presId="urn:microsoft.com/office/officeart/2005/8/layout/default"/>
    <dgm:cxn modelId="{FEDD5A07-666B-4A92-B637-A828C6E56031}" type="presParOf" srcId="{42C7E004-CEBF-4662-B97E-B2326E79BD61}" destId="{4BF40EDD-283A-47DA-97CD-1F09CA569123}" srcOrd="0" destOrd="0" presId="urn:microsoft.com/office/officeart/2005/8/layout/default"/>
    <dgm:cxn modelId="{2B3BE44B-903D-4903-9FC6-179E9DF1DA82}" type="presParOf" srcId="{42C7E004-CEBF-4662-B97E-B2326E79BD61}" destId="{4FF7FF8B-D67A-4368-8D84-0BB6B1907932}" srcOrd="1" destOrd="0" presId="urn:microsoft.com/office/officeart/2005/8/layout/default"/>
    <dgm:cxn modelId="{65A48A6F-6E53-4478-A213-3AE1D830005E}" type="presParOf" srcId="{42C7E004-CEBF-4662-B97E-B2326E79BD61}" destId="{19363B8A-4D1F-4F04-B7CF-0AB7E4FA3635}" srcOrd="2" destOrd="0" presId="urn:microsoft.com/office/officeart/2005/8/layout/default"/>
    <dgm:cxn modelId="{7F283DBF-E96D-419B-B953-E3A0E8964224}" type="presParOf" srcId="{42C7E004-CEBF-4662-B97E-B2326E79BD61}" destId="{B7CA6254-F5C4-4A8D-B623-0E82D141FB7E}" srcOrd="3" destOrd="0" presId="urn:microsoft.com/office/officeart/2005/8/layout/default"/>
    <dgm:cxn modelId="{5898E21A-BA56-43C8-AD21-E3101C293A60}" type="presParOf" srcId="{42C7E004-CEBF-4662-B97E-B2326E79BD61}" destId="{926BB45C-DAD5-488A-8525-D5A8F25263A7}" srcOrd="4" destOrd="0" presId="urn:microsoft.com/office/officeart/2005/8/layout/default"/>
    <dgm:cxn modelId="{08F7E6F0-6187-475D-BF01-74BD2DFA35E2}" type="presParOf" srcId="{42C7E004-CEBF-4662-B97E-B2326E79BD61}" destId="{8E26AB6B-E634-4928-94DB-83F8F5FE1390}" srcOrd="5" destOrd="0" presId="urn:microsoft.com/office/officeart/2005/8/layout/default"/>
    <dgm:cxn modelId="{69E40AA7-66A7-40C3-9593-5C7403736C75}" type="presParOf" srcId="{42C7E004-CEBF-4662-B97E-B2326E79BD61}" destId="{AD034CFA-267E-42F1-B4F4-220C780ED432}"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B6522D5-BA8E-4D8F-AF80-0A3CDF04E9B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72E8B88D-FC38-4139-B1CE-18B247A8914C}">
      <dgm:prSet phldrT="[Text]" custT="1"/>
      <dgm:spPr>
        <a:solidFill>
          <a:srgbClr val="EEEBF5"/>
        </a:solidFill>
      </dgm:spPr>
      <dgm:t>
        <a:bodyPr/>
        <a:lstStyle/>
        <a:p>
          <a:pPr marL="180000"/>
          <a:r>
            <a:rPr lang="en-GB" sz="2400" dirty="0">
              <a:solidFill>
                <a:schemeClr val="tx1">
                  <a:lumMod val="75000"/>
                  <a:lumOff val="25000"/>
                </a:schemeClr>
              </a:solidFill>
            </a:rPr>
            <a:t>Can I explain in 2 minutes *why* the Qur’an is majestic?</a:t>
          </a:r>
        </a:p>
      </dgm:t>
    </dgm:pt>
    <dgm:pt modelId="{32D26CA8-0E50-4528-B19D-3886CB7987CF}" type="parTrans" cxnId="{5855D2F0-4801-4480-A685-A534815337F2}">
      <dgm:prSet/>
      <dgm:spPr/>
      <dgm:t>
        <a:bodyPr/>
        <a:lstStyle/>
        <a:p>
          <a:endParaRPr lang="en-GB"/>
        </a:p>
      </dgm:t>
    </dgm:pt>
    <dgm:pt modelId="{BDF47EF9-4713-470A-9EC2-A1BC8DB5494A}" type="sibTrans" cxnId="{5855D2F0-4801-4480-A685-A534815337F2}">
      <dgm:prSet/>
      <dgm:spPr>
        <a:ln>
          <a:solidFill>
            <a:srgbClr val="C3B8DE"/>
          </a:solidFill>
        </a:ln>
      </dgm:spPr>
      <dgm:t>
        <a:bodyPr/>
        <a:lstStyle/>
        <a:p>
          <a:endParaRPr lang="en-GB"/>
        </a:p>
      </dgm:t>
    </dgm:pt>
    <dgm:pt modelId="{1443C0BD-F15F-40FD-8374-0E6D0F195D96}">
      <dgm:prSet phldrT="[Text]" custT="1"/>
      <dgm:spPr>
        <a:solidFill>
          <a:srgbClr val="EEEBF5"/>
        </a:solidFill>
      </dgm:spPr>
      <dgm:t>
        <a:bodyPr/>
        <a:lstStyle/>
        <a:p>
          <a:pPr marL="180000"/>
          <a:r>
            <a:rPr lang="en-GB" sz="2400" dirty="0">
              <a:solidFill>
                <a:schemeClr val="tx1">
                  <a:lumMod val="75000"/>
                  <a:lumOff val="25000"/>
                </a:schemeClr>
              </a:solidFill>
            </a:rPr>
            <a:t>Do I feel connected to the Qur’an?</a:t>
          </a:r>
        </a:p>
      </dgm:t>
    </dgm:pt>
    <dgm:pt modelId="{309B2379-C9F3-4D44-AD5C-8D81AC57013C}" type="parTrans" cxnId="{4C036543-3DDE-4012-A48A-6D26E45401AF}">
      <dgm:prSet/>
      <dgm:spPr/>
      <dgm:t>
        <a:bodyPr/>
        <a:lstStyle/>
        <a:p>
          <a:endParaRPr lang="en-GB"/>
        </a:p>
      </dgm:t>
    </dgm:pt>
    <dgm:pt modelId="{5C678DE4-3FB5-46F3-8008-E816EB51CA3B}" type="sibTrans" cxnId="{4C036543-3DDE-4012-A48A-6D26E45401AF}">
      <dgm:prSet/>
      <dgm:spPr/>
      <dgm:t>
        <a:bodyPr/>
        <a:lstStyle/>
        <a:p>
          <a:endParaRPr lang="en-GB"/>
        </a:p>
      </dgm:t>
    </dgm:pt>
    <dgm:pt modelId="{8057EEF8-1166-49CD-A6B7-1B953B934126}">
      <dgm:prSet phldrT="[Text]" custT="1"/>
      <dgm:spPr>
        <a:solidFill>
          <a:srgbClr val="EEEBF5"/>
        </a:solidFill>
      </dgm:spPr>
      <dgm:t>
        <a:bodyPr/>
        <a:lstStyle/>
        <a:p>
          <a:pPr marL="180000"/>
          <a:r>
            <a:rPr lang="en-GB" sz="2400" dirty="0">
              <a:solidFill>
                <a:schemeClr val="tx1">
                  <a:lumMod val="75000"/>
                  <a:lumOff val="25000"/>
                </a:schemeClr>
              </a:solidFill>
            </a:rPr>
            <a:t>How important is the Qur’an in my life (on a scale from 1-10)?</a:t>
          </a:r>
        </a:p>
      </dgm:t>
    </dgm:pt>
    <dgm:pt modelId="{119CDFFD-5648-43C0-B470-96AC0B34C927}" type="parTrans" cxnId="{07C7FE7E-4023-4100-875F-FBF12D4A9E14}">
      <dgm:prSet/>
      <dgm:spPr/>
      <dgm:t>
        <a:bodyPr/>
        <a:lstStyle/>
        <a:p>
          <a:endParaRPr lang="en-GB"/>
        </a:p>
      </dgm:t>
    </dgm:pt>
    <dgm:pt modelId="{664C28E6-9D9E-466B-A590-E5866DBEE512}" type="sibTrans" cxnId="{07C7FE7E-4023-4100-875F-FBF12D4A9E14}">
      <dgm:prSet/>
      <dgm:spPr/>
      <dgm:t>
        <a:bodyPr/>
        <a:lstStyle/>
        <a:p>
          <a:endParaRPr lang="en-GB"/>
        </a:p>
      </dgm:t>
    </dgm:pt>
    <dgm:pt modelId="{9E82E985-0093-4CF0-9BDB-FBE9D06FC1F2}" type="pres">
      <dgm:prSet presAssocID="{1B6522D5-BA8E-4D8F-AF80-0A3CDF04E9B1}" presName="linear" presStyleCnt="0">
        <dgm:presLayoutVars>
          <dgm:animLvl val="lvl"/>
          <dgm:resizeHandles val="exact"/>
        </dgm:presLayoutVars>
      </dgm:prSet>
      <dgm:spPr/>
    </dgm:pt>
    <dgm:pt modelId="{F0BD7CA7-1F5B-4BA2-B434-45730325F87B}" type="pres">
      <dgm:prSet presAssocID="{72E8B88D-FC38-4139-B1CE-18B247A8914C}" presName="parentText" presStyleLbl="node1" presStyleIdx="0" presStyleCnt="3">
        <dgm:presLayoutVars>
          <dgm:chMax val="0"/>
          <dgm:bulletEnabled val="1"/>
        </dgm:presLayoutVars>
      </dgm:prSet>
      <dgm:spPr/>
    </dgm:pt>
    <dgm:pt modelId="{46555AA2-3074-4BB2-8F7B-6BF20E32C10A}" type="pres">
      <dgm:prSet presAssocID="{BDF47EF9-4713-470A-9EC2-A1BC8DB5494A}" presName="spacer" presStyleCnt="0"/>
      <dgm:spPr/>
    </dgm:pt>
    <dgm:pt modelId="{716EB27D-BE11-49C3-80AC-0D1C0348CDF4}" type="pres">
      <dgm:prSet presAssocID="{1443C0BD-F15F-40FD-8374-0E6D0F195D96}" presName="parentText" presStyleLbl="node1" presStyleIdx="1" presStyleCnt="3">
        <dgm:presLayoutVars>
          <dgm:chMax val="0"/>
          <dgm:bulletEnabled val="1"/>
        </dgm:presLayoutVars>
      </dgm:prSet>
      <dgm:spPr/>
    </dgm:pt>
    <dgm:pt modelId="{927D8DE4-34F9-4AF1-9E1A-1A8C9F11A5FA}" type="pres">
      <dgm:prSet presAssocID="{5C678DE4-3FB5-46F3-8008-E816EB51CA3B}" presName="spacer" presStyleCnt="0"/>
      <dgm:spPr/>
    </dgm:pt>
    <dgm:pt modelId="{08A19630-0B51-4390-B03B-A8EF4A2DD46B}" type="pres">
      <dgm:prSet presAssocID="{8057EEF8-1166-49CD-A6B7-1B953B934126}" presName="parentText" presStyleLbl="node1" presStyleIdx="2" presStyleCnt="3">
        <dgm:presLayoutVars>
          <dgm:chMax val="0"/>
          <dgm:bulletEnabled val="1"/>
        </dgm:presLayoutVars>
      </dgm:prSet>
      <dgm:spPr/>
    </dgm:pt>
  </dgm:ptLst>
  <dgm:cxnLst>
    <dgm:cxn modelId="{4C036543-3DDE-4012-A48A-6D26E45401AF}" srcId="{1B6522D5-BA8E-4D8F-AF80-0A3CDF04E9B1}" destId="{1443C0BD-F15F-40FD-8374-0E6D0F195D96}" srcOrd="1" destOrd="0" parTransId="{309B2379-C9F3-4D44-AD5C-8D81AC57013C}" sibTransId="{5C678DE4-3FB5-46F3-8008-E816EB51CA3B}"/>
    <dgm:cxn modelId="{2C91157B-2E5D-4AFA-9C88-E15E19332ED6}" type="presOf" srcId="{1B6522D5-BA8E-4D8F-AF80-0A3CDF04E9B1}" destId="{9E82E985-0093-4CF0-9BDB-FBE9D06FC1F2}" srcOrd="0" destOrd="0" presId="urn:microsoft.com/office/officeart/2005/8/layout/vList2"/>
    <dgm:cxn modelId="{07C7FE7E-4023-4100-875F-FBF12D4A9E14}" srcId="{1B6522D5-BA8E-4D8F-AF80-0A3CDF04E9B1}" destId="{8057EEF8-1166-49CD-A6B7-1B953B934126}" srcOrd="2" destOrd="0" parTransId="{119CDFFD-5648-43C0-B470-96AC0B34C927}" sibTransId="{664C28E6-9D9E-466B-A590-E5866DBEE512}"/>
    <dgm:cxn modelId="{3103B996-2669-408E-88A9-A6DDDA7270DD}" type="presOf" srcId="{72E8B88D-FC38-4139-B1CE-18B247A8914C}" destId="{F0BD7CA7-1F5B-4BA2-B434-45730325F87B}" srcOrd="0" destOrd="0" presId="urn:microsoft.com/office/officeart/2005/8/layout/vList2"/>
    <dgm:cxn modelId="{1C03E0B3-158F-4038-B3D0-317138D1D275}" type="presOf" srcId="{8057EEF8-1166-49CD-A6B7-1B953B934126}" destId="{08A19630-0B51-4390-B03B-A8EF4A2DD46B}" srcOrd="0" destOrd="0" presId="urn:microsoft.com/office/officeart/2005/8/layout/vList2"/>
    <dgm:cxn modelId="{5855D2F0-4801-4480-A685-A534815337F2}" srcId="{1B6522D5-BA8E-4D8F-AF80-0A3CDF04E9B1}" destId="{72E8B88D-FC38-4139-B1CE-18B247A8914C}" srcOrd="0" destOrd="0" parTransId="{32D26CA8-0E50-4528-B19D-3886CB7987CF}" sibTransId="{BDF47EF9-4713-470A-9EC2-A1BC8DB5494A}"/>
    <dgm:cxn modelId="{CB73ABF8-1D32-469C-B8E3-BBCC8117C9ED}" type="presOf" srcId="{1443C0BD-F15F-40FD-8374-0E6D0F195D96}" destId="{716EB27D-BE11-49C3-80AC-0D1C0348CDF4}" srcOrd="0" destOrd="0" presId="urn:microsoft.com/office/officeart/2005/8/layout/vList2"/>
    <dgm:cxn modelId="{9A2281BB-9BA1-426F-AABA-FFA00A72B279}" type="presParOf" srcId="{9E82E985-0093-4CF0-9BDB-FBE9D06FC1F2}" destId="{F0BD7CA7-1F5B-4BA2-B434-45730325F87B}" srcOrd="0" destOrd="0" presId="urn:microsoft.com/office/officeart/2005/8/layout/vList2"/>
    <dgm:cxn modelId="{E64471F7-31F3-4417-BF17-E66848EED273}" type="presParOf" srcId="{9E82E985-0093-4CF0-9BDB-FBE9D06FC1F2}" destId="{46555AA2-3074-4BB2-8F7B-6BF20E32C10A}" srcOrd="1" destOrd="0" presId="urn:microsoft.com/office/officeart/2005/8/layout/vList2"/>
    <dgm:cxn modelId="{50DA08B1-E04B-4A07-94A1-9E442476C457}" type="presParOf" srcId="{9E82E985-0093-4CF0-9BDB-FBE9D06FC1F2}" destId="{716EB27D-BE11-49C3-80AC-0D1C0348CDF4}" srcOrd="2" destOrd="0" presId="urn:microsoft.com/office/officeart/2005/8/layout/vList2"/>
    <dgm:cxn modelId="{97EDE229-FF43-4E48-B6AB-DAB981E5106F}" type="presParOf" srcId="{9E82E985-0093-4CF0-9BDB-FBE9D06FC1F2}" destId="{927D8DE4-34F9-4AF1-9E1A-1A8C9F11A5FA}" srcOrd="3" destOrd="0" presId="urn:microsoft.com/office/officeart/2005/8/layout/vList2"/>
    <dgm:cxn modelId="{747B0614-ED65-4BC3-BB5E-192E4A3F5A88}" type="presParOf" srcId="{9E82E985-0093-4CF0-9BDB-FBE9D06FC1F2}" destId="{08A19630-0B51-4390-B03B-A8EF4A2DD46B}" srcOrd="4"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C2C9393-DFF1-43DF-A3C6-D829A4C02E08}"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en-GB"/>
        </a:p>
      </dgm:t>
    </dgm:pt>
    <dgm:pt modelId="{9C8D0FF4-5ED4-4C7A-A0DC-67DF856E3719}">
      <dgm:prSet phldrT="[Text]" custT="1"/>
      <dgm:spPr>
        <a:solidFill>
          <a:srgbClr val="FAAC69"/>
        </a:solidFill>
      </dgm:spPr>
      <dgm:t>
        <a:bodyPr/>
        <a:lstStyle/>
        <a:p>
          <a:r>
            <a:rPr lang="ar-SA" sz="3600" i="0" u="none" strike="noStrike" dirty="0">
              <a:solidFill>
                <a:srgbClr val="413169"/>
              </a:solidFill>
              <a:effectLst/>
              <a:latin typeface="Noto Naskh Arabic SemiBold" pitchFamily="2" charset="-78"/>
              <a:cs typeface="Noto Naskh Arabic SemiBold" pitchFamily="2" charset="-78"/>
            </a:rPr>
            <a:t>بَهِيجٍ</a:t>
          </a:r>
          <a:endParaRPr lang="en-GB" sz="3600" dirty="0"/>
        </a:p>
      </dgm:t>
    </dgm:pt>
    <dgm:pt modelId="{622CB291-7918-4A4F-B966-A2E9F64835AF}" type="parTrans" cxnId="{4CC26CA6-151F-42E5-BE39-A2FEE3FFDD3F}">
      <dgm:prSet/>
      <dgm:spPr/>
      <dgm:t>
        <a:bodyPr/>
        <a:lstStyle/>
        <a:p>
          <a:endParaRPr lang="en-GB"/>
        </a:p>
      </dgm:t>
    </dgm:pt>
    <dgm:pt modelId="{2F3FA6B0-AA3D-433A-BC31-68E0B893C6A1}" type="sibTrans" cxnId="{4CC26CA6-151F-42E5-BE39-A2FEE3FFDD3F}">
      <dgm:prSet/>
      <dgm:spPr/>
      <dgm:t>
        <a:bodyPr/>
        <a:lstStyle/>
        <a:p>
          <a:endParaRPr lang="en-GB"/>
        </a:p>
      </dgm:t>
    </dgm:pt>
    <dgm:pt modelId="{3ECB2A24-A68C-4CFD-A461-0ABD20827598}">
      <dgm:prSet phldrT="[Text]"/>
      <dgm:spPr>
        <a:ln>
          <a:solidFill>
            <a:schemeClr val="tx1">
              <a:lumMod val="50000"/>
              <a:lumOff val="50000"/>
            </a:schemeClr>
          </a:solidFill>
        </a:ln>
      </dgm:spPr>
      <dgm:t>
        <a:bodyPr/>
        <a:lstStyle/>
        <a:p>
          <a:r>
            <a:rPr lang="en-US" dirty="0">
              <a:solidFill>
                <a:srgbClr val="1E1E1E"/>
              </a:solidFill>
              <a:latin typeface="Inter Light"/>
              <a:ea typeface="Inter Light"/>
              <a:cs typeface="Inter Light"/>
              <a:sym typeface="Inter Light"/>
            </a:rPr>
            <a:t>Joyous, beautiful. </a:t>
          </a:r>
          <a:endParaRPr lang="en-GB" dirty="0"/>
        </a:p>
      </dgm:t>
    </dgm:pt>
    <dgm:pt modelId="{7E0A8134-9AD1-4C33-AE77-21EE1EC72478}" type="parTrans" cxnId="{B65A6DF9-1853-4BF8-B75B-085C5BCCDBC7}">
      <dgm:prSet/>
      <dgm:spPr>
        <a:ln>
          <a:solidFill>
            <a:schemeClr val="tx1">
              <a:lumMod val="50000"/>
              <a:lumOff val="50000"/>
            </a:schemeClr>
          </a:solidFill>
        </a:ln>
      </dgm:spPr>
      <dgm:t>
        <a:bodyPr/>
        <a:lstStyle/>
        <a:p>
          <a:endParaRPr lang="en-GB"/>
        </a:p>
      </dgm:t>
    </dgm:pt>
    <dgm:pt modelId="{5A078FB8-72CE-408D-AC64-7F6587C6DA60}" type="sibTrans" cxnId="{B65A6DF9-1853-4BF8-B75B-085C5BCCDBC7}">
      <dgm:prSet/>
      <dgm:spPr/>
      <dgm:t>
        <a:bodyPr/>
        <a:lstStyle/>
        <a:p>
          <a:endParaRPr lang="en-GB"/>
        </a:p>
      </dgm:t>
    </dgm:pt>
    <dgm:pt modelId="{5C2BA537-FD5E-48F5-ABEB-C2894F80B5F6}">
      <dgm:prSet phldrT="[Text]" custT="1"/>
      <dgm:spPr>
        <a:solidFill>
          <a:srgbClr val="FAAC69"/>
        </a:solidFill>
      </dgm:spPr>
      <dgm:t>
        <a:bodyPr/>
        <a:lstStyle/>
        <a:p>
          <a:r>
            <a:rPr lang="ar-SA" sz="3600" i="0" u="none" strike="noStrike" dirty="0">
              <a:solidFill>
                <a:srgbClr val="413169"/>
              </a:solidFill>
              <a:effectLst/>
              <a:latin typeface="Noto Naskh Arabic SemiBold" pitchFamily="2" charset="-78"/>
              <a:cs typeface="Noto Naskh Arabic SemiBold" pitchFamily="2" charset="-78"/>
            </a:rPr>
            <a:t>رَوَٰسِىَ</a:t>
          </a:r>
          <a:endParaRPr lang="en-GB" sz="1800" dirty="0"/>
        </a:p>
      </dgm:t>
    </dgm:pt>
    <dgm:pt modelId="{0A42D34F-A6BD-4EB1-B63B-26A393F6BCE0}" type="parTrans" cxnId="{5F348424-57CE-4843-AFDD-160984D05308}">
      <dgm:prSet/>
      <dgm:spPr/>
      <dgm:t>
        <a:bodyPr/>
        <a:lstStyle/>
        <a:p>
          <a:endParaRPr lang="en-GB"/>
        </a:p>
      </dgm:t>
    </dgm:pt>
    <dgm:pt modelId="{655660E3-E06C-457B-9629-4466CC2DC6C3}" type="sibTrans" cxnId="{5F348424-57CE-4843-AFDD-160984D05308}">
      <dgm:prSet/>
      <dgm:spPr/>
      <dgm:t>
        <a:bodyPr/>
        <a:lstStyle/>
        <a:p>
          <a:endParaRPr lang="en-GB"/>
        </a:p>
      </dgm:t>
    </dgm:pt>
    <dgm:pt modelId="{B8FD0AD1-7C48-432A-BA36-E9725E16D5CA}">
      <dgm:prSet phldrT="[Text]"/>
      <dgm:spPr>
        <a:ln>
          <a:solidFill>
            <a:schemeClr val="tx1">
              <a:lumMod val="50000"/>
              <a:lumOff val="50000"/>
            </a:schemeClr>
          </a:solidFill>
        </a:ln>
      </dgm:spPr>
      <dgm:t>
        <a:bodyPr/>
        <a:lstStyle/>
        <a:p>
          <a:pPr>
            <a:buFont typeface="Arial" panose="020B0604020202020204" pitchFamily="34" charset="0"/>
            <a:buChar char="•"/>
          </a:pPr>
          <a:r>
            <a:rPr lang="en-US" dirty="0">
              <a:solidFill>
                <a:srgbClr val="1E1E1E"/>
              </a:solidFill>
              <a:latin typeface="Inter Light"/>
              <a:ea typeface="Inter Light"/>
              <a:cs typeface="Inter Light"/>
              <a:sym typeface="Inter Light"/>
            </a:rPr>
            <a:t>[A] What is the function of mountains?</a:t>
          </a:r>
          <a:endParaRPr lang="en-GB" dirty="0"/>
        </a:p>
      </dgm:t>
    </dgm:pt>
    <dgm:pt modelId="{CCFEE3F5-1005-45DD-8023-2442A3A41B57}" type="parTrans" cxnId="{CB7608E8-EF91-4953-8C84-75AC36B35ECF}">
      <dgm:prSet/>
      <dgm:spPr/>
      <dgm:t>
        <a:bodyPr/>
        <a:lstStyle/>
        <a:p>
          <a:endParaRPr lang="en-GB"/>
        </a:p>
      </dgm:t>
    </dgm:pt>
    <dgm:pt modelId="{30E48C67-1765-4B1F-8136-7E7F9916DB49}" type="sibTrans" cxnId="{CB7608E8-EF91-4953-8C84-75AC36B35ECF}">
      <dgm:prSet/>
      <dgm:spPr/>
      <dgm:t>
        <a:bodyPr/>
        <a:lstStyle/>
        <a:p>
          <a:endParaRPr lang="en-GB"/>
        </a:p>
      </dgm:t>
    </dgm:pt>
    <dgm:pt modelId="{8762C4A0-B58D-4965-AFEC-94EABC2218F4}">
      <dgm:prSet phldrT="[Text]"/>
      <dgm:spPr>
        <a:ln>
          <a:solidFill>
            <a:schemeClr val="tx1">
              <a:lumMod val="50000"/>
              <a:lumOff val="50000"/>
            </a:schemeClr>
          </a:solidFill>
        </a:ln>
      </dgm:spPr>
      <dgm:t>
        <a:bodyPr/>
        <a:lstStyle/>
        <a:p>
          <a:r>
            <a:rPr lang="en-US">
              <a:solidFill>
                <a:srgbClr val="1E1E1E"/>
              </a:solidFill>
              <a:latin typeface="Inter Light"/>
              <a:ea typeface="Inter Light"/>
              <a:cs typeface="Inter Light"/>
              <a:sym typeface="Inter Light"/>
            </a:rPr>
            <a:t>We </a:t>
          </a:r>
          <a:r>
            <a:rPr lang="en-US" dirty="0">
              <a:solidFill>
                <a:srgbClr val="1E1E1E"/>
              </a:solidFill>
              <a:latin typeface="Inter Light"/>
              <a:ea typeface="Inter Light"/>
              <a:cs typeface="Inter Light"/>
              <a:sym typeface="Inter Light"/>
            </a:rPr>
            <a:t>just need to open our eyes and </a:t>
          </a:r>
          <a:r>
            <a:rPr lang="en-US" b="1" dirty="0">
              <a:solidFill>
                <a:srgbClr val="1E1E1E"/>
              </a:solidFill>
              <a:latin typeface="Inter Light"/>
              <a:ea typeface="Inter Light"/>
              <a:cs typeface="Inter Light"/>
              <a:sym typeface="Inter Light"/>
            </a:rPr>
            <a:t>hearts</a:t>
          </a:r>
          <a:r>
            <a:rPr lang="en-US" dirty="0">
              <a:solidFill>
                <a:srgbClr val="1E1E1E"/>
              </a:solidFill>
              <a:latin typeface="Inter Light"/>
              <a:ea typeface="Inter Light"/>
              <a:cs typeface="Inter Light"/>
              <a:sym typeface="Inter Light"/>
            </a:rPr>
            <a:t>.</a:t>
          </a:r>
          <a:endParaRPr lang="en-GB" dirty="0"/>
        </a:p>
      </dgm:t>
    </dgm:pt>
    <dgm:pt modelId="{1746FB6D-09E0-4E54-A76F-B12B79A23D58}" type="parTrans" cxnId="{A59A4C25-BC16-4676-88F9-01A9BCAB8E48}">
      <dgm:prSet/>
      <dgm:spPr>
        <a:ln>
          <a:solidFill>
            <a:schemeClr val="tx1">
              <a:lumMod val="50000"/>
              <a:lumOff val="50000"/>
            </a:schemeClr>
          </a:solidFill>
        </a:ln>
      </dgm:spPr>
      <dgm:t>
        <a:bodyPr/>
        <a:lstStyle/>
        <a:p>
          <a:endParaRPr lang="en-GB"/>
        </a:p>
      </dgm:t>
    </dgm:pt>
    <dgm:pt modelId="{A36D625A-79FA-423A-A7AA-8C7AFE6D8DB2}" type="sibTrans" cxnId="{A59A4C25-BC16-4676-88F9-01A9BCAB8E48}">
      <dgm:prSet/>
      <dgm:spPr/>
      <dgm:t>
        <a:bodyPr/>
        <a:lstStyle/>
        <a:p>
          <a:endParaRPr lang="en-GB"/>
        </a:p>
      </dgm:t>
    </dgm:pt>
    <dgm:pt modelId="{DC0ABAAB-4230-45FC-95AB-AF5509DD9021}">
      <dgm:prSet/>
      <dgm:spPr>
        <a:ln>
          <a:solidFill>
            <a:schemeClr val="tx1">
              <a:lumMod val="50000"/>
              <a:lumOff val="50000"/>
            </a:schemeClr>
          </a:solidFill>
        </a:ln>
      </dgm:spPr>
      <dgm:t>
        <a:bodyPr/>
        <a:lstStyle/>
        <a:p>
          <a:r>
            <a:rPr lang="en-US">
              <a:solidFill>
                <a:srgbClr val="1E1E1E"/>
              </a:solidFill>
              <a:latin typeface="Inter Light"/>
              <a:ea typeface="Inter Light"/>
              <a:cs typeface="Inter Light"/>
              <a:sym typeface="Inter Light"/>
            </a:rPr>
            <a:t>Revelation’s purpose is to make our hearts firm and stable too. </a:t>
          </a:r>
          <a:endParaRPr lang="en-US" dirty="0">
            <a:solidFill>
              <a:srgbClr val="1E1E1E"/>
            </a:solidFill>
            <a:latin typeface="Inter Light"/>
            <a:ea typeface="Inter Light"/>
            <a:cs typeface="Inter Light"/>
            <a:sym typeface="Inter Light"/>
          </a:endParaRPr>
        </a:p>
      </dgm:t>
    </dgm:pt>
    <dgm:pt modelId="{561D7839-BB73-41FD-A6C9-6093C1BE3D2C}" type="parTrans" cxnId="{9F68AFEE-86E6-4F07-84F7-5BAD9D4FD0B7}">
      <dgm:prSet/>
      <dgm:spPr>
        <a:ln>
          <a:solidFill>
            <a:schemeClr val="tx1">
              <a:lumMod val="50000"/>
              <a:lumOff val="50000"/>
            </a:schemeClr>
          </a:solidFill>
        </a:ln>
      </dgm:spPr>
      <dgm:t>
        <a:bodyPr/>
        <a:lstStyle/>
        <a:p>
          <a:endParaRPr lang="en-GB"/>
        </a:p>
      </dgm:t>
    </dgm:pt>
    <dgm:pt modelId="{307CE64C-8256-43D8-83C4-C501A8DF8DC3}" type="sibTrans" cxnId="{9F68AFEE-86E6-4F07-84F7-5BAD9D4FD0B7}">
      <dgm:prSet/>
      <dgm:spPr/>
      <dgm:t>
        <a:bodyPr/>
        <a:lstStyle/>
        <a:p>
          <a:endParaRPr lang="en-GB"/>
        </a:p>
      </dgm:t>
    </dgm:pt>
    <dgm:pt modelId="{5E615FDB-B9DC-464C-BB1B-ED8C6BB7B04B}" type="pres">
      <dgm:prSet presAssocID="{3C2C9393-DFF1-43DF-A3C6-D829A4C02E08}" presName="diagram" presStyleCnt="0">
        <dgm:presLayoutVars>
          <dgm:chPref val="1"/>
          <dgm:dir/>
          <dgm:animOne val="branch"/>
          <dgm:animLvl val="lvl"/>
          <dgm:resizeHandles/>
        </dgm:presLayoutVars>
      </dgm:prSet>
      <dgm:spPr/>
    </dgm:pt>
    <dgm:pt modelId="{0418C379-47E3-4E04-AA93-CB7EEFACFD88}" type="pres">
      <dgm:prSet presAssocID="{9C8D0FF4-5ED4-4C7A-A0DC-67DF856E3719}" presName="root" presStyleCnt="0"/>
      <dgm:spPr/>
    </dgm:pt>
    <dgm:pt modelId="{D4C3802F-DB72-4993-B20B-6961BA1E57DD}" type="pres">
      <dgm:prSet presAssocID="{9C8D0FF4-5ED4-4C7A-A0DC-67DF856E3719}" presName="rootComposite" presStyleCnt="0"/>
      <dgm:spPr/>
    </dgm:pt>
    <dgm:pt modelId="{EE1CBD1B-5365-4DF7-8397-84DA14D24FFB}" type="pres">
      <dgm:prSet presAssocID="{9C8D0FF4-5ED4-4C7A-A0DC-67DF856E3719}" presName="rootText" presStyleLbl="node1" presStyleIdx="0" presStyleCnt="2" custScaleX="64381"/>
      <dgm:spPr/>
    </dgm:pt>
    <dgm:pt modelId="{D48855A7-4A78-463B-8CE9-8F595B7AE006}" type="pres">
      <dgm:prSet presAssocID="{9C8D0FF4-5ED4-4C7A-A0DC-67DF856E3719}" presName="rootConnector" presStyleLbl="node1" presStyleIdx="0" presStyleCnt="2"/>
      <dgm:spPr/>
    </dgm:pt>
    <dgm:pt modelId="{B1837EB1-15FE-4A28-B7DC-A75F235B5A2F}" type="pres">
      <dgm:prSet presAssocID="{9C8D0FF4-5ED4-4C7A-A0DC-67DF856E3719}" presName="childShape" presStyleCnt="0"/>
      <dgm:spPr/>
    </dgm:pt>
    <dgm:pt modelId="{D3580901-3874-4095-9BEB-1B330D004F22}" type="pres">
      <dgm:prSet presAssocID="{7E0A8134-9AD1-4C33-AE77-21EE1EC72478}" presName="Name13" presStyleLbl="parChTrans1D2" presStyleIdx="0" presStyleCnt="4"/>
      <dgm:spPr/>
    </dgm:pt>
    <dgm:pt modelId="{BD19D932-52B5-4A20-8F69-2C27AE22CCCA}" type="pres">
      <dgm:prSet presAssocID="{3ECB2A24-A68C-4CFD-A461-0ABD20827598}" presName="childText" presStyleLbl="bgAcc1" presStyleIdx="0" presStyleCnt="4">
        <dgm:presLayoutVars>
          <dgm:bulletEnabled val="1"/>
        </dgm:presLayoutVars>
      </dgm:prSet>
      <dgm:spPr/>
    </dgm:pt>
    <dgm:pt modelId="{7A863E44-8A21-4AEF-96F4-F58FFB65DA1E}" type="pres">
      <dgm:prSet presAssocID="{1746FB6D-09E0-4E54-A76F-B12B79A23D58}" presName="Name13" presStyleLbl="parChTrans1D2" presStyleIdx="1" presStyleCnt="4"/>
      <dgm:spPr/>
    </dgm:pt>
    <dgm:pt modelId="{92BE73B4-BB50-4B60-A6C9-F6881AB06284}" type="pres">
      <dgm:prSet presAssocID="{8762C4A0-B58D-4965-AFEC-94EABC2218F4}" presName="childText" presStyleLbl="bgAcc1" presStyleIdx="1" presStyleCnt="4">
        <dgm:presLayoutVars>
          <dgm:bulletEnabled val="1"/>
        </dgm:presLayoutVars>
      </dgm:prSet>
      <dgm:spPr/>
    </dgm:pt>
    <dgm:pt modelId="{B9A5E7F8-0681-42D9-ABBB-579255CC2E22}" type="pres">
      <dgm:prSet presAssocID="{5C2BA537-FD5E-48F5-ABEB-C2894F80B5F6}" presName="root" presStyleCnt="0"/>
      <dgm:spPr/>
    </dgm:pt>
    <dgm:pt modelId="{D4511CB1-F8DE-4854-AC8F-BE761117F75B}" type="pres">
      <dgm:prSet presAssocID="{5C2BA537-FD5E-48F5-ABEB-C2894F80B5F6}" presName="rootComposite" presStyleCnt="0"/>
      <dgm:spPr/>
    </dgm:pt>
    <dgm:pt modelId="{7F44C79C-74CC-4B2B-8368-1BC2405397E7}" type="pres">
      <dgm:prSet presAssocID="{5C2BA537-FD5E-48F5-ABEB-C2894F80B5F6}" presName="rootText" presStyleLbl="node1" presStyleIdx="1" presStyleCnt="2" custScaleX="60860"/>
      <dgm:spPr/>
    </dgm:pt>
    <dgm:pt modelId="{C2F2E234-2B25-43C2-BAE6-30693154A0B1}" type="pres">
      <dgm:prSet presAssocID="{5C2BA537-FD5E-48F5-ABEB-C2894F80B5F6}" presName="rootConnector" presStyleLbl="node1" presStyleIdx="1" presStyleCnt="2"/>
      <dgm:spPr/>
    </dgm:pt>
    <dgm:pt modelId="{7D536E12-299F-41F1-B035-19F130D30BB9}" type="pres">
      <dgm:prSet presAssocID="{5C2BA537-FD5E-48F5-ABEB-C2894F80B5F6}" presName="childShape" presStyleCnt="0"/>
      <dgm:spPr/>
    </dgm:pt>
    <dgm:pt modelId="{D1DB04D6-28D5-48B4-BB20-7AB3557C6B2B}" type="pres">
      <dgm:prSet presAssocID="{CCFEE3F5-1005-45DD-8023-2442A3A41B57}" presName="Name13" presStyleLbl="parChTrans1D2" presStyleIdx="2" presStyleCnt="4"/>
      <dgm:spPr/>
    </dgm:pt>
    <dgm:pt modelId="{70D1893A-56FE-4B9F-B18F-0A32F58E20FB}" type="pres">
      <dgm:prSet presAssocID="{B8FD0AD1-7C48-432A-BA36-E9725E16D5CA}" presName="childText" presStyleLbl="bgAcc1" presStyleIdx="2" presStyleCnt="4">
        <dgm:presLayoutVars>
          <dgm:bulletEnabled val="1"/>
        </dgm:presLayoutVars>
      </dgm:prSet>
      <dgm:spPr/>
    </dgm:pt>
    <dgm:pt modelId="{F9526D01-17CD-453C-92F1-44CCD66CB71B}" type="pres">
      <dgm:prSet presAssocID="{561D7839-BB73-41FD-A6C9-6093C1BE3D2C}" presName="Name13" presStyleLbl="parChTrans1D2" presStyleIdx="3" presStyleCnt="4"/>
      <dgm:spPr/>
    </dgm:pt>
    <dgm:pt modelId="{82F0D8A7-EA5A-4CF9-8180-93FD5A99A822}" type="pres">
      <dgm:prSet presAssocID="{DC0ABAAB-4230-45FC-95AB-AF5509DD9021}" presName="childText" presStyleLbl="bgAcc1" presStyleIdx="3" presStyleCnt="4">
        <dgm:presLayoutVars>
          <dgm:bulletEnabled val="1"/>
        </dgm:presLayoutVars>
      </dgm:prSet>
      <dgm:spPr/>
    </dgm:pt>
  </dgm:ptLst>
  <dgm:cxnLst>
    <dgm:cxn modelId="{A96DD90B-EFF4-4905-B3FC-73BB21E1BAC3}" type="presOf" srcId="{8762C4A0-B58D-4965-AFEC-94EABC2218F4}" destId="{92BE73B4-BB50-4B60-A6C9-F6881AB06284}" srcOrd="0" destOrd="0" presId="urn:microsoft.com/office/officeart/2005/8/layout/hierarchy3"/>
    <dgm:cxn modelId="{4EFA291F-DC13-4617-832A-F0E340F403F3}" type="presOf" srcId="{7E0A8134-9AD1-4C33-AE77-21EE1EC72478}" destId="{D3580901-3874-4095-9BEB-1B330D004F22}" srcOrd="0" destOrd="0" presId="urn:microsoft.com/office/officeart/2005/8/layout/hierarchy3"/>
    <dgm:cxn modelId="{5F348424-57CE-4843-AFDD-160984D05308}" srcId="{3C2C9393-DFF1-43DF-A3C6-D829A4C02E08}" destId="{5C2BA537-FD5E-48F5-ABEB-C2894F80B5F6}" srcOrd="1" destOrd="0" parTransId="{0A42D34F-A6BD-4EB1-B63B-26A393F6BCE0}" sibTransId="{655660E3-E06C-457B-9629-4466CC2DC6C3}"/>
    <dgm:cxn modelId="{A59A4C25-BC16-4676-88F9-01A9BCAB8E48}" srcId="{9C8D0FF4-5ED4-4C7A-A0DC-67DF856E3719}" destId="{8762C4A0-B58D-4965-AFEC-94EABC2218F4}" srcOrd="1" destOrd="0" parTransId="{1746FB6D-09E0-4E54-A76F-B12B79A23D58}" sibTransId="{A36D625A-79FA-423A-A7AA-8C7AFE6D8DB2}"/>
    <dgm:cxn modelId="{2517DE3C-2ED4-4092-9E36-0EECE71FA551}" type="presOf" srcId="{3ECB2A24-A68C-4CFD-A461-0ABD20827598}" destId="{BD19D932-52B5-4A20-8F69-2C27AE22CCCA}" srcOrd="0" destOrd="0" presId="urn:microsoft.com/office/officeart/2005/8/layout/hierarchy3"/>
    <dgm:cxn modelId="{C50DAFA2-B72C-4C9B-8018-A8AA58FCCECE}" type="presOf" srcId="{3C2C9393-DFF1-43DF-A3C6-D829A4C02E08}" destId="{5E615FDB-B9DC-464C-BB1B-ED8C6BB7B04B}" srcOrd="0" destOrd="0" presId="urn:microsoft.com/office/officeart/2005/8/layout/hierarchy3"/>
    <dgm:cxn modelId="{AF6461A3-FA7A-4DBA-A288-BDFA282F5007}" type="presOf" srcId="{CCFEE3F5-1005-45DD-8023-2442A3A41B57}" destId="{D1DB04D6-28D5-48B4-BB20-7AB3557C6B2B}" srcOrd="0" destOrd="0" presId="urn:microsoft.com/office/officeart/2005/8/layout/hierarchy3"/>
    <dgm:cxn modelId="{4CC26CA6-151F-42E5-BE39-A2FEE3FFDD3F}" srcId="{3C2C9393-DFF1-43DF-A3C6-D829A4C02E08}" destId="{9C8D0FF4-5ED4-4C7A-A0DC-67DF856E3719}" srcOrd="0" destOrd="0" parTransId="{622CB291-7918-4A4F-B966-A2E9F64835AF}" sibTransId="{2F3FA6B0-AA3D-433A-BC31-68E0B893C6A1}"/>
    <dgm:cxn modelId="{A1E139B1-DC1B-4E98-B5C9-2CDD9B345F05}" type="presOf" srcId="{DC0ABAAB-4230-45FC-95AB-AF5509DD9021}" destId="{82F0D8A7-EA5A-4CF9-8180-93FD5A99A822}" srcOrd="0" destOrd="0" presId="urn:microsoft.com/office/officeart/2005/8/layout/hierarchy3"/>
    <dgm:cxn modelId="{3A2886B7-ECB5-4534-8335-F10233EA58CD}" type="presOf" srcId="{B8FD0AD1-7C48-432A-BA36-E9725E16D5CA}" destId="{70D1893A-56FE-4B9F-B18F-0A32F58E20FB}" srcOrd="0" destOrd="0" presId="urn:microsoft.com/office/officeart/2005/8/layout/hierarchy3"/>
    <dgm:cxn modelId="{04D1CCBE-B905-4126-AE2F-2FA27E687F14}" type="presOf" srcId="{5C2BA537-FD5E-48F5-ABEB-C2894F80B5F6}" destId="{C2F2E234-2B25-43C2-BAE6-30693154A0B1}" srcOrd="1" destOrd="0" presId="urn:microsoft.com/office/officeart/2005/8/layout/hierarchy3"/>
    <dgm:cxn modelId="{F8DCB2C7-AECA-4A6C-AFF1-F6CC06E53CB5}" type="presOf" srcId="{561D7839-BB73-41FD-A6C9-6093C1BE3D2C}" destId="{F9526D01-17CD-453C-92F1-44CCD66CB71B}" srcOrd="0" destOrd="0" presId="urn:microsoft.com/office/officeart/2005/8/layout/hierarchy3"/>
    <dgm:cxn modelId="{6B1240DB-81A3-4A14-95C7-6410AC6382BF}" type="presOf" srcId="{1746FB6D-09E0-4E54-A76F-B12B79A23D58}" destId="{7A863E44-8A21-4AEF-96F4-F58FFB65DA1E}" srcOrd="0" destOrd="0" presId="urn:microsoft.com/office/officeart/2005/8/layout/hierarchy3"/>
    <dgm:cxn modelId="{CB7608E8-EF91-4953-8C84-75AC36B35ECF}" srcId="{5C2BA537-FD5E-48F5-ABEB-C2894F80B5F6}" destId="{B8FD0AD1-7C48-432A-BA36-E9725E16D5CA}" srcOrd="0" destOrd="0" parTransId="{CCFEE3F5-1005-45DD-8023-2442A3A41B57}" sibTransId="{30E48C67-1765-4B1F-8136-7E7F9916DB49}"/>
    <dgm:cxn modelId="{9F68AFEE-86E6-4F07-84F7-5BAD9D4FD0B7}" srcId="{5C2BA537-FD5E-48F5-ABEB-C2894F80B5F6}" destId="{DC0ABAAB-4230-45FC-95AB-AF5509DD9021}" srcOrd="1" destOrd="0" parTransId="{561D7839-BB73-41FD-A6C9-6093C1BE3D2C}" sibTransId="{307CE64C-8256-43D8-83C4-C501A8DF8DC3}"/>
    <dgm:cxn modelId="{F0F60CF1-5C41-4850-B044-BE1B729108FB}" type="presOf" srcId="{5C2BA537-FD5E-48F5-ABEB-C2894F80B5F6}" destId="{7F44C79C-74CC-4B2B-8368-1BC2405397E7}" srcOrd="0" destOrd="0" presId="urn:microsoft.com/office/officeart/2005/8/layout/hierarchy3"/>
    <dgm:cxn modelId="{CFBD75F3-1DE8-4709-B362-A7B3E8652EA7}" type="presOf" srcId="{9C8D0FF4-5ED4-4C7A-A0DC-67DF856E3719}" destId="{D48855A7-4A78-463B-8CE9-8F595B7AE006}" srcOrd="1" destOrd="0" presId="urn:microsoft.com/office/officeart/2005/8/layout/hierarchy3"/>
    <dgm:cxn modelId="{B65A6DF9-1853-4BF8-B75B-085C5BCCDBC7}" srcId="{9C8D0FF4-5ED4-4C7A-A0DC-67DF856E3719}" destId="{3ECB2A24-A68C-4CFD-A461-0ABD20827598}" srcOrd="0" destOrd="0" parTransId="{7E0A8134-9AD1-4C33-AE77-21EE1EC72478}" sibTransId="{5A078FB8-72CE-408D-AC64-7F6587C6DA60}"/>
    <dgm:cxn modelId="{8F0B68FB-59EC-48C9-B314-481A793FBC45}" type="presOf" srcId="{9C8D0FF4-5ED4-4C7A-A0DC-67DF856E3719}" destId="{EE1CBD1B-5365-4DF7-8397-84DA14D24FFB}" srcOrd="0" destOrd="0" presId="urn:microsoft.com/office/officeart/2005/8/layout/hierarchy3"/>
    <dgm:cxn modelId="{03ED41BB-3425-477F-A392-B99A685C1A42}" type="presParOf" srcId="{5E615FDB-B9DC-464C-BB1B-ED8C6BB7B04B}" destId="{0418C379-47E3-4E04-AA93-CB7EEFACFD88}" srcOrd="0" destOrd="0" presId="urn:microsoft.com/office/officeart/2005/8/layout/hierarchy3"/>
    <dgm:cxn modelId="{75DD7CC3-34EA-4499-862C-6EB73ECD0CBC}" type="presParOf" srcId="{0418C379-47E3-4E04-AA93-CB7EEFACFD88}" destId="{D4C3802F-DB72-4993-B20B-6961BA1E57DD}" srcOrd="0" destOrd="0" presId="urn:microsoft.com/office/officeart/2005/8/layout/hierarchy3"/>
    <dgm:cxn modelId="{615AC630-AD47-4EEC-A836-9679356A5922}" type="presParOf" srcId="{D4C3802F-DB72-4993-B20B-6961BA1E57DD}" destId="{EE1CBD1B-5365-4DF7-8397-84DA14D24FFB}" srcOrd="0" destOrd="0" presId="urn:microsoft.com/office/officeart/2005/8/layout/hierarchy3"/>
    <dgm:cxn modelId="{72C5A745-90FA-4903-BD29-85CBA188C7AB}" type="presParOf" srcId="{D4C3802F-DB72-4993-B20B-6961BA1E57DD}" destId="{D48855A7-4A78-463B-8CE9-8F595B7AE006}" srcOrd="1" destOrd="0" presId="urn:microsoft.com/office/officeart/2005/8/layout/hierarchy3"/>
    <dgm:cxn modelId="{A9952CBF-AE24-4CB2-8B86-A13FC946D4D7}" type="presParOf" srcId="{0418C379-47E3-4E04-AA93-CB7EEFACFD88}" destId="{B1837EB1-15FE-4A28-B7DC-A75F235B5A2F}" srcOrd="1" destOrd="0" presId="urn:microsoft.com/office/officeart/2005/8/layout/hierarchy3"/>
    <dgm:cxn modelId="{579FB82B-08C6-4871-B799-CE768AB8F26F}" type="presParOf" srcId="{B1837EB1-15FE-4A28-B7DC-A75F235B5A2F}" destId="{D3580901-3874-4095-9BEB-1B330D004F22}" srcOrd="0" destOrd="0" presId="urn:microsoft.com/office/officeart/2005/8/layout/hierarchy3"/>
    <dgm:cxn modelId="{866AEBC0-D904-4B98-8887-A96445C60114}" type="presParOf" srcId="{B1837EB1-15FE-4A28-B7DC-A75F235B5A2F}" destId="{BD19D932-52B5-4A20-8F69-2C27AE22CCCA}" srcOrd="1" destOrd="0" presId="urn:microsoft.com/office/officeart/2005/8/layout/hierarchy3"/>
    <dgm:cxn modelId="{D564539E-1DAD-47D7-B273-87E5A1699164}" type="presParOf" srcId="{B1837EB1-15FE-4A28-B7DC-A75F235B5A2F}" destId="{7A863E44-8A21-4AEF-96F4-F58FFB65DA1E}" srcOrd="2" destOrd="0" presId="urn:microsoft.com/office/officeart/2005/8/layout/hierarchy3"/>
    <dgm:cxn modelId="{9D19C276-176C-4244-8454-EFEC2EB9A16B}" type="presParOf" srcId="{B1837EB1-15FE-4A28-B7DC-A75F235B5A2F}" destId="{92BE73B4-BB50-4B60-A6C9-F6881AB06284}" srcOrd="3" destOrd="0" presId="urn:microsoft.com/office/officeart/2005/8/layout/hierarchy3"/>
    <dgm:cxn modelId="{E371EA6F-BFDA-4228-9AA6-CABF0A495273}" type="presParOf" srcId="{5E615FDB-B9DC-464C-BB1B-ED8C6BB7B04B}" destId="{B9A5E7F8-0681-42D9-ABBB-579255CC2E22}" srcOrd="1" destOrd="0" presId="urn:microsoft.com/office/officeart/2005/8/layout/hierarchy3"/>
    <dgm:cxn modelId="{2C2BC226-1AF3-499F-98B3-1A15A4201047}" type="presParOf" srcId="{B9A5E7F8-0681-42D9-ABBB-579255CC2E22}" destId="{D4511CB1-F8DE-4854-AC8F-BE761117F75B}" srcOrd="0" destOrd="0" presId="urn:microsoft.com/office/officeart/2005/8/layout/hierarchy3"/>
    <dgm:cxn modelId="{E1D9DB98-8157-4BDB-AE00-5837A1865EC4}" type="presParOf" srcId="{D4511CB1-F8DE-4854-AC8F-BE761117F75B}" destId="{7F44C79C-74CC-4B2B-8368-1BC2405397E7}" srcOrd="0" destOrd="0" presId="urn:microsoft.com/office/officeart/2005/8/layout/hierarchy3"/>
    <dgm:cxn modelId="{EEE407C5-B871-4860-8D6E-12C5A3E39396}" type="presParOf" srcId="{D4511CB1-F8DE-4854-AC8F-BE761117F75B}" destId="{C2F2E234-2B25-43C2-BAE6-30693154A0B1}" srcOrd="1" destOrd="0" presId="urn:microsoft.com/office/officeart/2005/8/layout/hierarchy3"/>
    <dgm:cxn modelId="{F85EEFBF-EBF0-453A-978F-741E30F90A1E}" type="presParOf" srcId="{B9A5E7F8-0681-42D9-ABBB-579255CC2E22}" destId="{7D536E12-299F-41F1-B035-19F130D30BB9}" srcOrd="1" destOrd="0" presId="urn:microsoft.com/office/officeart/2005/8/layout/hierarchy3"/>
    <dgm:cxn modelId="{E9447C60-1716-4057-9359-E8185D5CFF97}" type="presParOf" srcId="{7D536E12-299F-41F1-B035-19F130D30BB9}" destId="{D1DB04D6-28D5-48B4-BB20-7AB3557C6B2B}" srcOrd="0" destOrd="0" presId="urn:microsoft.com/office/officeart/2005/8/layout/hierarchy3"/>
    <dgm:cxn modelId="{B4A2115A-175E-405C-A828-468203CE047E}" type="presParOf" srcId="{7D536E12-299F-41F1-B035-19F130D30BB9}" destId="{70D1893A-56FE-4B9F-B18F-0A32F58E20FB}" srcOrd="1" destOrd="0" presId="urn:microsoft.com/office/officeart/2005/8/layout/hierarchy3"/>
    <dgm:cxn modelId="{D4587256-0BE5-4238-B558-5F9B6B01C579}" type="presParOf" srcId="{7D536E12-299F-41F1-B035-19F130D30BB9}" destId="{F9526D01-17CD-453C-92F1-44CCD66CB71B}" srcOrd="2" destOrd="0" presId="urn:microsoft.com/office/officeart/2005/8/layout/hierarchy3"/>
    <dgm:cxn modelId="{2A3A4C86-3B89-428C-A85E-B603A44F3DFD}" type="presParOf" srcId="{7D536E12-299F-41F1-B035-19F130D30BB9}" destId="{82F0D8A7-EA5A-4CF9-8180-93FD5A99A822}"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F40EDD-283A-47DA-97CD-1F09CA569123}">
      <dsp:nvSpPr>
        <dsp:cNvPr id="0" name=""/>
        <dsp:cNvSpPr/>
      </dsp:nvSpPr>
      <dsp:spPr>
        <a:xfrm>
          <a:off x="226562" y="2421"/>
          <a:ext cx="3891141" cy="2334684"/>
        </a:xfrm>
        <a:prstGeom prst="roundRect">
          <a:avLst/>
        </a:prstGeom>
        <a:solidFill>
          <a:srgbClr val="EEEBF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err="1">
              <a:solidFill>
                <a:srgbClr val="4B116F"/>
              </a:solidFill>
              <a:latin typeface="Inter Light"/>
              <a:ea typeface="Inter Light"/>
              <a:cs typeface="Inter Light"/>
              <a:sym typeface="Inter Light"/>
            </a:rPr>
            <a:t>Jumuʿah</a:t>
          </a:r>
          <a:r>
            <a:rPr lang="en-US" sz="2400" b="1" kern="1200" dirty="0">
              <a:solidFill>
                <a:srgbClr val="4B116F"/>
              </a:solidFill>
              <a:latin typeface="Inter Light"/>
              <a:ea typeface="Inter Light"/>
              <a:cs typeface="Inter Light"/>
              <a:sym typeface="Inter Light"/>
            </a:rPr>
            <a:t> ṣalāh</a:t>
          </a:r>
          <a:endParaRPr lang="en-GB" sz="2400" b="1" kern="1200" dirty="0">
            <a:solidFill>
              <a:srgbClr val="4B116F"/>
            </a:solidFill>
          </a:endParaRPr>
        </a:p>
      </dsp:txBody>
      <dsp:txXfrm>
        <a:off x="340532" y="116391"/>
        <a:ext cx="3663201" cy="2106744"/>
      </dsp:txXfrm>
    </dsp:sp>
    <dsp:sp modelId="{19363B8A-4D1F-4F04-B7CF-0AB7E4FA3635}">
      <dsp:nvSpPr>
        <dsp:cNvPr id="0" name=""/>
        <dsp:cNvSpPr/>
      </dsp:nvSpPr>
      <dsp:spPr>
        <a:xfrm>
          <a:off x="4506817" y="2421"/>
          <a:ext cx="3891141" cy="2334684"/>
        </a:xfrm>
        <a:prstGeom prst="roundRect">
          <a:avLst/>
        </a:prstGeom>
        <a:solidFill>
          <a:srgbClr val="EEEBF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rgbClr val="4B116F"/>
              </a:solidFill>
              <a:latin typeface="Inter Light"/>
              <a:ea typeface="Inter Light"/>
              <a:cs typeface="Inter Light"/>
              <a:sym typeface="Inter Light"/>
            </a:rPr>
            <a:t>The Friday sermon: Umm </a:t>
          </a:r>
          <a:r>
            <a:rPr lang="en-US" sz="2400" b="1" kern="1200" dirty="0" err="1">
              <a:solidFill>
                <a:srgbClr val="4B116F"/>
              </a:solidFill>
              <a:latin typeface="Inter Light"/>
              <a:ea typeface="Inter Light"/>
              <a:cs typeface="Inter Light"/>
              <a:sym typeface="Inter Light"/>
            </a:rPr>
            <a:t>Hishām</a:t>
          </a:r>
          <a:r>
            <a:rPr lang="en-US" sz="2400" b="1" kern="1200" dirty="0">
              <a:solidFill>
                <a:srgbClr val="4B116F"/>
              </a:solidFill>
              <a:latin typeface="Inter Light"/>
              <a:ea typeface="Inter Light"/>
              <a:cs typeface="Inter Light"/>
              <a:sym typeface="Inter Light"/>
            </a:rPr>
            <a:t> b. </a:t>
          </a:r>
          <a:r>
            <a:rPr lang="en-US" sz="2400" b="1" kern="1200" dirty="0" err="1">
              <a:solidFill>
                <a:srgbClr val="4B116F"/>
              </a:solidFill>
              <a:latin typeface="Inter Light"/>
              <a:ea typeface="Inter Light"/>
              <a:cs typeface="Inter Light"/>
              <a:sym typeface="Inter Light"/>
            </a:rPr>
            <a:t>Ḥārithah</a:t>
          </a:r>
          <a:endParaRPr lang="en-US" sz="2400" b="1" kern="1200" dirty="0">
            <a:solidFill>
              <a:srgbClr val="4B116F"/>
            </a:solidFill>
            <a:latin typeface="Inter Light"/>
            <a:ea typeface="Inter Light"/>
            <a:cs typeface="Inter Light"/>
            <a:sym typeface="Inter Light"/>
          </a:endParaRPr>
        </a:p>
      </dsp:txBody>
      <dsp:txXfrm>
        <a:off x="4620787" y="116391"/>
        <a:ext cx="3663201" cy="2106744"/>
      </dsp:txXfrm>
    </dsp:sp>
    <dsp:sp modelId="{926BB45C-DAD5-488A-8525-D5A8F25263A7}">
      <dsp:nvSpPr>
        <dsp:cNvPr id="0" name=""/>
        <dsp:cNvSpPr/>
      </dsp:nvSpPr>
      <dsp:spPr>
        <a:xfrm>
          <a:off x="226562" y="2726220"/>
          <a:ext cx="3891141" cy="2334684"/>
        </a:xfrm>
        <a:prstGeom prst="roundRect">
          <a:avLst/>
        </a:prstGeom>
        <a:solidFill>
          <a:srgbClr val="EEEBF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rgbClr val="4B116F"/>
              </a:solidFill>
              <a:latin typeface="Inter Light"/>
              <a:ea typeface="Inter Light"/>
              <a:cs typeface="Inter Light"/>
              <a:sym typeface="Inter Light"/>
            </a:rPr>
            <a:t>The two Eid </a:t>
          </a:r>
          <a:r>
            <a:rPr lang="en-US" sz="2400" b="1" kern="1200" dirty="0" err="1">
              <a:solidFill>
                <a:srgbClr val="4B116F"/>
              </a:solidFill>
              <a:latin typeface="Inter Light"/>
              <a:ea typeface="Inter Light"/>
              <a:cs typeface="Inter Light"/>
              <a:sym typeface="Inter Light"/>
            </a:rPr>
            <a:t>ṣalāhs</a:t>
          </a:r>
          <a:endParaRPr lang="en-US" sz="2400" b="1" kern="1200" dirty="0">
            <a:solidFill>
              <a:srgbClr val="4B116F"/>
            </a:solidFill>
            <a:latin typeface="Inter Light"/>
            <a:ea typeface="Inter Light"/>
            <a:cs typeface="Inter Light"/>
            <a:sym typeface="Inter Light"/>
          </a:endParaRPr>
        </a:p>
      </dsp:txBody>
      <dsp:txXfrm>
        <a:off x="340532" y="2840190"/>
        <a:ext cx="3663201" cy="2106744"/>
      </dsp:txXfrm>
    </dsp:sp>
    <dsp:sp modelId="{AD034CFA-267E-42F1-B4F4-220C780ED432}">
      <dsp:nvSpPr>
        <dsp:cNvPr id="0" name=""/>
        <dsp:cNvSpPr/>
      </dsp:nvSpPr>
      <dsp:spPr>
        <a:xfrm>
          <a:off x="4506817" y="2726220"/>
          <a:ext cx="3891141" cy="2334684"/>
        </a:xfrm>
        <a:prstGeom prst="roundRect">
          <a:avLst/>
        </a:prstGeom>
        <a:solidFill>
          <a:srgbClr val="EEEBF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rgbClr val="4B116F"/>
              </a:solidFill>
              <a:latin typeface="Inter Light"/>
              <a:ea typeface="Inter Light"/>
              <a:cs typeface="Inter Light"/>
              <a:sym typeface="Inter Light"/>
            </a:rPr>
            <a:t>Fajr ṣalāh</a:t>
          </a:r>
        </a:p>
      </dsp:txBody>
      <dsp:txXfrm>
        <a:off x="4620787" y="2840190"/>
        <a:ext cx="3663201" cy="210674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BD7CA7-1F5B-4BA2-B434-45730325F87B}">
      <dsp:nvSpPr>
        <dsp:cNvPr id="0" name=""/>
        <dsp:cNvSpPr/>
      </dsp:nvSpPr>
      <dsp:spPr>
        <a:xfrm>
          <a:off x="0" y="417122"/>
          <a:ext cx="9463280" cy="1216800"/>
        </a:xfrm>
        <a:prstGeom prst="roundRect">
          <a:avLst/>
        </a:prstGeom>
        <a:solidFill>
          <a:srgbClr val="EEEBF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180000" lvl="0" indent="0" algn="l" defTabSz="1066800">
            <a:lnSpc>
              <a:spcPct val="90000"/>
            </a:lnSpc>
            <a:spcBef>
              <a:spcPct val="0"/>
            </a:spcBef>
            <a:spcAft>
              <a:spcPct val="35000"/>
            </a:spcAft>
            <a:buNone/>
          </a:pPr>
          <a:r>
            <a:rPr lang="en-GB" sz="2400" kern="1200" dirty="0">
              <a:solidFill>
                <a:schemeClr val="tx1">
                  <a:lumMod val="75000"/>
                  <a:lumOff val="25000"/>
                </a:schemeClr>
              </a:solidFill>
            </a:rPr>
            <a:t>Can I explain in 2 minutes *why* the Qur’an is majestic?</a:t>
          </a:r>
        </a:p>
      </dsp:txBody>
      <dsp:txXfrm>
        <a:off x="59399" y="476521"/>
        <a:ext cx="9344482" cy="1098002"/>
      </dsp:txXfrm>
    </dsp:sp>
    <dsp:sp modelId="{716EB27D-BE11-49C3-80AC-0D1C0348CDF4}">
      <dsp:nvSpPr>
        <dsp:cNvPr id="0" name=""/>
        <dsp:cNvSpPr/>
      </dsp:nvSpPr>
      <dsp:spPr>
        <a:xfrm>
          <a:off x="0" y="1821123"/>
          <a:ext cx="9463280" cy="1216800"/>
        </a:xfrm>
        <a:prstGeom prst="roundRect">
          <a:avLst/>
        </a:prstGeom>
        <a:solidFill>
          <a:srgbClr val="EEEBF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180000" lvl="0" indent="0" algn="l" defTabSz="1066800">
            <a:lnSpc>
              <a:spcPct val="90000"/>
            </a:lnSpc>
            <a:spcBef>
              <a:spcPct val="0"/>
            </a:spcBef>
            <a:spcAft>
              <a:spcPct val="35000"/>
            </a:spcAft>
            <a:buNone/>
          </a:pPr>
          <a:r>
            <a:rPr lang="en-GB" sz="2400" kern="1200" dirty="0">
              <a:solidFill>
                <a:schemeClr val="tx1">
                  <a:lumMod val="75000"/>
                  <a:lumOff val="25000"/>
                </a:schemeClr>
              </a:solidFill>
            </a:rPr>
            <a:t>Do I feel connected to the Qur’an?</a:t>
          </a:r>
        </a:p>
      </dsp:txBody>
      <dsp:txXfrm>
        <a:off x="59399" y="1880522"/>
        <a:ext cx="9344482" cy="1098002"/>
      </dsp:txXfrm>
    </dsp:sp>
    <dsp:sp modelId="{08A19630-0B51-4390-B03B-A8EF4A2DD46B}">
      <dsp:nvSpPr>
        <dsp:cNvPr id="0" name=""/>
        <dsp:cNvSpPr/>
      </dsp:nvSpPr>
      <dsp:spPr>
        <a:xfrm>
          <a:off x="0" y="3225123"/>
          <a:ext cx="9463280" cy="1216800"/>
        </a:xfrm>
        <a:prstGeom prst="roundRect">
          <a:avLst/>
        </a:prstGeom>
        <a:solidFill>
          <a:srgbClr val="EEEBF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180000" lvl="0" indent="0" algn="l" defTabSz="1066800">
            <a:lnSpc>
              <a:spcPct val="90000"/>
            </a:lnSpc>
            <a:spcBef>
              <a:spcPct val="0"/>
            </a:spcBef>
            <a:spcAft>
              <a:spcPct val="35000"/>
            </a:spcAft>
            <a:buNone/>
          </a:pPr>
          <a:r>
            <a:rPr lang="en-GB" sz="2400" kern="1200" dirty="0">
              <a:solidFill>
                <a:schemeClr val="tx1">
                  <a:lumMod val="75000"/>
                  <a:lumOff val="25000"/>
                </a:schemeClr>
              </a:solidFill>
            </a:rPr>
            <a:t>How important is the Qur’an in my life (on a scale from 1-10)?</a:t>
          </a:r>
        </a:p>
      </dsp:txBody>
      <dsp:txXfrm>
        <a:off x="59399" y="3284522"/>
        <a:ext cx="9344482" cy="10980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1CBD1B-5365-4DF7-8397-84DA14D24FFB}">
      <dsp:nvSpPr>
        <dsp:cNvPr id="0" name=""/>
        <dsp:cNvSpPr/>
      </dsp:nvSpPr>
      <dsp:spPr>
        <a:xfrm>
          <a:off x="1333865" y="3269"/>
          <a:ext cx="2167068" cy="1683003"/>
        </a:xfrm>
        <a:prstGeom prst="roundRect">
          <a:avLst>
            <a:gd name="adj" fmla="val 10000"/>
          </a:avLst>
        </a:prstGeom>
        <a:solidFill>
          <a:srgbClr val="FAAC6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45720" rIns="68580" bIns="45720" numCol="1" spcCol="1270" anchor="ctr" anchorCtr="0">
          <a:noAutofit/>
        </a:bodyPr>
        <a:lstStyle/>
        <a:p>
          <a:pPr marL="0" lvl="0" indent="0" algn="ctr" defTabSz="1600200">
            <a:lnSpc>
              <a:spcPct val="90000"/>
            </a:lnSpc>
            <a:spcBef>
              <a:spcPct val="0"/>
            </a:spcBef>
            <a:spcAft>
              <a:spcPct val="35000"/>
            </a:spcAft>
            <a:buNone/>
          </a:pPr>
          <a:r>
            <a:rPr lang="ar-SA" sz="3600" i="0" u="none" strike="noStrike" kern="1200" dirty="0">
              <a:solidFill>
                <a:srgbClr val="413169"/>
              </a:solidFill>
              <a:effectLst/>
              <a:latin typeface="Noto Naskh Arabic SemiBold" pitchFamily="2" charset="-78"/>
              <a:cs typeface="Noto Naskh Arabic SemiBold" pitchFamily="2" charset="-78"/>
            </a:rPr>
            <a:t>بَهِيجٍ</a:t>
          </a:r>
          <a:endParaRPr lang="en-GB" sz="3600" kern="1200" dirty="0"/>
        </a:p>
      </dsp:txBody>
      <dsp:txXfrm>
        <a:off x="1383158" y="52562"/>
        <a:ext cx="2068482" cy="1584417"/>
      </dsp:txXfrm>
    </dsp:sp>
    <dsp:sp modelId="{D3580901-3874-4095-9BEB-1B330D004F22}">
      <dsp:nvSpPr>
        <dsp:cNvPr id="0" name=""/>
        <dsp:cNvSpPr/>
      </dsp:nvSpPr>
      <dsp:spPr>
        <a:xfrm>
          <a:off x="1550572" y="1686272"/>
          <a:ext cx="216706" cy="1262252"/>
        </a:xfrm>
        <a:custGeom>
          <a:avLst/>
          <a:gdLst/>
          <a:ahLst/>
          <a:cxnLst/>
          <a:rect l="0" t="0" r="0" b="0"/>
          <a:pathLst>
            <a:path>
              <a:moveTo>
                <a:pt x="0" y="0"/>
              </a:moveTo>
              <a:lnTo>
                <a:pt x="0" y="1262252"/>
              </a:lnTo>
              <a:lnTo>
                <a:pt x="216706" y="1262252"/>
              </a:lnTo>
            </a:path>
          </a:pathLst>
        </a:custGeom>
        <a:noFill/>
        <a:ln w="25400" cap="flat" cmpd="sng" algn="ctr">
          <a:solidFill>
            <a:schemeClr val="tx1">
              <a:lumMod val="50000"/>
              <a:lumOff val="50000"/>
            </a:schemeClr>
          </a:solidFill>
          <a:prstDash val="solid"/>
        </a:ln>
        <a:effectLst/>
      </dsp:spPr>
      <dsp:style>
        <a:lnRef idx="2">
          <a:scrgbClr r="0" g="0" b="0"/>
        </a:lnRef>
        <a:fillRef idx="0">
          <a:scrgbClr r="0" g="0" b="0"/>
        </a:fillRef>
        <a:effectRef idx="0">
          <a:scrgbClr r="0" g="0" b="0"/>
        </a:effectRef>
        <a:fontRef idx="minor"/>
      </dsp:style>
    </dsp:sp>
    <dsp:sp modelId="{BD19D932-52B5-4A20-8F69-2C27AE22CCCA}">
      <dsp:nvSpPr>
        <dsp:cNvPr id="0" name=""/>
        <dsp:cNvSpPr/>
      </dsp:nvSpPr>
      <dsp:spPr>
        <a:xfrm>
          <a:off x="1767279" y="2107023"/>
          <a:ext cx="2692805" cy="1683003"/>
        </a:xfrm>
        <a:prstGeom prst="roundRect">
          <a:avLst>
            <a:gd name="adj" fmla="val 10000"/>
          </a:avLst>
        </a:prstGeom>
        <a:solidFill>
          <a:schemeClr val="lt1">
            <a:alpha val="90000"/>
            <a:hueOff val="0"/>
            <a:satOff val="0"/>
            <a:lumOff val="0"/>
            <a:alphaOff val="0"/>
          </a:schemeClr>
        </a:solidFill>
        <a:ln w="25400" cap="flat" cmpd="sng" algn="ctr">
          <a:solidFill>
            <a:schemeClr val="tx1">
              <a:lumMod val="50000"/>
              <a:lumOff val="5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27940" rIns="41910" bIns="27940" numCol="1" spcCol="1270" anchor="ctr" anchorCtr="0">
          <a:noAutofit/>
        </a:bodyPr>
        <a:lstStyle/>
        <a:p>
          <a:pPr marL="0" lvl="0" indent="0" algn="ctr" defTabSz="977900">
            <a:lnSpc>
              <a:spcPct val="90000"/>
            </a:lnSpc>
            <a:spcBef>
              <a:spcPct val="0"/>
            </a:spcBef>
            <a:spcAft>
              <a:spcPct val="35000"/>
            </a:spcAft>
            <a:buNone/>
          </a:pPr>
          <a:r>
            <a:rPr lang="en-US" sz="2200" kern="1200" dirty="0">
              <a:solidFill>
                <a:srgbClr val="1E1E1E"/>
              </a:solidFill>
              <a:latin typeface="Inter Light"/>
              <a:ea typeface="Inter Light"/>
              <a:cs typeface="Inter Light"/>
              <a:sym typeface="Inter Light"/>
            </a:rPr>
            <a:t>Joyous, beautiful. </a:t>
          </a:r>
          <a:endParaRPr lang="en-GB" sz="2200" kern="1200" dirty="0"/>
        </a:p>
      </dsp:txBody>
      <dsp:txXfrm>
        <a:off x="1816572" y="2156316"/>
        <a:ext cx="2594219" cy="1584417"/>
      </dsp:txXfrm>
    </dsp:sp>
    <dsp:sp modelId="{7A863E44-8A21-4AEF-96F4-F58FFB65DA1E}">
      <dsp:nvSpPr>
        <dsp:cNvPr id="0" name=""/>
        <dsp:cNvSpPr/>
      </dsp:nvSpPr>
      <dsp:spPr>
        <a:xfrm>
          <a:off x="1550572" y="1686272"/>
          <a:ext cx="216706" cy="3366006"/>
        </a:xfrm>
        <a:custGeom>
          <a:avLst/>
          <a:gdLst/>
          <a:ahLst/>
          <a:cxnLst/>
          <a:rect l="0" t="0" r="0" b="0"/>
          <a:pathLst>
            <a:path>
              <a:moveTo>
                <a:pt x="0" y="0"/>
              </a:moveTo>
              <a:lnTo>
                <a:pt x="0" y="3366006"/>
              </a:lnTo>
              <a:lnTo>
                <a:pt x="216706" y="3366006"/>
              </a:lnTo>
            </a:path>
          </a:pathLst>
        </a:custGeom>
        <a:noFill/>
        <a:ln w="25400" cap="flat" cmpd="sng" algn="ctr">
          <a:solidFill>
            <a:schemeClr val="tx1">
              <a:lumMod val="50000"/>
              <a:lumOff val="50000"/>
            </a:schemeClr>
          </a:solidFill>
          <a:prstDash val="solid"/>
        </a:ln>
        <a:effectLst/>
      </dsp:spPr>
      <dsp:style>
        <a:lnRef idx="2">
          <a:scrgbClr r="0" g="0" b="0"/>
        </a:lnRef>
        <a:fillRef idx="0">
          <a:scrgbClr r="0" g="0" b="0"/>
        </a:fillRef>
        <a:effectRef idx="0">
          <a:scrgbClr r="0" g="0" b="0"/>
        </a:effectRef>
        <a:fontRef idx="minor"/>
      </dsp:style>
    </dsp:sp>
    <dsp:sp modelId="{92BE73B4-BB50-4B60-A6C9-F6881AB06284}">
      <dsp:nvSpPr>
        <dsp:cNvPr id="0" name=""/>
        <dsp:cNvSpPr/>
      </dsp:nvSpPr>
      <dsp:spPr>
        <a:xfrm>
          <a:off x="1767279" y="4210777"/>
          <a:ext cx="2692805" cy="1683003"/>
        </a:xfrm>
        <a:prstGeom prst="roundRect">
          <a:avLst>
            <a:gd name="adj" fmla="val 10000"/>
          </a:avLst>
        </a:prstGeom>
        <a:solidFill>
          <a:schemeClr val="lt1">
            <a:alpha val="90000"/>
            <a:hueOff val="0"/>
            <a:satOff val="0"/>
            <a:lumOff val="0"/>
            <a:alphaOff val="0"/>
          </a:schemeClr>
        </a:solidFill>
        <a:ln w="25400" cap="flat" cmpd="sng" algn="ctr">
          <a:solidFill>
            <a:schemeClr val="tx1">
              <a:lumMod val="50000"/>
              <a:lumOff val="5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27940" rIns="41910" bIns="27940" numCol="1" spcCol="1270" anchor="ctr" anchorCtr="0">
          <a:noAutofit/>
        </a:bodyPr>
        <a:lstStyle/>
        <a:p>
          <a:pPr marL="0" lvl="0" indent="0" algn="ctr" defTabSz="977900">
            <a:lnSpc>
              <a:spcPct val="90000"/>
            </a:lnSpc>
            <a:spcBef>
              <a:spcPct val="0"/>
            </a:spcBef>
            <a:spcAft>
              <a:spcPct val="35000"/>
            </a:spcAft>
            <a:buNone/>
          </a:pPr>
          <a:r>
            <a:rPr lang="en-US" sz="2200" kern="1200">
              <a:solidFill>
                <a:srgbClr val="1E1E1E"/>
              </a:solidFill>
              <a:latin typeface="Inter Light"/>
              <a:ea typeface="Inter Light"/>
              <a:cs typeface="Inter Light"/>
              <a:sym typeface="Inter Light"/>
            </a:rPr>
            <a:t>We </a:t>
          </a:r>
          <a:r>
            <a:rPr lang="en-US" sz="2200" kern="1200" dirty="0">
              <a:solidFill>
                <a:srgbClr val="1E1E1E"/>
              </a:solidFill>
              <a:latin typeface="Inter Light"/>
              <a:ea typeface="Inter Light"/>
              <a:cs typeface="Inter Light"/>
              <a:sym typeface="Inter Light"/>
            </a:rPr>
            <a:t>just need to open our eyes and </a:t>
          </a:r>
          <a:r>
            <a:rPr lang="en-US" sz="2200" b="1" kern="1200" dirty="0">
              <a:solidFill>
                <a:srgbClr val="1E1E1E"/>
              </a:solidFill>
              <a:latin typeface="Inter Light"/>
              <a:ea typeface="Inter Light"/>
              <a:cs typeface="Inter Light"/>
              <a:sym typeface="Inter Light"/>
            </a:rPr>
            <a:t>hearts</a:t>
          </a:r>
          <a:r>
            <a:rPr lang="en-US" sz="2200" kern="1200" dirty="0">
              <a:solidFill>
                <a:srgbClr val="1E1E1E"/>
              </a:solidFill>
              <a:latin typeface="Inter Light"/>
              <a:ea typeface="Inter Light"/>
              <a:cs typeface="Inter Light"/>
              <a:sym typeface="Inter Light"/>
            </a:rPr>
            <a:t>.</a:t>
          </a:r>
          <a:endParaRPr lang="en-GB" sz="2200" kern="1200" dirty="0"/>
        </a:p>
      </dsp:txBody>
      <dsp:txXfrm>
        <a:off x="1816572" y="4260070"/>
        <a:ext cx="2594219" cy="1584417"/>
      </dsp:txXfrm>
    </dsp:sp>
    <dsp:sp modelId="{7F44C79C-74CC-4B2B-8368-1BC2405397E7}">
      <dsp:nvSpPr>
        <dsp:cNvPr id="0" name=""/>
        <dsp:cNvSpPr/>
      </dsp:nvSpPr>
      <dsp:spPr>
        <a:xfrm>
          <a:off x="4891875" y="3269"/>
          <a:ext cx="2048551" cy="1683003"/>
        </a:xfrm>
        <a:prstGeom prst="roundRect">
          <a:avLst>
            <a:gd name="adj" fmla="val 10000"/>
          </a:avLst>
        </a:prstGeom>
        <a:solidFill>
          <a:srgbClr val="FAAC6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45720" rIns="68580" bIns="45720" numCol="1" spcCol="1270" anchor="ctr" anchorCtr="0">
          <a:noAutofit/>
        </a:bodyPr>
        <a:lstStyle/>
        <a:p>
          <a:pPr marL="0" lvl="0" indent="0" algn="ctr" defTabSz="1600200">
            <a:lnSpc>
              <a:spcPct val="90000"/>
            </a:lnSpc>
            <a:spcBef>
              <a:spcPct val="0"/>
            </a:spcBef>
            <a:spcAft>
              <a:spcPct val="35000"/>
            </a:spcAft>
            <a:buNone/>
          </a:pPr>
          <a:r>
            <a:rPr lang="ar-SA" sz="3600" i="0" u="none" strike="noStrike" kern="1200" dirty="0">
              <a:solidFill>
                <a:srgbClr val="413169"/>
              </a:solidFill>
              <a:effectLst/>
              <a:latin typeface="Noto Naskh Arabic SemiBold" pitchFamily="2" charset="-78"/>
              <a:cs typeface="Noto Naskh Arabic SemiBold" pitchFamily="2" charset="-78"/>
            </a:rPr>
            <a:t>رَوَٰسِىَ</a:t>
          </a:r>
          <a:endParaRPr lang="en-GB" sz="1800" kern="1200" dirty="0"/>
        </a:p>
      </dsp:txBody>
      <dsp:txXfrm>
        <a:off x="4941168" y="52562"/>
        <a:ext cx="1949965" cy="1584417"/>
      </dsp:txXfrm>
    </dsp:sp>
    <dsp:sp modelId="{D1DB04D6-28D5-48B4-BB20-7AB3557C6B2B}">
      <dsp:nvSpPr>
        <dsp:cNvPr id="0" name=""/>
        <dsp:cNvSpPr/>
      </dsp:nvSpPr>
      <dsp:spPr>
        <a:xfrm>
          <a:off x="5096731" y="1686272"/>
          <a:ext cx="204855" cy="1262252"/>
        </a:xfrm>
        <a:custGeom>
          <a:avLst/>
          <a:gdLst/>
          <a:ahLst/>
          <a:cxnLst/>
          <a:rect l="0" t="0" r="0" b="0"/>
          <a:pathLst>
            <a:path>
              <a:moveTo>
                <a:pt x="0" y="0"/>
              </a:moveTo>
              <a:lnTo>
                <a:pt x="0" y="1262252"/>
              </a:lnTo>
              <a:lnTo>
                <a:pt x="204855" y="126225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0D1893A-56FE-4B9F-B18F-0A32F58E20FB}">
      <dsp:nvSpPr>
        <dsp:cNvPr id="0" name=""/>
        <dsp:cNvSpPr/>
      </dsp:nvSpPr>
      <dsp:spPr>
        <a:xfrm>
          <a:off x="5301586" y="2107023"/>
          <a:ext cx="2692805" cy="1683003"/>
        </a:xfrm>
        <a:prstGeom prst="roundRect">
          <a:avLst>
            <a:gd name="adj" fmla="val 10000"/>
          </a:avLst>
        </a:prstGeom>
        <a:solidFill>
          <a:schemeClr val="lt1">
            <a:alpha val="90000"/>
            <a:hueOff val="0"/>
            <a:satOff val="0"/>
            <a:lumOff val="0"/>
            <a:alphaOff val="0"/>
          </a:schemeClr>
        </a:solidFill>
        <a:ln w="25400" cap="flat" cmpd="sng" algn="ctr">
          <a:solidFill>
            <a:schemeClr val="tx1">
              <a:lumMod val="50000"/>
              <a:lumOff val="5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27940" rIns="41910" bIns="27940" numCol="1" spcCol="1270" anchor="ctr" anchorCtr="0">
          <a:noAutofit/>
        </a:bodyPr>
        <a:lstStyle/>
        <a:p>
          <a:pPr marL="0" lvl="0" indent="0" algn="ctr" defTabSz="977900">
            <a:lnSpc>
              <a:spcPct val="90000"/>
            </a:lnSpc>
            <a:spcBef>
              <a:spcPct val="0"/>
            </a:spcBef>
            <a:spcAft>
              <a:spcPct val="35000"/>
            </a:spcAft>
            <a:buFont typeface="Arial" panose="020B0604020202020204" pitchFamily="34" charset="0"/>
            <a:buNone/>
          </a:pPr>
          <a:r>
            <a:rPr lang="en-US" sz="2200" kern="1200" dirty="0">
              <a:solidFill>
                <a:srgbClr val="1E1E1E"/>
              </a:solidFill>
              <a:latin typeface="Inter Light"/>
              <a:ea typeface="Inter Light"/>
              <a:cs typeface="Inter Light"/>
              <a:sym typeface="Inter Light"/>
            </a:rPr>
            <a:t>[A] What is the function of mountains?</a:t>
          </a:r>
          <a:endParaRPr lang="en-GB" sz="2200" kern="1200" dirty="0"/>
        </a:p>
      </dsp:txBody>
      <dsp:txXfrm>
        <a:off x="5350879" y="2156316"/>
        <a:ext cx="2594219" cy="1584417"/>
      </dsp:txXfrm>
    </dsp:sp>
    <dsp:sp modelId="{F9526D01-17CD-453C-92F1-44CCD66CB71B}">
      <dsp:nvSpPr>
        <dsp:cNvPr id="0" name=""/>
        <dsp:cNvSpPr/>
      </dsp:nvSpPr>
      <dsp:spPr>
        <a:xfrm>
          <a:off x="5096731" y="1686272"/>
          <a:ext cx="204855" cy="3366006"/>
        </a:xfrm>
        <a:custGeom>
          <a:avLst/>
          <a:gdLst/>
          <a:ahLst/>
          <a:cxnLst/>
          <a:rect l="0" t="0" r="0" b="0"/>
          <a:pathLst>
            <a:path>
              <a:moveTo>
                <a:pt x="0" y="0"/>
              </a:moveTo>
              <a:lnTo>
                <a:pt x="0" y="3366006"/>
              </a:lnTo>
              <a:lnTo>
                <a:pt x="204855" y="3366006"/>
              </a:lnTo>
            </a:path>
          </a:pathLst>
        </a:custGeom>
        <a:noFill/>
        <a:ln w="25400" cap="flat" cmpd="sng" algn="ctr">
          <a:solidFill>
            <a:schemeClr val="tx1">
              <a:lumMod val="50000"/>
              <a:lumOff val="50000"/>
            </a:schemeClr>
          </a:solidFill>
          <a:prstDash val="solid"/>
        </a:ln>
        <a:effectLst/>
      </dsp:spPr>
      <dsp:style>
        <a:lnRef idx="2">
          <a:scrgbClr r="0" g="0" b="0"/>
        </a:lnRef>
        <a:fillRef idx="0">
          <a:scrgbClr r="0" g="0" b="0"/>
        </a:fillRef>
        <a:effectRef idx="0">
          <a:scrgbClr r="0" g="0" b="0"/>
        </a:effectRef>
        <a:fontRef idx="minor"/>
      </dsp:style>
    </dsp:sp>
    <dsp:sp modelId="{82F0D8A7-EA5A-4CF9-8180-93FD5A99A822}">
      <dsp:nvSpPr>
        <dsp:cNvPr id="0" name=""/>
        <dsp:cNvSpPr/>
      </dsp:nvSpPr>
      <dsp:spPr>
        <a:xfrm>
          <a:off x="5301586" y="4210777"/>
          <a:ext cx="2692805" cy="1683003"/>
        </a:xfrm>
        <a:prstGeom prst="roundRect">
          <a:avLst>
            <a:gd name="adj" fmla="val 10000"/>
          </a:avLst>
        </a:prstGeom>
        <a:solidFill>
          <a:schemeClr val="lt1">
            <a:alpha val="90000"/>
            <a:hueOff val="0"/>
            <a:satOff val="0"/>
            <a:lumOff val="0"/>
            <a:alphaOff val="0"/>
          </a:schemeClr>
        </a:solidFill>
        <a:ln w="25400" cap="flat" cmpd="sng" algn="ctr">
          <a:solidFill>
            <a:schemeClr val="tx1">
              <a:lumMod val="50000"/>
              <a:lumOff val="5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27940" rIns="41910" bIns="27940" numCol="1" spcCol="1270" anchor="ctr" anchorCtr="0">
          <a:noAutofit/>
        </a:bodyPr>
        <a:lstStyle/>
        <a:p>
          <a:pPr marL="0" lvl="0" indent="0" algn="ctr" defTabSz="977900">
            <a:lnSpc>
              <a:spcPct val="90000"/>
            </a:lnSpc>
            <a:spcBef>
              <a:spcPct val="0"/>
            </a:spcBef>
            <a:spcAft>
              <a:spcPct val="35000"/>
            </a:spcAft>
            <a:buNone/>
          </a:pPr>
          <a:r>
            <a:rPr lang="en-US" sz="2200" kern="1200">
              <a:solidFill>
                <a:srgbClr val="1E1E1E"/>
              </a:solidFill>
              <a:latin typeface="Inter Light"/>
              <a:ea typeface="Inter Light"/>
              <a:cs typeface="Inter Light"/>
              <a:sym typeface="Inter Light"/>
            </a:rPr>
            <a:t>Revelation’s purpose is to make our hearts firm and stable too. </a:t>
          </a:r>
          <a:endParaRPr lang="en-US" sz="2200" kern="1200" dirty="0">
            <a:solidFill>
              <a:srgbClr val="1E1E1E"/>
            </a:solidFill>
            <a:latin typeface="Inter Light"/>
            <a:ea typeface="Inter Light"/>
            <a:cs typeface="Inter Light"/>
            <a:sym typeface="Inter Light"/>
          </a:endParaRPr>
        </a:p>
      </dsp:txBody>
      <dsp:txXfrm>
        <a:off x="5350879" y="4260070"/>
        <a:ext cx="2594219" cy="1584417"/>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8200548-7EBE-0E21-797C-AD66A20EFB9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K"/>
          </a:p>
        </p:txBody>
      </p:sp>
      <p:sp>
        <p:nvSpPr>
          <p:cNvPr id="3" name="Date Placeholder 2">
            <a:extLst>
              <a:ext uri="{FF2B5EF4-FFF2-40B4-BE49-F238E27FC236}">
                <a16:creationId xmlns:a16="http://schemas.microsoft.com/office/drawing/2014/main" id="{1B14E242-D49C-E3EA-6D06-6CEDEDBB2CB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C944F31-D98B-4664-B24D-78FD4B26DFB8}" type="datetimeFigureOut">
              <a:rPr lang="en-PK" smtClean="0"/>
              <a:t>27/02/2025</a:t>
            </a:fld>
            <a:endParaRPr lang="en-PK"/>
          </a:p>
        </p:txBody>
      </p:sp>
      <p:sp>
        <p:nvSpPr>
          <p:cNvPr id="4" name="Footer Placeholder 3">
            <a:extLst>
              <a:ext uri="{FF2B5EF4-FFF2-40B4-BE49-F238E27FC236}">
                <a16:creationId xmlns:a16="http://schemas.microsoft.com/office/drawing/2014/main" id="{79A69138-6F1A-4ECC-3923-32C1A9803E9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PK"/>
          </a:p>
        </p:txBody>
      </p:sp>
      <p:sp>
        <p:nvSpPr>
          <p:cNvPr id="5" name="Slide Number Placeholder 4">
            <a:extLst>
              <a:ext uri="{FF2B5EF4-FFF2-40B4-BE49-F238E27FC236}">
                <a16:creationId xmlns:a16="http://schemas.microsoft.com/office/drawing/2014/main" id="{4E3BEC6F-D5AA-9F24-D99B-925C0A44DBC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6CD279-3F22-48EB-B7F4-A44D482A3C6F}" type="slidenum">
              <a:rPr lang="en-PK" smtClean="0"/>
              <a:t>‹#›</a:t>
            </a:fld>
            <a:endParaRPr lang="en-PK"/>
          </a:p>
        </p:txBody>
      </p:sp>
    </p:spTree>
    <p:extLst>
      <p:ext uri="{BB962C8B-B14F-4D97-AF65-F5344CB8AC3E}">
        <p14:creationId xmlns:p14="http://schemas.microsoft.com/office/powerpoint/2010/main" val="8283039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4" name="Google Shape;104;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2CA6AB25-F04A-40D1-D039-C131280AC176}"/>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450AAC76-F031-90F1-6DCE-C0DE7B640ED0}"/>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800" b="0" i="0" u="none" strike="noStrike" dirty="0">
                <a:solidFill>
                  <a:srgbClr val="000000"/>
                </a:solidFill>
                <a:effectLst/>
                <a:latin typeface="Arial" panose="020B0604020202020204" pitchFamily="34" charset="0"/>
              </a:rPr>
              <a:t>This is the </a:t>
            </a:r>
            <a:r>
              <a:rPr lang="en-GB" sz="1800" b="1" i="0" u="none" strike="noStrike" dirty="0">
                <a:solidFill>
                  <a:srgbClr val="000000"/>
                </a:solidFill>
                <a:effectLst/>
                <a:latin typeface="Arial" panose="020B0604020202020204" pitchFamily="34" charset="0"/>
              </a:rPr>
              <a:t>second </a:t>
            </a:r>
            <a:r>
              <a:rPr lang="en-GB" sz="1800" b="0" i="0" u="none" strike="noStrike" dirty="0">
                <a:solidFill>
                  <a:srgbClr val="000000"/>
                </a:solidFill>
                <a:effectLst/>
                <a:latin typeface="Arial" panose="020B0604020202020204" pitchFamily="34" charset="0"/>
              </a:rPr>
              <a:t>issue that the Quraysh raised. </a:t>
            </a:r>
            <a:r>
              <a:rPr lang="en-GB" sz="1800" dirty="0">
                <a:solidFill>
                  <a:srgbClr val="1E1E1E"/>
                </a:solidFill>
                <a:latin typeface="Inter Light"/>
                <a:ea typeface="Inter Light"/>
                <a:cs typeface="Inter Light"/>
                <a:sym typeface="Inter Light"/>
              </a:rPr>
              <a:t>The Quraysh did not believe it was possible for humans to be brought back to life after their bones had decomposed.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800" dirty="0">
                <a:solidFill>
                  <a:srgbClr val="1E1E1E"/>
                </a:solidFill>
                <a:latin typeface="Inter Light"/>
                <a:ea typeface="Inter Light"/>
                <a:cs typeface="Inter Light"/>
                <a:sym typeface="Inter Light"/>
              </a:rPr>
              <a:t>There’s no way this is going to happen! </a:t>
            </a:r>
            <a:r>
              <a:rPr lang="ar-SA" sz="1800" i="0" u="none" strike="noStrike" dirty="0">
                <a:solidFill>
                  <a:srgbClr val="413169"/>
                </a:solidFill>
                <a:effectLst/>
                <a:latin typeface="Noto Naskh Arabic SemiBold" pitchFamily="2" charset="-78"/>
                <a:cs typeface="Noto Naskh Arabic SemiBold" pitchFamily="2" charset="-78"/>
              </a:rPr>
              <a:t>ذَٰلِكَ رَجْعٌ بَعِيدٌ </a:t>
            </a:r>
            <a:endParaRPr lang="en-GB" sz="1800" dirty="0">
              <a:solidFill>
                <a:srgbClr val="1E1E1E"/>
              </a:solidFill>
              <a:latin typeface="Inter Light"/>
              <a:ea typeface="Inter Light"/>
              <a:cs typeface="Inter Light"/>
              <a:sym typeface="Inter Light"/>
            </a:endParaRPr>
          </a:p>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The rest of the </a:t>
            </a:r>
            <a:r>
              <a:rPr lang="en-GB" sz="1800" b="0" i="0" u="none" strike="noStrike" dirty="0" err="1">
                <a:solidFill>
                  <a:srgbClr val="000000"/>
                </a:solidFill>
                <a:effectLst/>
                <a:latin typeface="Arial" panose="020B0604020202020204" pitchFamily="34" charset="0"/>
              </a:rPr>
              <a:t>sūrah</a:t>
            </a:r>
            <a:r>
              <a:rPr lang="en-GB" sz="1800" b="0" i="0" u="none" strike="noStrike" dirty="0">
                <a:solidFill>
                  <a:srgbClr val="000000"/>
                </a:solidFill>
                <a:effectLst/>
                <a:latin typeface="Arial" panose="020B0604020202020204" pitchFamily="34" charset="0"/>
              </a:rPr>
              <a:t> is a response to this issue. </a:t>
            </a:r>
          </a:p>
          <a:p>
            <a:pPr marL="0" lvl="0" indent="0" algn="l" rtl="0">
              <a:spcBef>
                <a:spcPts val="0"/>
              </a:spcBef>
              <a:spcAft>
                <a:spcPts val="0"/>
              </a:spcAft>
              <a:buNone/>
            </a:pPr>
            <a:endParaRPr lang="en-GB" sz="1800" b="0" i="0" u="none" strike="noStrike" dirty="0">
              <a:solidFill>
                <a:srgbClr val="000000"/>
              </a:solidFill>
              <a:effectLst/>
              <a:latin typeface="Arial" panose="020B0604020202020204" pitchFamily="34" charset="0"/>
            </a:endParaRPr>
          </a:p>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Resurrection or life after death is a central belief of ours. It is one of the 3 key themes of the Qur’an revealed in Makkah. Allah will prove, again and again, how this will most certainly happen.</a:t>
            </a:r>
          </a:p>
          <a:p>
            <a:pPr marL="0" lvl="0" indent="0" algn="l" rtl="0">
              <a:spcBef>
                <a:spcPts val="0"/>
              </a:spcBef>
              <a:spcAft>
                <a:spcPts val="0"/>
              </a:spcAft>
              <a:buNone/>
            </a:pPr>
            <a:endParaRPr dirty="0"/>
          </a:p>
        </p:txBody>
      </p:sp>
      <p:sp>
        <p:nvSpPr>
          <p:cNvPr id="200" name="Google Shape;200;p13:notes">
            <a:extLst>
              <a:ext uri="{FF2B5EF4-FFF2-40B4-BE49-F238E27FC236}">
                <a16:creationId xmlns:a16="http://schemas.microsoft.com/office/drawing/2014/main" id="{0DEBA39F-E69B-377F-7C42-185FA690709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916449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74D5D0A7-074F-80A5-5E37-85747CA95119}"/>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DD07EE46-ECB0-F220-6A10-743A4E515AE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Allah knows what the earth consumes of their dead bodies. </a:t>
            </a:r>
          </a:p>
          <a:p>
            <a:pPr marL="0" lvl="0" indent="0" algn="l" rtl="0">
              <a:spcBef>
                <a:spcPts val="0"/>
              </a:spcBef>
              <a:spcAft>
                <a:spcPts val="0"/>
              </a:spcAft>
              <a:buNone/>
            </a:pPr>
            <a:endParaRPr lang="en-GB" sz="1800" b="0" i="0" u="none" strike="noStrike" dirty="0">
              <a:solidFill>
                <a:srgbClr val="000000"/>
              </a:solidFill>
              <a:effectLst/>
              <a:latin typeface="Arial" panose="020B0604020202020204" pitchFamily="34" charset="0"/>
            </a:endParaRPr>
          </a:p>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From verses 4 to 14, Allah mentions </a:t>
            </a:r>
            <a:r>
              <a:rPr lang="en-GB" sz="1800" b="1" i="0" u="none" strike="noStrike" dirty="0">
                <a:solidFill>
                  <a:srgbClr val="000000"/>
                </a:solidFill>
                <a:effectLst/>
                <a:latin typeface="Arial" panose="020B0604020202020204" pitchFamily="34" charset="0"/>
              </a:rPr>
              <a:t>three</a:t>
            </a:r>
            <a:r>
              <a:rPr lang="en-GB" sz="1800" b="0" i="0" u="none" strike="noStrike" dirty="0">
                <a:solidFill>
                  <a:srgbClr val="000000"/>
                </a:solidFill>
                <a:effectLst/>
                <a:latin typeface="Arial" panose="020B0604020202020204" pitchFamily="34" charset="0"/>
              </a:rPr>
              <a:t> key responses to the Quraysh’s issue of resurrection. The </a:t>
            </a:r>
            <a:r>
              <a:rPr lang="en-GB" sz="1800" b="1" i="0" u="none" strike="noStrike" dirty="0">
                <a:solidFill>
                  <a:srgbClr val="000000"/>
                </a:solidFill>
                <a:effectLst/>
                <a:latin typeface="Arial" panose="020B0604020202020204" pitchFamily="34" charset="0"/>
              </a:rPr>
              <a:t>first key proof </a:t>
            </a:r>
            <a:r>
              <a:rPr lang="en-GB" sz="1800" b="0" i="0" u="none" strike="noStrike" dirty="0">
                <a:solidFill>
                  <a:srgbClr val="000000"/>
                </a:solidFill>
                <a:effectLst/>
                <a:latin typeface="Arial" panose="020B0604020202020204" pitchFamily="34" charset="0"/>
              </a:rPr>
              <a:t>is: </a:t>
            </a:r>
            <a:r>
              <a:rPr lang="en-GB" sz="1800" b="1" i="0" u="none" strike="noStrike" dirty="0">
                <a:solidFill>
                  <a:srgbClr val="000000"/>
                </a:solidFill>
                <a:effectLst/>
                <a:latin typeface="Arial" panose="020B0604020202020204" pitchFamily="34" charset="0"/>
              </a:rPr>
              <a:t>Allah’s complete, absolute and ultimate knowledge. </a:t>
            </a:r>
          </a:p>
          <a:p>
            <a:pPr marL="0" lvl="0" indent="0" algn="l" rtl="0">
              <a:spcBef>
                <a:spcPts val="0"/>
              </a:spcBef>
              <a:spcAft>
                <a:spcPts val="0"/>
              </a:spcAft>
              <a:buNone/>
            </a:pPr>
            <a:endParaRPr lang="en-GB" sz="1800" b="1" i="0" u="none" strike="noStrike" dirty="0">
              <a:solidFill>
                <a:srgbClr val="000000"/>
              </a:solidFill>
              <a:effectLst/>
              <a:latin typeface="Arial" panose="020B0604020202020204" pitchFamily="34" charset="0"/>
            </a:endParaRPr>
          </a:p>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If Allah has absolute knowledge of what the earth has consumed of dead bodies AND everything is recorded in al-</a:t>
            </a:r>
            <a:r>
              <a:rPr lang="en-GB" sz="1800" b="0" i="0" u="none" strike="noStrike" dirty="0" err="1">
                <a:solidFill>
                  <a:srgbClr val="000000"/>
                </a:solidFill>
                <a:effectLst/>
                <a:latin typeface="Arial" panose="020B0604020202020204" pitchFamily="34" charset="0"/>
              </a:rPr>
              <a:t>Lawḥ</a:t>
            </a:r>
            <a:r>
              <a:rPr lang="en-GB" sz="1800" b="0" i="0" u="none" strike="noStrike" dirty="0">
                <a:solidFill>
                  <a:srgbClr val="000000"/>
                </a:solidFill>
                <a:effectLst/>
                <a:latin typeface="Arial" panose="020B0604020202020204" pitchFamily="34" charset="0"/>
              </a:rPr>
              <a:t> al-</a:t>
            </a:r>
            <a:r>
              <a:rPr lang="en-GB" sz="1800" b="0" i="0" u="none" strike="noStrike" dirty="0" err="1">
                <a:solidFill>
                  <a:srgbClr val="000000"/>
                </a:solidFill>
                <a:effectLst/>
                <a:latin typeface="Arial" panose="020B0604020202020204" pitchFamily="34" charset="0"/>
              </a:rPr>
              <a:t>Maḥfūẓ</a:t>
            </a:r>
            <a:r>
              <a:rPr lang="en-GB" sz="1800" b="0" i="0" u="none" strike="noStrike" dirty="0">
                <a:solidFill>
                  <a:srgbClr val="000000"/>
                </a:solidFill>
                <a:effectLst/>
                <a:latin typeface="Arial" panose="020B0604020202020204" pitchFamily="34" charset="0"/>
              </a:rPr>
              <a:t>—then He is surely Capable of raising them back to life.</a:t>
            </a:r>
          </a:p>
          <a:p>
            <a:pPr marL="0" lvl="0" indent="0" algn="l" rtl="0">
              <a:spcBef>
                <a:spcPts val="0"/>
              </a:spcBef>
              <a:spcAft>
                <a:spcPts val="0"/>
              </a:spcAft>
              <a:buNone/>
            </a:pPr>
            <a:endParaRPr lang="en-GB" sz="1800" b="0" i="0" u="none" strike="noStrike"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dirty="0">
                <a:solidFill>
                  <a:srgbClr val="1E1E1E"/>
                </a:solidFill>
                <a:latin typeface="Inter Light"/>
                <a:ea typeface="Inter Light"/>
              </a:rPr>
              <a:t>[A] How does this verse make you feel?</a:t>
            </a:r>
          </a:p>
          <a:p>
            <a:pPr marL="0" lvl="0" indent="0" algn="l" rtl="0">
              <a:spcBef>
                <a:spcPts val="0"/>
              </a:spcBef>
              <a:spcAft>
                <a:spcPts val="0"/>
              </a:spcAft>
              <a:buNone/>
            </a:pPr>
            <a:endParaRPr b="0" dirty="0"/>
          </a:p>
        </p:txBody>
      </p:sp>
      <p:sp>
        <p:nvSpPr>
          <p:cNvPr id="200" name="Google Shape;200;p13:notes">
            <a:extLst>
              <a:ext uri="{FF2B5EF4-FFF2-40B4-BE49-F238E27FC236}">
                <a16:creationId xmlns:a16="http://schemas.microsoft.com/office/drawing/2014/main" id="{17ED5ACA-370A-C12D-AA4F-E6862D014322}"/>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035585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7C7124BE-B9BB-4CD0-89B0-9052424463A8}"/>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AFCD33F1-D16A-71E3-04E3-298F187AFE5D}"/>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Those who reject the truth are confused. </a:t>
            </a:r>
          </a:p>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Think: Imagine waking up one day randomly on an aeroplane. Your mind would race with questions: How did I get here? Who brought me here? Where am I going? Why am I here? You wouldn’t feel at ease until you understood the answers. </a:t>
            </a:r>
          </a:p>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Similarly, imagine not knowing the answers of key questions in life: Why am I here? Where am I going?</a:t>
            </a:r>
          </a:p>
          <a:p>
            <a:pPr marL="0" lvl="0" indent="0" algn="l" rtl="0">
              <a:spcBef>
                <a:spcPts val="0"/>
              </a:spcBef>
              <a:spcAft>
                <a:spcPts val="0"/>
              </a:spcAft>
              <a:buNone/>
            </a:pPr>
            <a:endParaRPr lang="en-GB" sz="1800" b="0" i="0" u="none" strike="noStrike" dirty="0">
              <a:solidFill>
                <a:srgbClr val="000000"/>
              </a:solidFill>
              <a:effectLst/>
              <a:latin typeface="Arial" panose="020B0604020202020204" pitchFamily="34" charset="0"/>
            </a:endParaRPr>
          </a:p>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We can’t appreciate the importance of having a purpose and direction in life as born Muslims; ask those who accepted Islam or those who don’t believe in Allah and you will see their confusion. </a:t>
            </a:r>
            <a:endParaRPr dirty="0"/>
          </a:p>
        </p:txBody>
      </p:sp>
      <p:sp>
        <p:nvSpPr>
          <p:cNvPr id="200" name="Google Shape;200;p13:notes">
            <a:extLst>
              <a:ext uri="{FF2B5EF4-FFF2-40B4-BE49-F238E27FC236}">
                <a16:creationId xmlns:a16="http://schemas.microsoft.com/office/drawing/2014/main" id="{3BD47C74-6230-D1E5-3624-FCEF4E80B8E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095665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a:extLst>
            <a:ext uri="{FF2B5EF4-FFF2-40B4-BE49-F238E27FC236}">
              <a16:creationId xmlns:a16="http://schemas.microsoft.com/office/drawing/2014/main" id="{A014AF6F-6422-8534-424F-F37CD87170FE}"/>
            </a:ext>
          </a:extLst>
        </p:cNvPr>
        <p:cNvGrpSpPr/>
        <p:nvPr/>
      </p:nvGrpSpPr>
      <p:grpSpPr>
        <a:xfrm>
          <a:off x="0" y="0"/>
          <a:ext cx="0" cy="0"/>
          <a:chOff x="0" y="0"/>
          <a:chExt cx="0" cy="0"/>
        </a:xfrm>
      </p:grpSpPr>
      <p:sp>
        <p:nvSpPr>
          <p:cNvPr id="103" name="Google Shape;103;p7:notes">
            <a:extLst>
              <a:ext uri="{FF2B5EF4-FFF2-40B4-BE49-F238E27FC236}">
                <a16:creationId xmlns:a16="http://schemas.microsoft.com/office/drawing/2014/main" id="{6F582BBB-059E-5247-5783-F7923A76684D}"/>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Ask learners to discuss and write down responses in their groups.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How does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Challenge: How does it impact society and those around them?</a:t>
            </a:r>
            <a:endParaRPr dirty="0"/>
          </a:p>
        </p:txBody>
      </p:sp>
      <p:sp>
        <p:nvSpPr>
          <p:cNvPr id="104" name="Google Shape;104;p7:notes">
            <a:extLst>
              <a:ext uri="{FF2B5EF4-FFF2-40B4-BE49-F238E27FC236}">
                <a16:creationId xmlns:a16="http://schemas.microsoft.com/office/drawing/2014/main" id="{B918BD4F-434E-306F-1849-886E41A9F3C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45769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17B5D76A-C455-63EF-DD61-67C88CEEA220}"/>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BB9E40FB-3933-DD48-383F-400130FD250B}"/>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800" b="0" i="0" u="none" strike="noStrike" dirty="0">
                <a:solidFill>
                  <a:srgbClr val="000000"/>
                </a:solidFill>
                <a:effectLst/>
                <a:latin typeface="Arial" panose="020B0604020202020204" pitchFamily="34" charset="0"/>
              </a:rPr>
              <a:t>The </a:t>
            </a:r>
            <a:r>
              <a:rPr lang="en-GB" sz="1800" b="1" i="0" u="none" strike="noStrike" dirty="0">
                <a:solidFill>
                  <a:srgbClr val="000000"/>
                </a:solidFill>
                <a:effectLst/>
                <a:latin typeface="Arial" panose="020B0604020202020204" pitchFamily="34" charset="0"/>
              </a:rPr>
              <a:t>second</a:t>
            </a:r>
            <a:r>
              <a:rPr lang="en-GB" sz="1800" b="0" i="0" u="none" strike="noStrike" dirty="0">
                <a:solidFill>
                  <a:srgbClr val="000000"/>
                </a:solidFill>
                <a:effectLst/>
                <a:latin typeface="Arial" panose="020B0604020202020204" pitchFamily="34" charset="0"/>
              </a:rPr>
              <a:t> key </a:t>
            </a:r>
            <a:r>
              <a:rPr lang="en-GB" sz="1800" b="1" i="0" u="none" strike="noStrike" dirty="0">
                <a:solidFill>
                  <a:srgbClr val="000000"/>
                </a:solidFill>
                <a:effectLst/>
                <a:latin typeface="Arial" panose="020B0604020202020204" pitchFamily="34" charset="0"/>
              </a:rPr>
              <a:t>proof </a:t>
            </a:r>
            <a:r>
              <a:rPr lang="en-GB" sz="1800" b="0" i="0" u="none" strike="noStrike" dirty="0">
                <a:solidFill>
                  <a:srgbClr val="000000"/>
                </a:solidFill>
                <a:effectLst/>
                <a:latin typeface="Arial" panose="020B0604020202020204" pitchFamily="34" charset="0"/>
              </a:rPr>
              <a:t>of resurrection</a:t>
            </a:r>
            <a:r>
              <a:rPr lang="en-GB" sz="1800" b="1" i="0" u="none" strike="noStrike" dirty="0">
                <a:solidFill>
                  <a:srgbClr val="000000"/>
                </a:solidFill>
                <a:effectLst/>
                <a:latin typeface="Arial" panose="020B0604020202020204" pitchFamily="34" charset="0"/>
              </a:rPr>
              <a:t> </a:t>
            </a:r>
            <a:r>
              <a:rPr lang="en-GB" sz="1800" b="0" i="0" u="none" strike="noStrike" dirty="0">
                <a:solidFill>
                  <a:srgbClr val="000000"/>
                </a:solidFill>
                <a:effectLst/>
                <a:latin typeface="Arial" panose="020B0604020202020204" pitchFamily="34" charset="0"/>
              </a:rPr>
              <a:t>that Allah presents is: </a:t>
            </a:r>
            <a:r>
              <a:rPr lang="en-GB" sz="1800" b="1" i="0" u="none" strike="noStrike" dirty="0">
                <a:solidFill>
                  <a:srgbClr val="000000"/>
                </a:solidFill>
                <a:effectLst/>
                <a:latin typeface="Arial" panose="020B0604020202020204" pitchFamily="34" charset="0"/>
              </a:rPr>
              <a:t>The Perfect Creation of Allah. </a:t>
            </a:r>
            <a:endParaRPr lang="en-GB" dirty="0">
              <a:effectLst/>
            </a:endParaRPr>
          </a:p>
          <a:p>
            <a:pPr marL="0" lvl="0" indent="0" algn="l" rtl="0">
              <a:spcBef>
                <a:spcPts val="0"/>
              </a:spcBef>
              <a:spcAft>
                <a:spcPts val="0"/>
              </a:spcAft>
              <a:buNone/>
            </a:pPr>
            <a:endParaRPr lang="en-GB" dirty="0"/>
          </a:p>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This is an invitation from Allah to open our eyes and look at the signs around us: </a:t>
            </a:r>
            <a:endParaRPr lang="en-US" sz="1800" b="0" i="0" u="none" strike="noStrike" dirty="0">
              <a:solidFill>
                <a:srgbClr val="000000"/>
              </a:solidFill>
              <a:effectLst/>
              <a:latin typeface="Arial" panose="020B0604020202020204" pitchFamily="34" charset="0"/>
            </a:endParaRPr>
          </a:p>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There are 3 dimensions of this verse: </a:t>
            </a:r>
            <a:r>
              <a:rPr lang="en-GB" sz="1800" b="1" i="0" u="none" strike="noStrike" dirty="0">
                <a:solidFill>
                  <a:srgbClr val="000000"/>
                </a:solidFill>
                <a:effectLst/>
                <a:latin typeface="Arial" panose="020B0604020202020204" pitchFamily="34" charset="0"/>
              </a:rPr>
              <a:t>built </a:t>
            </a:r>
            <a:r>
              <a:rPr lang="en-GB" sz="1800" b="0" i="0" u="none" strike="noStrike" dirty="0">
                <a:solidFill>
                  <a:srgbClr val="000000"/>
                </a:solidFill>
                <a:effectLst/>
                <a:latin typeface="Arial" panose="020B0604020202020204" pitchFamily="34" charset="0"/>
              </a:rPr>
              <a:t>it, </a:t>
            </a:r>
            <a:r>
              <a:rPr lang="en-GB" sz="1800" b="1" i="0" u="none" strike="noStrike" dirty="0">
                <a:solidFill>
                  <a:srgbClr val="000000"/>
                </a:solidFill>
                <a:effectLst/>
                <a:latin typeface="Arial" panose="020B0604020202020204" pitchFamily="34" charset="0"/>
              </a:rPr>
              <a:t>adorned </a:t>
            </a:r>
            <a:r>
              <a:rPr lang="en-GB" sz="1800" b="0" i="0" u="none" strike="noStrike" dirty="0">
                <a:solidFill>
                  <a:srgbClr val="000000"/>
                </a:solidFill>
                <a:effectLst/>
                <a:latin typeface="Arial" panose="020B0604020202020204" pitchFamily="34" charset="0"/>
              </a:rPr>
              <a:t>it, </a:t>
            </a:r>
            <a:r>
              <a:rPr lang="en-GB" sz="1800" b="1" i="0" u="none" strike="noStrike" dirty="0">
                <a:solidFill>
                  <a:srgbClr val="000000"/>
                </a:solidFill>
                <a:effectLst/>
                <a:latin typeface="Arial" panose="020B0604020202020204" pitchFamily="34" charset="0"/>
              </a:rPr>
              <a:t>flawless. </a:t>
            </a:r>
            <a:r>
              <a:rPr lang="en-GB" sz="1800" b="0" i="0" u="none" strike="noStrike" dirty="0">
                <a:solidFill>
                  <a:srgbClr val="000000"/>
                </a:solidFill>
                <a:effectLst/>
                <a:latin typeface="Arial" panose="020B0604020202020204" pitchFamily="34" charset="0"/>
              </a:rPr>
              <a:t>Stability, beauty and perfection (no holes or cracks in its structure), along with clear features are common to both the sky and the truth. How can there not be a Creator of this flawless beauty?</a:t>
            </a:r>
          </a:p>
          <a:p>
            <a:pPr marL="0" lvl="0" indent="0" algn="l" rtl="0">
              <a:spcBef>
                <a:spcPts val="0"/>
              </a:spcBef>
              <a:spcAft>
                <a:spcPts val="0"/>
              </a:spcAft>
              <a:buNone/>
            </a:pPr>
            <a:endParaRPr lang="en-GB" sz="1800" b="0" i="0" u="none" strike="noStrike" dirty="0">
              <a:solidFill>
                <a:srgbClr val="000000"/>
              </a:solidFill>
              <a:effectLst/>
              <a:latin typeface="Arial" panose="020B0604020202020204" pitchFamily="34" charset="0"/>
            </a:endParaRPr>
          </a:p>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We should always reflect on nature and strive to find the spiritual within the physical. Many </a:t>
            </a:r>
            <a:r>
              <a:rPr lang="en-GB" sz="1800" b="0" i="0" u="none" strike="noStrike" dirty="0" err="1">
                <a:solidFill>
                  <a:srgbClr val="000000"/>
                </a:solidFill>
                <a:effectLst/>
                <a:latin typeface="Arial" panose="020B0604020202020204" pitchFamily="34" charset="0"/>
              </a:rPr>
              <a:t>aḥādīth</a:t>
            </a:r>
            <a:r>
              <a:rPr lang="en-GB" sz="1800" b="0" i="0" u="none" strike="noStrike" dirty="0">
                <a:solidFill>
                  <a:srgbClr val="000000"/>
                </a:solidFill>
                <a:effectLst/>
                <a:latin typeface="Arial" panose="020B0604020202020204" pitchFamily="34" charset="0"/>
              </a:rPr>
              <a:t> describe how the Prophet (</a:t>
            </a:r>
            <a:r>
              <a:rPr lang="ar-SA"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would reflect on the signs around him—such as the sky—and recite specific verses or </a:t>
            </a:r>
            <a:r>
              <a:rPr lang="en-GB" sz="1800" b="0" i="0" u="none" strike="noStrike" dirty="0" err="1">
                <a:solidFill>
                  <a:srgbClr val="000000"/>
                </a:solidFill>
                <a:effectLst/>
                <a:latin typeface="Arial" panose="020B0604020202020204" pitchFamily="34" charset="0"/>
              </a:rPr>
              <a:t>duʿās</a:t>
            </a:r>
            <a:r>
              <a:rPr lang="en-GB" sz="1800" b="0" i="0" u="none" strike="noStrike" dirty="0">
                <a:solidFill>
                  <a:srgbClr val="000000"/>
                </a:solidFill>
                <a:effectLst/>
                <a:latin typeface="Arial" panose="020B0604020202020204" pitchFamily="34" charset="0"/>
              </a:rPr>
              <a:t>.</a:t>
            </a:r>
            <a:endParaRPr dirty="0"/>
          </a:p>
        </p:txBody>
      </p:sp>
      <p:sp>
        <p:nvSpPr>
          <p:cNvPr id="200" name="Google Shape;200;p13:notes">
            <a:extLst>
              <a:ext uri="{FF2B5EF4-FFF2-40B4-BE49-F238E27FC236}">
                <a16:creationId xmlns:a16="http://schemas.microsoft.com/office/drawing/2014/main" id="{923BA19A-23B8-027E-3B6F-6BE80CFBEFB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706498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D21FEE9A-94E2-C7F0-60B4-CBB70D5324F4}"/>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D5033990-393B-0AAF-6CE0-69B083433173}"/>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ar-SA" sz="1800" b="0" i="0" u="none" strike="noStrike" dirty="0">
                <a:solidFill>
                  <a:srgbClr val="000000"/>
                </a:solidFill>
                <a:effectLst/>
                <a:latin typeface="Arial" panose="020B0604020202020204" pitchFamily="34" charset="0"/>
              </a:rPr>
              <a:t>رَوَٰسِىَ - </a:t>
            </a:r>
            <a:r>
              <a:rPr lang="en-US" sz="1800" b="0" i="0" u="none" strike="noStrike" dirty="0">
                <a:solidFill>
                  <a:srgbClr val="000000"/>
                </a:solidFill>
                <a:effectLst/>
                <a:latin typeface="Arial" panose="020B0604020202020204" pitchFamily="34" charset="0"/>
              </a:rPr>
              <a:t>: </a:t>
            </a:r>
            <a:r>
              <a:rPr lang="en-GB" sz="1800" b="0" i="0" u="none" strike="noStrike" dirty="0">
                <a:solidFill>
                  <a:srgbClr val="000000"/>
                </a:solidFill>
                <a:effectLst/>
                <a:latin typeface="Arial" panose="020B0604020202020204" pitchFamily="34" charset="0"/>
              </a:rPr>
              <a:t>This is the adjective of mountains and the noun hasn’t been mentioned but it is implied as this is specific to mountains. </a:t>
            </a:r>
          </a:p>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[A] What is the function of mountain?</a:t>
            </a:r>
          </a:p>
          <a:p>
            <a:pPr marL="0" lvl="0" indent="0" algn="l" rtl="0">
              <a:spcBef>
                <a:spcPts val="0"/>
              </a:spcBef>
              <a:spcAft>
                <a:spcPts val="0"/>
              </a:spcAft>
              <a:buNone/>
            </a:pPr>
            <a:endParaRPr lang="en-GB" sz="1800" b="0" i="0" u="none" strike="noStrike" dirty="0">
              <a:solidFill>
                <a:srgbClr val="000000"/>
              </a:solidFill>
              <a:effectLst/>
              <a:latin typeface="Arial" panose="020B0604020202020204" pitchFamily="34" charset="0"/>
            </a:endParaRPr>
          </a:p>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The purpose of mountains is to make the earth firm. Revelation came in mountains; the purpose of revelation is to make the human firm, straight on the path to Allah.</a:t>
            </a:r>
          </a:p>
          <a:p>
            <a:pPr marL="0" lvl="0" indent="0" algn="l" rtl="0">
              <a:spcBef>
                <a:spcPts val="0"/>
              </a:spcBef>
              <a:spcAft>
                <a:spcPts val="0"/>
              </a:spcAft>
              <a:buNone/>
            </a:pPr>
            <a:endParaRPr lang="en-GB" sz="1800" b="0" i="0" u="none" strike="noStrike" dirty="0">
              <a:solidFill>
                <a:srgbClr val="000000"/>
              </a:solidFill>
              <a:effectLst/>
              <a:latin typeface="Arial" panose="020B0604020202020204" pitchFamily="34" charset="0"/>
            </a:endParaRPr>
          </a:p>
          <a:p>
            <a:pPr marL="0" lvl="0" indent="0" algn="l" rtl="0">
              <a:spcBef>
                <a:spcPts val="0"/>
              </a:spcBef>
              <a:spcAft>
                <a:spcPts val="0"/>
              </a:spcAft>
              <a:buNone/>
            </a:pPr>
            <a:r>
              <a:rPr lang="ar-SA" sz="1800" b="0" i="0" u="none" strike="noStrike" dirty="0">
                <a:solidFill>
                  <a:srgbClr val="000000"/>
                </a:solidFill>
                <a:effectLst/>
                <a:latin typeface="Arial" panose="020B0604020202020204" pitchFamily="34" charset="0"/>
              </a:rPr>
              <a:t>بَهِيجٍۢ - </a:t>
            </a:r>
            <a:r>
              <a:rPr lang="en-US" sz="1800" b="0" i="0" u="none" strike="noStrike" dirty="0">
                <a:solidFill>
                  <a:srgbClr val="000000"/>
                </a:solidFill>
                <a:effectLst/>
                <a:latin typeface="Arial" panose="020B0604020202020204" pitchFamily="34" charset="0"/>
              </a:rPr>
              <a:t>: </a:t>
            </a:r>
            <a:r>
              <a:rPr lang="en-GB" sz="1800" b="0" i="0" u="none" strike="noStrike" dirty="0">
                <a:solidFill>
                  <a:srgbClr val="000000"/>
                </a:solidFill>
                <a:effectLst/>
                <a:latin typeface="Arial" panose="020B0604020202020204" pitchFamily="34" charset="0"/>
              </a:rPr>
              <a:t>Joyous, beautiful. Look at the creation of Allah; it’s beautiful. We just need to open our eyes and hearts.</a:t>
            </a:r>
            <a:endParaRPr dirty="0"/>
          </a:p>
        </p:txBody>
      </p:sp>
      <p:sp>
        <p:nvSpPr>
          <p:cNvPr id="200" name="Google Shape;200;p13:notes">
            <a:extLst>
              <a:ext uri="{FF2B5EF4-FFF2-40B4-BE49-F238E27FC236}">
                <a16:creationId xmlns:a16="http://schemas.microsoft.com/office/drawing/2014/main" id="{0C1A72C8-5681-D63E-5E60-4F780CA4A3F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208045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EF1F226C-CCD2-69E3-8A21-F0E589D01693}"/>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EDB2A668-16EC-BEE6-0F58-60BEAFDAAD1F}"/>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Now that the universal image has been drawn, the </a:t>
            </a:r>
            <a:r>
              <a:rPr lang="en-GB" sz="1800" b="0" i="0" u="none" strike="noStrike" dirty="0" err="1">
                <a:solidFill>
                  <a:srgbClr val="000000"/>
                </a:solidFill>
                <a:effectLst/>
                <a:latin typeface="Arial" panose="020B0604020202020204" pitchFamily="34" charset="0"/>
              </a:rPr>
              <a:t>sūrah</a:t>
            </a:r>
            <a:r>
              <a:rPr lang="en-GB" sz="1800" b="0" i="0" u="none" strike="noStrike" dirty="0">
                <a:solidFill>
                  <a:srgbClr val="000000"/>
                </a:solidFill>
                <a:effectLst/>
                <a:latin typeface="Arial" panose="020B0604020202020204" pitchFamily="34" charset="0"/>
              </a:rPr>
              <a:t> touches our hearts directing us to reflect on the purpose of creation:</a:t>
            </a:r>
          </a:p>
          <a:p>
            <a:pPr marL="0" lvl="0" indent="0" algn="l" rtl="0">
              <a:spcBef>
                <a:spcPts val="0"/>
              </a:spcBef>
              <a:spcAft>
                <a:spcPts val="0"/>
              </a:spcAft>
              <a:buNone/>
            </a:pPr>
            <a:endParaRPr lang="en-GB" sz="1800" b="0" i="0" u="none" strike="noStrike" dirty="0">
              <a:solidFill>
                <a:srgbClr val="000000"/>
              </a:solidFill>
              <a:effectLst/>
              <a:latin typeface="Arial" panose="020B0604020202020204" pitchFamily="34" charset="0"/>
            </a:endParaRPr>
          </a:p>
          <a:p>
            <a:pPr rtl="0" fontAlgn="base">
              <a:buFont typeface="Arial" panose="020B0604020202020204" pitchFamily="34" charset="0"/>
              <a:buChar char="•"/>
            </a:pPr>
            <a:r>
              <a:rPr lang="en-GB" sz="1100" b="0" i="0" u="none" strike="noStrike" dirty="0">
                <a:solidFill>
                  <a:srgbClr val="000000"/>
                </a:solidFill>
                <a:effectLst/>
                <a:latin typeface="Arial" panose="020B0604020202020204" pitchFamily="34" charset="0"/>
              </a:rPr>
              <a:t>The purpose of all knowledge is to remind us of Allah. Every piece of new knowledge about a star, planet, and humans should be transformed into a message to our hearts. This inevitably emphasises the oneness of God as the Creator of the universe. Any knowledge that does not lead to this objective is incomplete, false or useless. </a:t>
            </a:r>
          </a:p>
          <a:p>
            <a:pPr rtl="0" fontAlgn="base">
              <a:buFont typeface="Arial" panose="020B0604020202020204" pitchFamily="34" charset="0"/>
              <a:buChar char="•"/>
            </a:pPr>
            <a:r>
              <a:rPr lang="en-GB" sz="1100" b="0" i="0" u="none" strike="noStrike" dirty="0">
                <a:solidFill>
                  <a:srgbClr val="000000"/>
                </a:solidFill>
                <a:effectLst/>
                <a:latin typeface="Arial" panose="020B0604020202020204" pitchFamily="34" charset="0"/>
              </a:rPr>
              <a:t>The ‘book of the universe’ is readable in all languages by all methods. It is accessible to people with all abilities: literate and illiterate people. </a:t>
            </a:r>
            <a:r>
              <a:rPr lang="en-GB" sz="1200" b="0" i="0" u="none" strike="noStrike" dirty="0">
                <a:solidFill>
                  <a:srgbClr val="000000"/>
                </a:solidFill>
                <a:effectLst/>
                <a:latin typeface="Arial" panose="020B0604020202020204" pitchFamily="34" charset="0"/>
              </a:rPr>
              <a:t>A person living in a rural area can access it as easily as someone living in a palace.</a:t>
            </a:r>
          </a:p>
          <a:p>
            <a:pPr rtl="0" fontAlgn="base">
              <a:buFont typeface="Arial" panose="020B0604020202020204" pitchFamily="34" charset="0"/>
              <a:buChar char="•"/>
            </a:pPr>
            <a:endParaRPr lang="en-GB" sz="1200" b="0" i="0" u="none" strike="noStrike" dirty="0">
              <a:solidFill>
                <a:srgbClr val="000000"/>
              </a:solidFill>
              <a:effectLst/>
              <a:latin typeface="Arial" panose="020B0604020202020204" pitchFamily="34" charset="0"/>
            </a:endParaRPr>
          </a:p>
          <a:p>
            <a:pPr rtl="0" fontAlgn="base">
              <a:buFont typeface="Arial" panose="020B0604020202020204" pitchFamily="34" charset="0"/>
              <a:buChar char="•"/>
            </a:pPr>
            <a:r>
              <a:rPr lang="en-GB" sz="1200" b="0" i="0" u="none" strike="noStrike" dirty="0">
                <a:solidFill>
                  <a:srgbClr val="000000"/>
                </a:solidFill>
                <a:effectLst/>
                <a:latin typeface="Arial" panose="020B0604020202020204" pitchFamily="34" charset="0"/>
              </a:rPr>
              <a:t>Allah says that only the servant who is ‘</a:t>
            </a:r>
            <a:r>
              <a:rPr lang="en-GB" sz="1200" b="0" i="0" u="none" strike="noStrike" dirty="0" err="1">
                <a:solidFill>
                  <a:srgbClr val="000000"/>
                </a:solidFill>
                <a:effectLst/>
                <a:latin typeface="Arial" panose="020B0604020202020204" pitchFamily="34" charset="0"/>
              </a:rPr>
              <a:t>munib</a:t>
            </a:r>
            <a:r>
              <a:rPr lang="en-GB" sz="1200" b="0" i="0" u="none" strike="noStrike" dirty="0">
                <a:solidFill>
                  <a:srgbClr val="000000"/>
                </a:solidFill>
                <a:effectLst/>
                <a:latin typeface="Arial" panose="020B0604020202020204" pitchFamily="34" charset="0"/>
              </a:rPr>
              <a:t>’ (someone who </a:t>
            </a:r>
            <a:r>
              <a:rPr lang="en-GB" sz="1800" b="0" i="0" u="none" strike="noStrike" dirty="0">
                <a:solidFill>
                  <a:srgbClr val="000000"/>
                </a:solidFill>
                <a:effectLst/>
                <a:latin typeface="Arial" panose="020B0604020202020204" pitchFamily="34" charset="0"/>
              </a:rPr>
              <a:t>constantly returns to Allah) will benefit from this reminder.</a:t>
            </a:r>
            <a:endParaRPr lang="en-GB" sz="1200" b="0" i="0" u="none" strike="noStrike" dirty="0">
              <a:solidFill>
                <a:srgbClr val="000000"/>
              </a:solidFill>
              <a:effectLst/>
              <a:latin typeface="Arial" panose="020B0604020202020204" pitchFamily="34" charset="0"/>
            </a:endParaRPr>
          </a:p>
          <a:p>
            <a:pPr marL="742950" lvl="1" indent="-285750" rtl="0" fontAlgn="base">
              <a:buFont typeface="Arial" panose="020B0604020202020204" pitchFamily="34" charset="0"/>
              <a:buChar char="•"/>
            </a:pPr>
            <a:endParaRPr dirty="0"/>
          </a:p>
        </p:txBody>
      </p:sp>
      <p:sp>
        <p:nvSpPr>
          <p:cNvPr id="200" name="Google Shape;200;p13:notes">
            <a:extLst>
              <a:ext uri="{FF2B5EF4-FFF2-40B4-BE49-F238E27FC236}">
                <a16:creationId xmlns:a16="http://schemas.microsoft.com/office/drawing/2014/main" id="{74E1480A-AD54-78FC-198D-9FB2BC88909F}"/>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998855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a:extLst>
            <a:ext uri="{FF2B5EF4-FFF2-40B4-BE49-F238E27FC236}">
              <a16:creationId xmlns:a16="http://schemas.microsoft.com/office/drawing/2014/main" id="{5777C17C-EB65-B819-E955-A28800430A88}"/>
            </a:ext>
          </a:extLst>
        </p:cNvPr>
        <p:cNvGrpSpPr/>
        <p:nvPr/>
      </p:nvGrpSpPr>
      <p:grpSpPr>
        <a:xfrm>
          <a:off x="0" y="0"/>
          <a:ext cx="0" cy="0"/>
          <a:chOff x="0" y="0"/>
          <a:chExt cx="0" cy="0"/>
        </a:xfrm>
      </p:grpSpPr>
      <p:sp>
        <p:nvSpPr>
          <p:cNvPr id="103" name="Google Shape;103;p7:notes">
            <a:extLst>
              <a:ext uri="{FF2B5EF4-FFF2-40B4-BE49-F238E27FC236}">
                <a16:creationId xmlns:a16="http://schemas.microsoft.com/office/drawing/2014/main" id="{284195D7-426F-AF00-94BD-21FF084D1A22}"/>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4" name="Google Shape;104;p7:notes">
            <a:extLst>
              <a:ext uri="{FF2B5EF4-FFF2-40B4-BE49-F238E27FC236}">
                <a16:creationId xmlns:a16="http://schemas.microsoft.com/office/drawing/2014/main" id="{F05EB962-4CEA-5CCE-E1BB-1A3D3DE679B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885134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a:extLst>
            <a:ext uri="{FF2B5EF4-FFF2-40B4-BE49-F238E27FC236}">
              <a16:creationId xmlns:a16="http://schemas.microsoft.com/office/drawing/2014/main" id="{B9CAC3AF-971C-A918-32EF-A1902AE01744}"/>
            </a:ext>
          </a:extLst>
        </p:cNvPr>
        <p:cNvGrpSpPr/>
        <p:nvPr/>
      </p:nvGrpSpPr>
      <p:grpSpPr>
        <a:xfrm>
          <a:off x="0" y="0"/>
          <a:ext cx="0" cy="0"/>
          <a:chOff x="0" y="0"/>
          <a:chExt cx="0" cy="0"/>
        </a:xfrm>
      </p:grpSpPr>
      <p:sp>
        <p:nvSpPr>
          <p:cNvPr id="103" name="Google Shape;103;p7:notes">
            <a:extLst>
              <a:ext uri="{FF2B5EF4-FFF2-40B4-BE49-F238E27FC236}">
                <a16:creationId xmlns:a16="http://schemas.microsoft.com/office/drawing/2014/main" id="{B3D0B8E5-0E8A-756F-CB79-C518B3B7AB1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4" name="Google Shape;104;p7:notes">
            <a:extLst>
              <a:ext uri="{FF2B5EF4-FFF2-40B4-BE49-F238E27FC236}">
                <a16:creationId xmlns:a16="http://schemas.microsoft.com/office/drawing/2014/main" id="{37A927A0-CEF6-5151-F85F-E6CEC4D080C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621043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8BB47BFD-42A9-E199-552A-8AABFFE718C3}"/>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864937E9-347E-8A5B-1C0C-01CA7C762B9C}"/>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Allah now wants us to reflect on the </a:t>
            </a:r>
            <a:r>
              <a:rPr lang="en-GB" sz="1800" b="1" i="0" u="none" strike="noStrike" dirty="0">
                <a:solidFill>
                  <a:srgbClr val="000000"/>
                </a:solidFill>
                <a:effectLst/>
                <a:latin typeface="Arial" panose="020B0604020202020204" pitchFamily="34" charset="0"/>
              </a:rPr>
              <a:t>source of life and sustenance: water</a:t>
            </a:r>
            <a:r>
              <a:rPr lang="en-GB" sz="1800" b="0" i="0" u="none" strike="noStrike" dirty="0">
                <a:solidFill>
                  <a:srgbClr val="000000"/>
                </a:solidFill>
                <a:effectLst/>
                <a:latin typeface="Arial" panose="020B0604020202020204" pitchFamily="34" charset="0"/>
              </a:rPr>
              <a:t>. Through it, countless fruits and vegetables grow—with a stunning variety of colours, textures, and tastes. </a:t>
            </a:r>
          </a:p>
          <a:p>
            <a:pPr marL="0" lvl="0" indent="0" algn="l" rtl="0">
              <a:spcBef>
                <a:spcPts val="0"/>
              </a:spcBef>
              <a:spcAft>
                <a:spcPts val="0"/>
              </a:spcAft>
              <a:buNone/>
            </a:pPr>
            <a:endParaRPr lang="en-GB" sz="1800" b="0" i="0" u="none" strike="noStrike"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800" dirty="0">
                <a:solidFill>
                  <a:srgbClr val="1E1E1E"/>
                </a:solidFill>
                <a:latin typeface="Inter Light"/>
                <a:ea typeface="Inter Light"/>
                <a:cs typeface="Inter Light"/>
                <a:sym typeface="Inter Light"/>
              </a:rPr>
              <a:t>[A] What are the similarities between water from the sky and revelation from the sky?</a:t>
            </a:r>
          </a:p>
          <a:p>
            <a:pPr marL="0" lvl="0" indent="0" algn="l" rtl="0">
              <a:spcBef>
                <a:spcPts val="0"/>
              </a:spcBef>
              <a:spcAft>
                <a:spcPts val="0"/>
              </a:spcAft>
              <a:buFontTx/>
              <a:buNone/>
            </a:pPr>
            <a:r>
              <a:rPr lang="en-GB" sz="1800" b="0" i="0" u="none" strike="noStrike" dirty="0">
                <a:solidFill>
                  <a:srgbClr val="000000"/>
                </a:solidFill>
                <a:effectLst/>
                <a:latin typeface="Arial" panose="020B0604020202020204" pitchFamily="34" charset="0"/>
              </a:rPr>
              <a:t>- Allah sent water to a dead earth, and when water is sent, the earth is brought back to life. Similarly, our hearts were dead, and the Qur’ān was sent to bring them back to life. </a:t>
            </a:r>
          </a:p>
          <a:p>
            <a:pPr marL="171450" lvl="0" indent="-171450" algn="l" rtl="0">
              <a:spcBef>
                <a:spcPts val="0"/>
              </a:spcBef>
              <a:spcAft>
                <a:spcPts val="0"/>
              </a:spcAft>
              <a:buFontTx/>
              <a:buChar char="-"/>
            </a:pPr>
            <a:r>
              <a:rPr lang="en-GB" sz="1800" b="0" i="0" u="none" strike="noStrike" dirty="0">
                <a:solidFill>
                  <a:srgbClr val="000000"/>
                </a:solidFill>
                <a:effectLst/>
                <a:latin typeface="Arial" panose="020B0604020202020204" pitchFamily="34" charset="0"/>
              </a:rPr>
              <a:t>Both are described as ‘</a:t>
            </a:r>
            <a:r>
              <a:rPr lang="en-GB" sz="1800" b="0" i="0" u="none" strike="noStrike" dirty="0" err="1">
                <a:solidFill>
                  <a:srgbClr val="000000"/>
                </a:solidFill>
                <a:effectLst/>
                <a:latin typeface="Arial" panose="020B0604020202020204" pitchFamily="34" charset="0"/>
              </a:rPr>
              <a:t>mubarak</a:t>
            </a:r>
            <a:r>
              <a:rPr lang="en-GB" sz="1800" b="0" i="0" u="none" strike="noStrike" dirty="0">
                <a:solidFill>
                  <a:srgbClr val="000000"/>
                </a:solidFill>
                <a:effectLst/>
                <a:latin typeface="Arial" panose="020B0604020202020204" pitchFamily="34" charset="0"/>
              </a:rPr>
              <a:t>’ – blessed in the Qur’an.</a:t>
            </a:r>
            <a:endParaRPr dirty="0"/>
          </a:p>
        </p:txBody>
      </p:sp>
      <p:sp>
        <p:nvSpPr>
          <p:cNvPr id="200" name="Google Shape;200;p13:notes">
            <a:extLst>
              <a:ext uri="{FF2B5EF4-FFF2-40B4-BE49-F238E27FC236}">
                <a16:creationId xmlns:a16="http://schemas.microsoft.com/office/drawing/2014/main" id="{4349AA2A-25ED-D24C-9939-48E4119845D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321188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1955E-6C2A-B9D4-317B-E9347F7931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694394-2B61-CFAB-0724-8E797A9054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8794A6-E774-FCAD-7038-6D6C94D59EB0}"/>
              </a:ext>
            </a:extLst>
          </p:cNvPr>
          <p:cNvSpPr>
            <a:spLocks noGrp="1"/>
          </p:cNvSpPr>
          <p:nvPr>
            <p:ph type="body" idx="1"/>
          </p:nvPr>
        </p:nvSpPr>
        <p:spPr/>
        <p:txBody>
          <a:bodyPr/>
          <a:lstStyle/>
          <a:p>
            <a:r>
              <a:rPr lang="en-GB" dirty="0"/>
              <a:t>Start with bismillah, </a:t>
            </a:r>
            <a:r>
              <a:rPr lang="en-GB" dirty="0" err="1"/>
              <a:t>hamd</a:t>
            </a:r>
            <a:r>
              <a:rPr lang="en-GB" dirty="0"/>
              <a:t> and </a:t>
            </a:r>
            <a:r>
              <a:rPr lang="en-GB" dirty="0" err="1"/>
              <a:t>salawat</a:t>
            </a:r>
            <a:r>
              <a:rPr lang="en-GB" dirty="0"/>
              <a:t>. Greet learners, welcome them and thank them for attending.</a:t>
            </a:r>
          </a:p>
          <a:p>
            <a:r>
              <a:rPr lang="en-GB" dirty="0"/>
              <a:t>Have the question ready on the board so learners can start thinking as they walk in/wait for the session to start.</a:t>
            </a:r>
            <a:endParaRPr lang="ar-IQ" dirty="0"/>
          </a:p>
          <a:p>
            <a:r>
              <a:rPr lang="en-GB" dirty="0"/>
              <a:t>Ask for some responses/mini-whiteboards to be raised.</a:t>
            </a:r>
          </a:p>
        </p:txBody>
      </p:sp>
      <p:sp>
        <p:nvSpPr>
          <p:cNvPr id="4" name="Slide Number Placeholder 3">
            <a:extLst>
              <a:ext uri="{FF2B5EF4-FFF2-40B4-BE49-F238E27FC236}">
                <a16:creationId xmlns:a16="http://schemas.microsoft.com/office/drawing/2014/main" id="{52650C29-B469-B5A0-93ED-B64CA1AEC71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8323820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0ACDA422-D6BC-AD05-DC21-5B2D3D4358BB}"/>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4D888C50-9D74-88C5-2BB2-D4609BA75E6B}"/>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From these, Allah specified the palm tree due to its unique qualities:</a:t>
            </a:r>
          </a:p>
          <a:p>
            <a:pPr marL="342900" marR="0" lvl="0" indent="-342900" algn="l" rtl="0">
              <a:lnSpc>
                <a:spcPct val="150000"/>
              </a:lnSpc>
              <a:spcBef>
                <a:spcPts val="0"/>
              </a:spcBef>
              <a:spcAft>
                <a:spcPts val="600"/>
              </a:spcAft>
              <a:buFont typeface="Arial" panose="020B0604020202020204" pitchFamily="34" charset="0"/>
              <a:buChar char="•"/>
            </a:pPr>
            <a:r>
              <a:rPr lang="en-GB" sz="1200" dirty="0">
                <a:solidFill>
                  <a:srgbClr val="1E1E1E"/>
                </a:solidFill>
                <a:latin typeface="Inter Light"/>
                <a:ea typeface="Inter Light"/>
                <a:cs typeface="Inter Light"/>
                <a:sym typeface="Inter Light"/>
              </a:rPr>
              <a:t>Can survive in extreme heat;</a:t>
            </a:r>
          </a:p>
          <a:p>
            <a:pPr marL="342900" marR="0" lvl="0" indent="-342900" algn="l" rtl="0">
              <a:lnSpc>
                <a:spcPct val="150000"/>
              </a:lnSpc>
              <a:spcBef>
                <a:spcPts val="0"/>
              </a:spcBef>
              <a:spcAft>
                <a:spcPts val="600"/>
              </a:spcAft>
              <a:buFont typeface="Arial" panose="020B0604020202020204" pitchFamily="34" charset="0"/>
              <a:buChar char="•"/>
            </a:pPr>
            <a:r>
              <a:rPr lang="en-GB" sz="1200" dirty="0">
                <a:solidFill>
                  <a:srgbClr val="1E1E1E"/>
                </a:solidFill>
                <a:latin typeface="Inter Light"/>
                <a:ea typeface="Inter Light"/>
                <a:cs typeface="Inter Light"/>
                <a:sym typeface="Inter Light"/>
              </a:rPr>
              <a:t>Have a long life and durability;</a:t>
            </a:r>
          </a:p>
          <a:p>
            <a:pPr marL="342900" marR="0" lvl="0" indent="-342900" algn="l" rtl="0">
              <a:lnSpc>
                <a:spcPct val="150000"/>
              </a:lnSpc>
              <a:spcBef>
                <a:spcPts val="0"/>
              </a:spcBef>
              <a:spcAft>
                <a:spcPts val="600"/>
              </a:spcAft>
              <a:buFont typeface="Arial" panose="020B0604020202020204" pitchFamily="34" charset="0"/>
              <a:buChar char="•"/>
            </a:pPr>
            <a:r>
              <a:rPr lang="en-GB" sz="1200" dirty="0">
                <a:solidFill>
                  <a:srgbClr val="1E1E1E"/>
                </a:solidFill>
                <a:latin typeface="Inter Light"/>
                <a:ea typeface="Inter Light"/>
                <a:cs typeface="Inter Light"/>
                <a:sym typeface="Inter Light"/>
              </a:rPr>
              <a:t>Produce abundant fruit: variety of flavours, colours and textures. </a:t>
            </a:r>
          </a:p>
          <a:p>
            <a:pPr marL="0" lvl="0" indent="0" algn="l" rtl="0">
              <a:spcBef>
                <a:spcPts val="0"/>
              </a:spcBef>
              <a:spcAft>
                <a:spcPts val="0"/>
              </a:spcAft>
              <a:buNone/>
            </a:pPr>
            <a:endParaRPr dirty="0"/>
          </a:p>
        </p:txBody>
      </p:sp>
      <p:sp>
        <p:nvSpPr>
          <p:cNvPr id="200" name="Google Shape;200;p13:notes">
            <a:extLst>
              <a:ext uri="{FF2B5EF4-FFF2-40B4-BE49-F238E27FC236}">
                <a16:creationId xmlns:a16="http://schemas.microsoft.com/office/drawing/2014/main" id="{6FD945F5-7AF5-5944-B48F-15C1F4C57C3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08716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6625DF28-DF3F-1BFE-DBEE-C983B55E7133}"/>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1EC5E3EB-EC8F-628A-0B44-B93587D9147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This is the main point Allah is proving to the disbelievers: the </a:t>
            </a:r>
            <a:r>
              <a:rPr lang="en-GB" sz="1800" b="1" i="0" u="none" strike="noStrike" dirty="0">
                <a:solidFill>
                  <a:srgbClr val="000000"/>
                </a:solidFill>
                <a:effectLst/>
                <a:latin typeface="Arial" panose="020B0604020202020204" pitchFamily="34" charset="0"/>
              </a:rPr>
              <a:t>One who can cause the dead earth to come back to life, can certainly bring you back to life again</a:t>
            </a:r>
            <a:r>
              <a:rPr lang="en-GB" sz="1800" b="0" i="0" u="none" strike="noStrike" dirty="0">
                <a:solidFill>
                  <a:srgbClr val="000000"/>
                </a:solidFill>
                <a:effectLst/>
                <a:latin typeface="Arial" panose="020B0604020202020204" pitchFamily="34" charset="0"/>
              </a:rPr>
              <a:t>; He can bring your soul back to life once more. </a:t>
            </a:r>
          </a:p>
          <a:p>
            <a:pPr marL="0" lvl="0" indent="0" algn="l" rtl="0">
              <a:spcBef>
                <a:spcPts val="0"/>
              </a:spcBef>
              <a:spcAft>
                <a:spcPts val="0"/>
              </a:spcAft>
              <a:buNone/>
            </a:pPr>
            <a:endParaRPr lang="en-GB" sz="1800" b="0" i="0" u="none" strike="noStrike"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800" dirty="0">
                <a:solidFill>
                  <a:srgbClr val="1E1E1E"/>
                </a:solidFill>
                <a:latin typeface="Inter Light"/>
                <a:ea typeface="Inter Light"/>
                <a:cs typeface="Inter Light"/>
                <a:sym typeface="Inter Light"/>
              </a:rPr>
              <a:t>[A] Which ayah mentioned their denial of resurrection?</a:t>
            </a:r>
          </a:p>
          <a:p>
            <a:pPr marL="0" marR="0" lvl="0" indent="0" algn="r" defTabSz="914400" rtl="1" eaLnBrk="1" fontAlgn="auto" latinLnBrk="0" hangingPunct="1">
              <a:lnSpc>
                <a:spcPct val="100000"/>
              </a:lnSpc>
              <a:spcBef>
                <a:spcPts val="0"/>
              </a:spcBef>
              <a:spcAft>
                <a:spcPts val="0"/>
              </a:spcAft>
              <a:buClr>
                <a:srgbClr val="000000"/>
              </a:buClr>
              <a:buSzPts val="1400"/>
              <a:buFont typeface="Arial"/>
              <a:buNone/>
              <a:tabLst/>
              <a:defRPr/>
            </a:pPr>
            <a:r>
              <a:rPr lang="en-GB" sz="1800" dirty="0">
                <a:solidFill>
                  <a:srgbClr val="1E1E1E"/>
                </a:solidFill>
                <a:latin typeface="Inter Light"/>
                <a:ea typeface="Inter Light"/>
                <a:cs typeface="Inter Light"/>
                <a:sym typeface="Inter Light"/>
              </a:rPr>
              <a:t>Ayah 3:  </a:t>
            </a:r>
            <a:r>
              <a:rPr lang="ar-SA" sz="1800" i="0" u="none" strike="noStrike" dirty="0">
                <a:solidFill>
                  <a:srgbClr val="413169"/>
                </a:solidFill>
                <a:effectLst/>
                <a:latin typeface="Noto Naskh Arabic SemiBold" pitchFamily="2" charset="-78"/>
                <a:cs typeface="Noto Naskh Arabic SemiBold" pitchFamily="2" charset="-78"/>
              </a:rPr>
              <a:t> أَءِذَا مِتْنَا وَكُنَّا تُرَابًا ذَٰلِكَ رَجْعٌ بَعِيدٌ ‎﴿٣﴾</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solidFill>
                <a:srgbClr val="1E1E1E"/>
              </a:solidFill>
              <a:latin typeface="Inter Light"/>
              <a:ea typeface="Inter Light"/>
              <a:cs typeface="Inter Light"/>
              <a:sym typeface="Inter Light"/>
            </a:endParaRPr>
          </a:p>
          <a:p>
            <a:pPr marL="0" lvl="0" indent="0" algn="l" rtl="0">
              <a:spcBef>
                <a:spcPts val="0"/>
              </a:spcBef>
              <a:spcAft>
                <a:spcPts val="0"/>
              </a:spcAft>
              <a:buNone/>
            </a:pPr>
            <a:endParaRPr lang="en-GB" sz="1800" b="0" i="0" u="none" strike="noStrike" dirty="0">
              <a:solidFill>
                <a:srgbClr val="000000"/>
              </a:solidFill>
              <a:effectLst/>
              <a:latin typeface="Arial" panose="020B0604020202020204" pitchFamily="34" charset="0"/>
            </a:endParaRPr>
          </a:p>
          <a:p>
            <a:pPr marL="0" lvl="0" indent="0" algn="l" rtl="0">
              <a:spcBef>
                <a:spcPts val="0"/>
              </a:spcBef>
              <a:spcAft>
                <a:spcPts val="0"/>
              </a:spcAft>
              <a:buNone/>
            </a:pPr>
            <a:endParaRPr lang="en-GB" sz="1800" b="0" i="0" u="none" strike="noStrike" dirty="0">
              <a:solidFill>
                <a:srgbClr val="000000"/>
              </a:solidFill>
              <a:effectLst/>
              <a:latin typeface="Arial" panose="020B0604020202020204" pitchFamily="34" charset="0"/>
            </a:endParaRPr>
          </a:p>
          <a:p>
            <a:pPr marL="0" lvl="0" indent="0" algn="l" rtl="0">
              <a:spcBef>
                <a:spcPts val="0"/>
              </a:spcBef>
              <a:spcAft>
                <a:spcPts val="0"/>
              </a:spcAft>
              <a:buNone/>
            </a:pPr>
            <a:endParaRPr dirty="0"/>
          </a:p>
        </p:txBody>
      </p:sp>
      <p:sp>
        <p:nvSpPr>
          <p:cNvPr id="200" name="Google Shape;200;p13:notes">
            <a:extLst>
              <a:ext uri="{FF2B5EF4-FFF2-40B4-BE49-F238E27FC236}">
                <a16:creationId xmlns:a16="http://schemas.microsoft.com/office/drawing/2014/main" id="{E011DE7D-B70C-6302-D51C-C4546223AB4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168106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4FDF6B85-BBED-9BD2-E646-6DFDB9CA76E1}"/>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E6D26E14-6CEA-3324-57D3-3F3E08541D1B}"/>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solidFill>
                <a:srgbClr val="1E1E1E"/>
              </a:solidFill>
              <a:latin typeface="Inter Light"/>
              <a:ea typeface="Inter Light"/>
              <a:cs typeface="Inter Light"/>
              <a:sym typeface="Inter Light"/>
            </a:endParaRPr>
          </a:p>
          <a:p>
            <a:pPr marL="0" lvl="0" indent="0" algn="l" rtl="0">
              <a:spcBef>
                <a:spcPts val="0"/>
              </a:spcBef>
              <a:spcAft>
                <a:spcPts val="0"/>
              </a:spcAft>
              <a:buNone/>
            </a:pPr>
            <a:r>
              <a:rPr lang="en-GB" dirty="0"/>
              <a:t>The previous </a:t>
            </a:r>
            <a:r>
              <a:rPr lang="en-GB" dirty="0" err="1"/>
              <a:t>ayāt</a:t>
            </a:r>
            <a:r>
              <a:rPr lang="en-GB" dirty="0"/>
              <a:t> prove Allah’s might and power. Similarly, the Most Powerful can certainly bring you back to life. </a:t>
            </a:r>
          </a:p>
          <a:p>
            <a:pPr marL="0" lvl="0" indent="0" algn="l" rtl="0">
              <a:spcBef>
                <a:spcPts val="0"/>
              </a:spcBef>
              <a:spcAft>
                <a:spcPts val="0"/>
              </a:spcAft>
              <a:buNone/>
            </a:pPr>
            <a:endParaRPr lang="en-GB" dirty="0"/>
          </a:p>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Allah now mentions the </a:t>
            </a:r>
            <a:r>
              <a:rPr lang="en-GB" sz="1800" b="1" i="0" u="none" strike="noStrike" dirty="0">
                <a:solidFill>
                  <a:srgbClr val="000000"/>
                </a:solidFill>
                <a:effectLst/>
                <a:latin typeface="Arial" panose="020B0604020202020204" pitchFamily="34" charset="0"/>
              </a:rPr>
              <a:t>third key proof of resurrection</a:t>
            </a:r>
            <a:r>
              <a:rPr lang="en-GB" sz="1800" b="0" i="0" u="none" strike="noStrike" dirty="0">
                <a:solidFill>
                  <a:srgbClr val="000000"/>
                </a:solidFill>
                <a:effectLst/>
                <a:latin typeface="Arial" panose="020B0604020202020204" pitchFamily="34" charset="0"/>
              </a:rPr>
              <a:t>: learning from history. </a:t>
            </a:r>
          </a:p>
          <a:p>
            <a:pPr marL="0" lvl="0" indent="0" algn="l" rtl="0">
              <a:spcBef>
                <a:spcPts val="0"/>
              </a:spcBef>
              <a:spcAft>
                <a:spcPts val="0"/>
              </a:spcAft>
              <a:buNone/>
            </a:pPr>
            <a:endParaRPr lang="en-GB" sz="1800" b="0" i="0" u="none" strike="noStrike" dirty="0">
              <a:solidFill>
                <a:srgbClr val="000000"/>
              </a:solidFill>
              <a:effectLst/>
              <a:latin typeface="Arial" panose="020B0604020202020204" pitchFamily="34" charset="0"/>
            </a:endParaRPr>
          </a:p>
          <a:p>
            <a:pPr marL="0" lvl="0" indent="0" algn="l" rtl="0">
              <a:spcBef>
                <a:spcPts val="0"/>
              </a:spcBef>
              <a:spcAft>
                <a:spcPts val="0"/>
              </a:spcAft>
              <a:buNone/>
            </a:pPr>
            <a:r>
              <a:rPr lang="en-GB" sz="1800" b="0" i="0" u="none" strike="noStrike" dirty="0">
                <a:solidFill>
                  <a:srgbClr val="000000"/>
                </a:solidFill>
                <a:effectLst/>
                <a:latin typeface="Arial" panose="020B0604020202020204" pitchFamily="34" charset="0"/>
              </a:rPr>
              <a:t>These verses are a consolation to the Prophet </a:t>
            </a:r>
            <a:r>
              <a:rPr lang="ar-SA" sz="1800" b="0" i="0" u="none" strike="noStrike" dirty="0">
                <a:solidFill>
                  <a:srgbClr val="000000"/>
                </a:solidFill>
                <a:effectLst/>
                <a:latin typeface="Arial" panose="020B0604020202020204" pitchFamily="34" charset="0"/>
              </a:rPr>
              <a:t>ﷻ </a:t>
            </a:r>
            <a:r>
              <a:rPr lang="en-GB" sz="1800" b="0" i="0" u="none" strike="noStrike" dirty="0">
                <a:solidFill>
                  <a:srgbClr val="000000"/>
                </a:solidFill>
                <a:effectLst/>
                <a:latin typeface="Arial" panose="020B0604020202020204" pitchFamily="34" charset="0"/>
              </a:rPr>
              <a:t> and a warning to the disbelievers. The examples from history prove that those who rejected the Divine message will surely be punished and destroyed.</a:t>
            </a:r>
          </a:p>
          <a:p>
            <a:pPr marL="0" lvl="0" indent="0" algn="l" rtl="0">
              <a:spcBef>
                <a:spcPts val="0"/>
              </a:spcBef>
              <a:spcAft>
                <a:spcPts val="0"/>
              </a:spcAft>
              <a:buNone/>
            </a:pPr>
            <a:endParaRPr lang="en-GB" sz="1800" b="0" i="0" u="none" strike="noStrike"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rgbClr val="1E1E1E"/>
                </a:solidFill>
                <a:latin typeface="Inter Light"/>
                <a:ea typeface="Inter Light"/>
                <a:cs typeface="Inter Light"/>
                <a:sym typeface="Inter Light"/>
              </a:rPr>
              <a:t>Water is a huge blessing, but can also be a punishment. For e.g. ? [People of </a:t>
            </a:r>
            <a:r>
              <a:rPr lang="en-US" sz="1200" dirty="0" err="1">
                <a:solidFill>
                  <a:srgbClr val="1E1E1E"/>
                </a:solidFill>
                <a:latin typeface="Inter Light"/>
                <a:ea typeface="Inter Light"/>
                <a:cs typeface="Inter Light"/>
                <a:sym typeface="Inter Light"/>
              </a:rPr>
              <a:t>Nūḥ</a:t>
            </a:r>
            <a:r>
              <a:rPr lang="en-US" sz="1200" dirty="0">
                <a:solidFill>
                  <a:srgbClr val="1E1E1E"/>
                </a:solidFill>
                <a:latin typeface="Inter Light"/>
                <a:ea typeface="Inter Light"/>
                <a:cs typeface="Inter Light"/>
                <a:sym typeface="Inter Light"/>
              </a:rPr>
              <a:t> </a:t>
            </a:r>
            <a:r>
              <a:rPr lang="en-US" sz="1200" dirty="0" err="1">
                <a:solidFill>
                  <a:srgbClr val="1E1E1E"/>
                </a:solidFill>
                <a:latin typeface="Inter Light"/>
                <a:ea typeface="Inter Light"/>
                <a:cs typeface="Inter Light"/>
                <a:sym typeface="Inter Light"/>
              </a:rPr>
              <a:t>ʿalayhis-salām</a:t>
            </a:r>
            <a:r>
              <a:rPr lang="en-US" sz="1200" dirty="0">
                <a:solidFill>
                  <a:srgbClr val="1E1E1E"/>
                </a:solidFill>
                <a:latin typeface="Inter Light"/>
                <a:ea typeface="Inter Light"/>
                <a:cs typeface="Inter Light"/>
                <a:sym typeface="Inter Light"/>
              </a:rPr>
              <a:t>; </a:t>
            </a:r>
            <a:r>
              <a:rPr lang="en-US" sz="1200" dirty="0" err="1">
                <a:solidFill>
                  <a:srgbClr val="1E1E1E"/>
                </a:solidFill>
                <a:latin typeface="Inter Light"/>
                <a:ea typeface="Inter Light"/>
                <a:cs typeface="Inter Light"/>
                <a:sym typeface="Inter Light"/>
              </a:rPr>
              <a:t>Firʿawn</a:t>
            </a:r>
            <a:r>
              <a:rPr lang="en-US" sz="1200" dirty="0">
                <a:solidFill>
                  <a:srgbClr val="1E1E1E"/>
                </a:solidFill>
                <a:latin typeface="Inter Light"/>
                <a:ea typeface="Inter Light"/>
                <a:cs typeface="Inter Light"/>
                <a:sym typeface="Inter Light"/>
              </a:rPr>
              <a: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solidFill>
                <a:srgbClr val="1E1E1E"/>
              </a:solidFill>
              <a:latin typeface="Inter Light"/>
              <a:ea typeface="Inter Light"/>
              <a:cs typeface="Inter Light"/>
              <a:sym typeface="Inter Light"/>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dirty="0">
                <a:solidFill>
                  <a:srgbClr val="1E1E1E"/>
                </a:solidFill>
                <a:latin typeface="Inter Light"/>
                <a:ea typeface="Inter Light"/>
                <a:cs typeface="Inter Light"/>
                <a:sym typeface="Inter Light"/>
              </a:rPr>
              <a:t>[A] Why does Allah tell us to look at the signs in history? </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200" dirty="0">
                <a:solidFill>
                  <a:srgbClr val="1E1E1E"/>
                </a:solidFill>
                <a:latin typeface="Inter Light"/>
                <a:ea typeface="Inter Light"/>
                <a:cs typeface="Inter Light"/>
                <a:sym typeface="Inter Light"/>
              </a:rPr>
              <a:t>History repeats itself. There are patterns.</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200" dirty="0">
                <a:solidFill>
                  <a:srgbClr val="1E1E1E"/>
                </a:solidFill>
                <a:latin typeface="Inter Light"/>
                <a:ea typeface="Inter Light"/>
                <a:cs typeface="Inter Light"/>
                <a:sym typeface="Inter Light"/>
              </a:rPr>
              <a:t>To avoid doing what they did and not to become arrogant or comfortable with material gains.</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200" dirty="0">
                <a:solidFill>
                  <a:srgbClr val="1E1E1E"/>
                </a:solidFill>
                <a:latin typeface="Inter Light"/>
                <a:ea typeface="Inter Light"/>
                <a:cs typeface="Inter Light"/>
                <a:sym typeface="Inter Light"/>
              </a:rPr>
              <a:t>Their destruction is a sign of Allah’s ultimate power</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solidFill>
                <a:srgbClr val="1E1E1E"/>
              </a:solidFill>
              <a:latin typeface="Inter Light"/>
              <a:ea typeface="Inter Light"/>
              <a:cs typeface="Inter Light"/>
              <a:sym typeface="Inter Light"/>
            </a:endParaRPr>
          </a:p>
          <a:p>
            <a:pPr marL="0" lvl="0" indent="0" algn="l" rtl="0">
              <a:spcBef>
                <a:spcPts val="0"/>
              </a:spcBef>
              <a:spcAft>
                <a:spcPts val="0"/>
              </a:spcAft>
              <a:buNone/>
            </a:pPr>
            <a:endParaRPr dirty="0"/>
          </a:p>
        </p:txBody>
      </p:sp>
      <p:sp>
        <p:nvSpPr>
          <p:cNvPr id="200" name="Google Shape;200;p13:notes">
            <a:extLst>
              <a:ext uri="{FF2B5EF4-FFF2-40B4-BE49-F238E27FC236}">
                <a16:creationId xmlns:a16="http://schemas.microsoft.com/office/drawing/2014/main" id="{3BC6A6C9-3996-E186-0B0C-1432DF17206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044147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a:extLst>
            <a:ext uri="{FF2B5EF4-FFF2-40B4-BE49-F238E27FC236}">
              <a16:creationId xmlns:a16="http://schemas.microsoft.com/office/drawing/2014/main" id="{28FDCF6E-2DFA-049F-1E25-953441CEFA59}"/>
            </a:ext>
          </a:extLst>
        </p:cNvPr>
        <p:cNvGrpSpPr/>
        <p:nvPr/>
      </p:nvGrpSpPr>
      <p:grpSpPr>
        <a:xfrm>
          <a:off x="0" y="0"/>
          <a:ext cx="0" cy="0"/>
          <a:chOff x="0" y="0"/>
          <a:chExt cx="0" cy="0"/>
        </a:xfrm>
      </p:grpSpPr>
      <p:sp>
        <p:nvSpPr>
          <p:cNvPr id="103" name="Google Shape;103;p7:notes">
            <a:extLst>
              <a:ext uri="{FF2B5EF4-FFF2-40B4-BE49-F238E27FC236}">
                <a16:creationId xmlns:a16="http://schemas.microsoft.com/office/drawing/2014/main" id="{32E1CD11-6A14-6652-F7F0-3E9EE357D94A}"/>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800" b="0" i="0" u="none" strike="noStrike" dirty="0">
                <a:solidFill>
                  <a:srgbClr val="000000"/>
                </a:solidFill>
                <a:effectLst/>
                <a:latin typeface="Arial" panose="020B0604020202020204" pitchFamily="34" charset="0"/>
              </a:rPr>
              <a:t>Some civilisations reached great heights, building towering structures and strong buildings. However, this didn’t stop them from rejecting the truth and thus didn’t protect them from punishment. Allah is teaching a lesson through history: </a:t>
            </a:r>
            <a:r>
              <a:rPr lang="ar-SA" sz="1800" b="0" i="0" u="none" strike="noStrike" dirty="0">
                <a:solidFill>
                  <a:srgbClr val="000000"/>
                </a:solidFill>
                <a:effectLst/>
                <a:latin typeface="Arial" panose="020B0604020202020204" pitchFamily="34" charset="0"/>
              </a:rPr>
              <a:t>كُلٌّۭ كَذَّبَ ٱلرُّسُلَ فَحَقَّ وَعِيد.</a:t>
            </a:r>
          </a:p>
          <a:p>
            <a:pPr marL="0" lvl="0" indent="0" algn="l" rtl="0">
              <a:spcBef>
                <a:spcPts val="0"/>
              </a:spcBef>
              <a:spcAft>
                <a:spcPts val="0"/>
              </a:spcAft>
              <a:buNone/>
            </a:pPr>
            <a:endParaRPr dirty="0"/>
          </a:p>
        </p:txBody>
      </p:sp>
      <p:sp>
        <p:nvSpPr>
          <p:cNvPr id="104" name="Google Shape;104;p7:notes">
            <a:extLst>
              <a:ext uri="{FF2B5EF4-FFF2-40B4-BE49-F238E27FC236}">
                <a16:creationId xmlns:a16="http://schemas.microsoft.com/office/drawing/2014/main" id="{4E80D153-C6A7-526D-5F12-D23E6C52D5D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174962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a:extLst>
            <a:ext uri="{FF2B5EF4-FFF2-40B4-BE49-F238E27FC236}">
              <a16:creationId xmlns:a16="http://schemas.microsoft.com/office/drawing/2014/main" id="{3530F670-5DA7-237F-4573-85640DD9D8C3}"/>
            </a:ext>
          </a:extLst>
        </p:cNvPr>
        <p:cNvGrpSpPr/>
        <p:nvPr/>
      </p:nvGrpSpPr>
      <p:grpSpPr>
        <a:xfrm>
          <a:off x="0" y="0"/>
          <a:ext cx="0" cy="0"/>
          <a:chOff x="0" y="0"/>
          <a:chExt cx="0" cy="0"/>
        </a:xfrm>
      </p:grpSpPr>
      <p:sp>
        <p:nvSpPr>
          <p:cNvPr id="103" name="Google Shape;103;p7:notes">
            <a:extLst>
              <a:ext uri="{FF2B5EF4-FFF2-40B4-BE49-F238E27FC236}">
                <a16:creationId xmlns:a16="http://schemas.microsoft.com/office/drawing/2014/main" id="{60BF843B-7405-E21B-FC05-09106A2642E1}"/>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1) Mountains – 7</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2) Quran – Ayah 1</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3) Sky – 6</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4) Palm trees – 10</a:t>
            </a:r>
          </a:p>
          <a:p>
            <a:pPr marL="0" lvl="0" indent="0" algn="l" rtl="0">
              <a:spcBef>
                <a:spcPts val="0"/>
              </a:spcBef>
              <a:spcAft>
                <a:spcPts val="0"/>
              </a:spcAft>
              <a:buNone/>
            </a:pPr>
            <a:r>
              <a:rPr lang="en-GB" dirty="0"/>
              <a:t>5) Grains – 9</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6) Rain – 9</a:t>
            </a:r>
          </a:p>
          <a:p>
            <a:pPr marL="0" lvl="0" indent="0" algn="l" rtl="0">
              <a:spcBef>
                <a:spcPts val="0"/>
              </a:spcBef>
              <a:spcAft>
                <a:spcPts val="0"/>
              </a:spcAft>
              <a:buNone/>
            </a:pPr>
            <a:endParaRPr lang="en-GB" dirty="0"/>
          </a:p>
        </p:txBody>
      </p:sp>
      <p:sp>
        <p:nvSpPr>
          <p:cNvPr id="104" name="Google Shape;104;p7:notes">
            <a:extLst>
              <a:ext uri="{FF2B5EF4-FFF2-40B4-BE49-F238E27FC236}">
                <a16:creationId xmlns:a16="http://schemas.microsoft.com/office/drawing/2014/main" id="{7F48AB3B-5D9B-D7A9-909A-ACF2D568568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500010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a:extLst>
            <a:ext uri="{FF2B5EF4-FFF2-40B4-BE49-F238E27FC236}">
              <a16:creationId xmlns:a16="http://schemas.microsoft.com/office/drawing/2014/main" id="{47520609-87B0-CD2A-33B5-0737A4D71668}"/>
            </a:ext>
          </a:extLst>
        </p:cNvPr>
        <p:cNvGrpSpPr/>
        <p:nvPr/>
      </p:nvGrpSpPr>
      <p:grpSpPr>
        <a:xfrm>
          <a:off x="0" y="0"/>
          <a:ext cx="0" cy="0"/>
          <a:chOff x="0" y="0"/>
          <a:chExt cx="0" cy="0"/>
        </a:xfrm>
      </p:grpSpPr>
      <p:sp>
        <p:nvSpPr>
          <p:cNvPr id="161" name="Google Shape;161;p11:notes">
            <a:extLst>
              <a:ext uri="{FF2B5EF4-FFF2-40B4-BE49-F238E27FC236}">
                <a16:creationId xmlns:a16="http://schemas.microsoft.com/office/drawing/2014/main" id="{5AB37F0B-2AD0-D8C5-018D-2FEB6B6D68CC}"/>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Ask these as quick-fire questions. </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Give time for the sticky note task and ask them </a:t>
            </a:r>
            <a:endParaRPr dirty="0"/>
          </a:p>
        </p:txBody>
      </p:sp>
      <p:sp>
        <p:nvSpPr>
          <p:cNvPr id="162" name="Google Shape;162;p11:notes">
            <a:extLst>
              <a:ext uri="{FF2B5EF4-FFF2-40B4-BE49-F238E27FC236}">
                <a16:creationId xmlns:a16="http://schemas.microsoft.com/office/drawing/2014/main" id="{625000B6-E1B2-FDAB-CD8D-E2BF1E0C530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522111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0924CC-75E4-972A-FBC1-FCC616BF12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6E614D-7F7A-F114-D36B-629A764266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8E4201-77BE-E3FA-5A9A-EAD9736CB9B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4220111-9DD4-4CD2-17C0-9F8D7BAC848B}"/>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26</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502134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27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1346387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rgbClr val="1E1E1E"/>
                </a:solidFill>
                <a:latin typeface="Inter Light"/>
                <a:ea typeface="Inter Light"/>
                <a:cs typeface="Inter Light"/>
                <a:sym typeface="Inter Light"/>
              </a:rPr>
              <a:t>If you have additional time, give learners time to memorise the Arabic and the meanings. Then use these activities to consolidate the vocabulary.</a:t>
            </a:r>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28</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5098059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a:extLst>
            <a:ext uri="{FF2B5EF4-FFF2-40B4-BE49-F238E27FC236}">
              <a16:creationId xmlns:a16="http://schemas.microsoft.com/office/drawing/2014/main" id="{55080B65-C1D8-D619-6E05-6A4712E44F96}"/>
            </a:ext>
          </a:extLst>
        </p:cNvPr>
        <p:cNvGrpSpPr/>
        <p:nvPr/>
      </p:nvGrpSpPr>
      <p:grpSpPr>
        <a:xfrm>
          <a:off x="0" y="0"/>
          <a:ext cx="0" cy="0"/>
          <a:chOff x="0" y="0"/>
          <a:chExt cx="0" cy="0"/>
        </a:xfrm>
      </p:grpSpPr>
      <p:sp>
        <p:nvSpPr>
          <p:cNvPr id="103" name="Google Shape;103;p7:notes">
            <a:extLst>
              <a:ext uri="{FF2B5EF4-FFF2-40B4-BE49-F238E27FC236}">
                <a16:creationId xmlns:a16="http://schemas.microsoft.com/office/drawing/2014/main" id="{7576A1BC-1405-5941-3D7B-20C02BD145FC}"/>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4" name="Google Shape;104;p7:notes">
            <a:extLst>
              <a:ext uri="{FF2B5EF4-FFF2-40B4-BE49-F238E27FC236}">
                <a16:creationId xmlns:a16="http://schemas.microsoft.com/office/drawing/2014/main" id="{5FA3F1C8-754B-2FBA-0050-1C9F2599D46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481577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
          <a:extLst>
            <a:ext uri="{FF2B5EF4-FFF2-40B4-BE49-F238E27FC236}">
              <a16:creationId xmlns:a16="http://schemas.microsoft.com/office/drawing/2014/main" id="{20D568FA-43F5-9A13-6FDB-D5AECBD20F3C}"/>
            </a:ext>
          </a:extLst>
        </p:cNvPr>
        <p:cNvGrpSpPr/>
        <p:nvPr/>
      </p:nvGrpSpPr>
      <p:grpSpPr>
        <a:xfrm>
          <a:off x="0" y="0"/>
          <a:ext cx="0" cy="0"/>
          <a:chOff x="0" y="0"/>
          <a:chExt cx="0" cy="0"/>
        </a:xfrm>
      </p:grpSpPr>
      <p:sp>
        <p:nvSpPr>
          <p:cNvPr id="28" name="Google Shape;28;p1:notes">
            <a:extLst>
              <a:ext uri="{FF2B5EF4-FFF2-40B4-BE49-F238E27FC236}">
                <a16:creationId xmlns:a16="http://schemas.microsoft.com/office/drawing/2014/main" id="{7FCDB28F-19A4-A437-4EDF-D25E98A55EA4}"/>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Today is the 1</a:t>
            </a:r>
            <a:r>
              <a:rPr lang="en-GB" baseline="30000" dirty="0"/>
              <a:t>st</a:t>
            </a:r>
            <a:r>
              <a:rPr lang="en-GB" dirty="0"/>
              <a:t> of a four-part series on Surah Qaaf. The next session will be on…. Inshallah.</a:t>
            </a:r>
            <a:endParaRPr dirty="0"/>
          </a:p>
        </p:txBody>
      </p:sp>
      <p:sp>
        <p:nvSpPr>
          <p:cNvPr id="29" name="Google Shape;29;p1:notes">
            <a:extLst>
              <a:ext uri="{FF2B5EF4-FFF2-40B4-BE49-F238E27FC236}">
                <a16:creationId xmlns:a16="http://schemas.microsoft.com/office/drawing/2014/main" id="{434EE579-35F9-D07B-9881-E78BA649E2D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49919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a:extLst>
            <a:ext uri="{FF2B5EF4-FFF2-40B4-BE49-F238E27FC236}">
              <a16:creationId xmlns:a16="http://schemas.microsoft.com/office/drawing/2014/main" id="{583BD788-F1E0-BEE5-9C54-C69BF1323677}"/>
            </a:ext>
          </a:extLst>
        </p:cNvPr>
        <p:cNvGrpSpPr/>
        <p:nvPr/>
      </p:nvGrpSpPr>
      <p:grpSpPr>
        <a:xfrm>
          <a:off x="0" y="0"/>
          <a:ext cx="0" cy="0"/>
          <a:chOff x="0" y="0"/>
          <a:chExt cx="0" cy="0"/>
        </a:xfrm>
      </p:grpSpPr>
      <p:sp>
        <p:nvSpPr>
          <p:cNvPr id="47" name="Google Shape;47;p3:notes">
            <a:extLst>
              <a:ext uri="{FF2B5EF4-FFF2-40B4-BE49-F238E27FC236}">
                <a16:creationId xmlns:a16="http://schemas.microsoft.com/office/drawing/2014/main" id="{E034751B-9BF2-C9CA-D2FF-92668D4F4E40}"/>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Today we will…</a:t>
            </a:r>
            <a:endParaRPr dirty="0"/>
          </a:p>
        </p:txBody>
      </p:sp>
      <p:sp>
        <p:nvSpPr>
          <p:cNvPr id="48" name="Google Shape;48;p3:notes">
            <a:extLst>
              <a:ext uri="{FF2B5EF4-FFF2-40B4-BE49-F238E27FC236}">
                <a16:creationId xmlns:a16="http://schemas.microsoft.com/office/drawing/2014/main" id="{4B9C5A17-B47B-9595-A08A-5334FF493A0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399163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start, you will all be put into groups. Throughout the four sessions, you will be in the same group, so make sure you attend all four sessions. Don’t let your teammates down! </a:t>
            </a:r>
          </a:p>
          <a:p>
            <a:r>
              <a:rPr lang="en-GB" dirty="0"/>
              <a:t>Each question and activity will contribute towards your group points. The group with the most points at the end will receive a prize inshaAllah.</a:t>
            </a:r>
          </a:p>
          <a:p>
            <a:endParaRPr lang="en-GB" dirty="0"/>
          </a:p>
          <a:p>
            <a:r>
              <a:rPr lang="en-GB" dirty="0"/>
              <a:t>[Divide learners into 3-4 groups, depending on the number and what is physically feasible].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666198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a:extLst>
            <a:ext uri="{FF2B5EF4-FFF2-40B4-BE49-F238E27FC236}">
              <a16:creationId xmlns:a16="http://schemas.microsoft.com/office/drawing/2014/main" id="{24037EDD-BA39-2745-7C75-89ED37C2E70A}"/>
            </a:ext>
          </a:extLst>
        </p:cNvPr>
        <p:cNvGrpSpPr/>
        <p:nvPr/>
      </p:nvGrpSpPr>
      <p:grpSpPr>
        <a:xfrm>
          <a:off x="0" y="0"/>
          <a:ext cx="0" cy="0"/>
          <a:chOff x="0" y="0"/>
          <a:chExt cx="0" cy="0"/>
        </a:xfrm>
      </p:grpSpPr>
      <p:sp>
        <p:nvSpPr>
          <p:cNvPr id="103" name="Google Shape;103;p7:notes">
            <a:extLst>
              <a:ext uri="{FF2B5EF4-FFF2-40B4-BE49-F238E27FC236}">
                <a16:creationId xmlns:a16="http://schemas.microsoft.com/office/drawing/2014/main" id="{DAA5A784-C312-E94B-F894-2C0049A26E2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rtl="0"/>
            <a:r>
              <a:rPr lang="en-GB" dirty="0"/>
              <a:t>Surah </a:t>
            </a:r>
            <a:r>
              <a:rPr lang="en-GB" dirty="0" err="1"/>
              <a:t>Qāf</a:t>
            </a:r>
            <a:r>
              <a:rPr lang="en-GB" dirty="0"/>
              <a:t> is a very special surah. It is a Makki surah (i.e. revealed before </a:t>
            </a:r>
            <a:r>
              <a:rPr lang="en-GB" dirty="0" err="1"/>
              <a:t>hijrah</a:t>
            </a:r>
            <a:r>
              <a:rPr lang="en-GB" dirty="0"/>
              <a:t>). </a:t>
            </a:r>
          </a:p>
          <a:p>
            <a:pPr rtl="0"/>
            <a:endParaRPr lang="en-GB" sz="1800" b="0" i="0" u="none" strike="noStrike" dirty="0">
              <a:solidFill>
                <a:srgbClr val="000000"/>
              </a:solidFill>
              <a:effectLst/>
              <a:latin typeface="Arial" panose="020B0604020202020204" pitchFamily="34" charset="0"/>
            </a:endParaRPr>
          </a:p>
          <a:p>
            <a:pPr rtl="0"/>
            <a:r>
              <a:rPr lang="en-GB" sz="1800" b="0" i="0" u="none" strike="noStrike" dirty="0">
                <a:solidFill>
                  <a:srgbClr val="000000"/>
                </a:solidFill>
                <a:effectLst/>
                <a:latin typeface="Arial" panose="020B0604020202020204" pitchFamily="34" charset="0"/>
              </a:rPr>
              <a:t>The Prophet </a:t>
            </a:r>
            <a:r>
              <a:rPr lang="ar-SA"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used to recite it in large audiences:</a:t>
            </a:r>
            <a:endParaRPr lang="en-GB" dirty="0">
              <a:effectLst/>
            </a:endParaRPr>
          </a:p>
          <a:p>
            <a:pPr marL="457200" rtl="0" fontAlgn="base">
              <a:buFont typeface="Arial" panose="020B0604020202020204" pitchFamily="34" charset="0"/>
              <a:buChar char="•"/>
            </a:pPr>
            <a:r>
              <a:rPr lang="en-GB" sz="1800" b="0" i="0" u="none" strike="noStrike" dirty="0" err="1">
                <a:solidFill>
                  <a:srgbClr val="000000"/>
                </a:solidFill>
                <a:effectLst/>
                <a:latin typeface="Arial" panose="020B0604020202020204" pitchFamily="34" charset="0"/>
              </a:rPr>
              <a:t>Jumuʿah</a:t>
            </a:r>
            <a:r>
              <a:rPr lang="en-GB" sz="1800" b="0" i="0" u="none" strike="noStrike" dirty="0">
                <a:solidFill>
                  <a:srgbClr val="000000"/>
                </a:solidFill>
                <a:effectLst/>
                <a:latin typeface="Arial" panose="020B0604020202020204" pitchFamily="34" charset="0"/>
              </a:rPr>
              <a:t> ṣalāh;</a:t>
            </a:r>
          </a:p>
          <a:p>
            <a:pPr marL="457200" rtl="0" fontAlgn="base">
              <a:buFont typeface="Arial" panose="020B0604020202020204" pitchFamily="34" charset="0"/>
              <a:buChar char="•"/>
            </a:pPr>
            <a:r>
              <a:rPr lang="en-GB" sz="1800" b="0" i="0" u="none" strike="noStrike" dirty="0">
                <a:solidFill>
                  <a:srgbClr val="000000"/>
                </a:solidFill>
                <a:effectLst/>
                <a:latin typeface="Arial" panose="020B0604020202020204" pitchFamily="34" charset="0"/>
              </a:rPr>
              <a:t>The Friday sermon: Umm </a:t>
            </a:r>
            <a:r>
              <a:rPr lang="en-GB" sz="1800" b="0" i="0" u="none" strike="noStrike" dirty="0" err="1">
                <a:solidFill>
                  <a:srgbClr val="000000"/>
                </a:solidFill>
                <a:effectLst/>
                <a:latin typeface="Arial" panose="020B0604020202020204" pitchFamily="34" charset="0"/>
              </a:rPr>
              <a:t>Hishām</a:t>
            </a:r>
            <a:r>
              <a:rPr lang="en-GB" sz="1800" b="0" i="0" u="none" strike="noStrike" dirty="0">
                <a:solidFill>
                  <a:srgbClr val="000000"/>
                </a:solidFill>
                <a:effectLst/>
                <a:latin typeface="Arial" panose="020B0604020202020204" pitchFamily="34" charset="0"/>
              </a:rPr>
              <a:t> b. </a:t>
            </a:r>
            <a:r>
              <a:rPr lang="en-GB" sz="1800" b="0" i="0" u="none" strike="noStrike" dirty="0" err="1">
                <a:solidFill>
                  <a:srgbClr val="000000"/>
                </a:solidFill>
                <a:effectLst/>
                <a:latin typeface="Arial" panose="020B0604020202020204" pitchFamily="34" charset="0"/>
              </a:rPr>
              <a:t>Ḥārithah</a:t>
            </a:r>
            <a:r>
              <a:rPr lang="en-GB" sz="1800" b="0" i="0" u="none" strike="noStrike" dirty="0">
                <a:solidFill>
                  <a:srgbClr val="000000"/>
                </a:solidFill>
                <a:effectLst/>
                <a:latin typeface="Arial" panose="020B0604020202020204" pitchFamily="34" charset="0"/>
              </a:rPr>
              <a:t> b. </a:t>
            </a:r>
            <a:r>
              <a:rPr lang="en-GB" sz="1800" b="0" i="0" u="none" strike="noStrike" dirty="0" err="1">
                <a:solidFill>
                  <a:srgbClr val="000000"/>
                </a:solidFill>
                <a:effectLst/>
                <a:latin typeface="Arial" panose="020B0604020202020204" pitchFamily="34" charset="0"/>
              </a:rPr>
              <a:t>Nuʿmān</a:t>
            </a:r>
            <a:r>
              <a:rPr lang="en-GB" sz="1800" b="0" i="0" u="none" strike="noStrike" dirty="0">
                <a:solidFill>
                  <a:srgbClr val="000000"/>
                </a:solidFill>
                <a:effectLst/>
                <a:latin typeface="Arial" panose="020B0604020202020204" pitchFamily="34" charset="0"/>
              </a:rPr>
              <a:t> (a female Companion) mentions that she memorised the </a:t>
            </a:r>
            <a:r>
              <a:rPr lang="en-GB" sz="1800" b="0" i="0" u="none" strike="noStrike" dirty="0" err="1">
                <a:solidFill>
                  <a:srgbClr val="000000"/>
                </a:solidFill>
                <a:effectLst/>
                <a:latin typeface="Arial" panose="020B0604020202020204" pitchFamily="34" charset="0"/>
              </a:rPr>
              <a:t>sūrah</a:t>
            </a:r>
            <a:r>
              <a:rPr lang="en-GB" sz="1800" b="0" i="0" u="none" strike="noStrike" dirty="0">
                <a:solidFill>
                  <a:srgbClr val="000000"/>
                </a:solidFill>
                <a:effectLst/>
                <a:latin typeface="Arial" panose="020B0604020202020204" pitchFamily="34" charset="0"/>
              </a:rPr>
              <a:t> just by hearing it in the </a:t>
            </a:r>
            <a:r>
              <a:rPr lang="en-GB" sz="1800" b="0" i="0" u="none" strike="noStrike" dirty="0" err="1">
                <a:solidFill>
                  <a:srgbClr val="000000"/>
                </a:solidFill>
                <a:effectLst/>
                <a:latin typeface="Arial" panose="020B0604020202020204" pitchFamily="34" charset="0"/>
              </a:rPr>
              <a:t>khuṭbah</a:t>
            </a:r>
            <a:r>
              <a:rPr lang="en-GB" sz="1800" b="0" i="0" u="none" strike="noStrike" dirty="0">
                <a:solidFill>
                  <a:srgbClr val="000000"/>
                </a:solidFill>
                <a:effectLst/>
                <a:latin typeface="Arial" panose="020B0604020202020204" pitchFamily="34" charset="0"/>
              </a:rPr>
              <a:t> of the Prophet </a:t>
            </a:r>
            <a:r>
              <a:rPr lang="ar-SA" sz="1800" b="0" i="0" u="none" strike="noStrike" dirty="0">
                <a:solidFill>
                  <a:srgbClr val="000000"/>
                </a:solidFill>
                <a:effectLst/>
                <a:latin typeface="Arial" panose="020B0604020202020204" pitchFamily="34" charset="0"/>
              </a:rPr>
              <a:t>ﷺ;</a:t>
            </a:r>
          </a:p>
          <a:p>
            <a:pPr marL="457200" rtl="0" fontAlgn="base">
              <a:buFont typeface="Arial" panose="020B0604020202020204" pitchFamily="34" charset="0"/>
              <a:buChar char="•"/>
            </a:pPr>
            <a:r>
              <a:rPr lang="en-GB" sz="1800" b="0" i="0" u="none" strike="noStrike" dirty="0">
                <a:solidFill>
                  <a:srgbClr val="000000"/>
                </a:solidFill>
                <a:effectLst/>
                <a:latin typeface="Arial" panose="020B0604020202020204" pitchFamily="34" charset="0"/>
              </a:rPr>
              <a:t>The two Eid </a:t>
            </a:r>
            <a:r>
              <a:rPr lang="en-GB" sz="1800" b="0" i="0" u="none" strike="noStrike" dirty="0" err="1">
                <a:solidFill>
                  <a:srgbClr val="000000"/>
                </a:solidFill>
                <a:effectLst/>
                <a:latin typeface="Arial" panose="020B0604020202020204" pitchFamily="34" charset="0"/>
              </a:rPr>
              <a:t>ṣalāhs</a:t>
            </a:r>
            <a:r>
              <a:rPr lang="en-GB" sz="1800" b="0" i="0" u="none" strike="noStrike" dirty="0">
                <a:solidFill>
                  <a:srgbClr val="000000"/>
                </a:solidFill>
                <a:effectLst/>
                <a:latin typeface="Arial" panose="020B0604020202020204" pitchFamily="34" charset="0"/>
              </a:rPr>
              <a:t>. It was a reminder not to forget the Day of Judgement; and not to commit sins or act arrogantly on this day of celebration.</a:t>
            </a:r>
          </a:p>
          <a:p>
            <a:pPr marL="457200" rtl="0" fontAlgn="base">
              <a:buFont typeface="Arial" panose="020B0604020202020204" pitchFamily="34" charset="0"/>
              <a:buChar char="•"/>
            </a:pPr>
            <a:r>
              <a:rPr lang="en-GB" sz="1800" b="0" i="0" u="none" strike="noStrike" dirty="0">
                <a:solidFill>
                  <a:srgbClr val="000000"/>
                </a:solidFill>
                <a:effectLst/>
                <a:latin typeface="Arial" panose="020B0604020202020204" pitchFamily="34" charset="0"/>
              </a:rPr>
              <a:t>Fajr ṣalāh. </a:t>
            </a:r>
          </a:p>
          <a:p>
            <a:pPr marL="0" lvl="0" indent="0" algn="l" rtl="0">
              <a:spcBef>
                <a:spcPts val="0"/>
              </a:spcBef>
              <a:spcAft>
                <a:spcPts val="0"/>
              </a:spcAft>
              <a:buNone/>
            </a:pPr>
            <a:endParaRPr dirty="0"/>
          </a:p>
        </p:txBody>
      </p:sp>
      <p:sp>
        <p:nvSpPr>
          <p:cNvPr id="104" name="Google Shape;104;p7:notes">
            <a:extLst>
              <a:ext uri="{FF2B5EF4-FFF2-40B4-BE49-F238E27FC236}">
                <a16:creationId xmlns:a16="http://schemas.microsoft.com/office/drawing/2014/main" id="{B34C5694-6D47-8918-A4B6-6DB87977301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395163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587BCFD5-863F-A0C7-3AB7-0EE377592580}"/>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17D9A7A4-1B83-0AFE-BA7E-333D8E9B3E3E}"/>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Let’s now dive straight into the </a:t>
            </a:r>
            <a:r>
              <a:rPr lang="en-GB" dirty="0" err="1"/>
              <a:t>sūrah</a:t>
            </a:r>
            <a:r>
              <a:rPr lang="en-GB" dirty="0"/>
              <a:t>. </a:t>
            </a:r>
          </a:p>
          <a:p>
            <a:pPr marL="0" lvl="0" indent="0" algn="l" rtl="0">
              <a:spcBef>
                <a:spcPts val="0"/>
              </a:spcBef>
              <a:spcAft>
                <a:spcPts val="0"/>
              </a:spcAft>
              <a:buNone/>
            </a:pPr>
            <a:endParaRPr lang="en-GB" dirty="0"/>
          </a:p>
          <a:p>
            <a:pPr rtl="0"/>
            <a:r>
              <a:rPr lang="en-GB" sz="1800" b="0" i="0" u="none" strike="noStrike" dirty="0">
                <a:solidFill>
                  <a:srgbClr val="000000"/>
                </a:solidFill>
                <a:effectLst/>
                <a:latin typeface="Arial" panose="020B0604020202020204" pitchFamily="34" charset="0"/>
              </a:rPr>
              <a:t>We don’t know what Qaaf means. It is from the miracles of the Qur’an. Can you think of any other surahs which also start with one letter? </a:t>
            </a:r>
          </a:p>
          <a:p>
            <a:pPr rtl="0"/>
            <a:endParaRPr lang="en-GB" sz="1800" b="0" i="0" u="none" strike="noStrike" dirty="0">
              <a:solidFill>
                <a:srgbClr val="000000"/>
              </a:solidFill>
              <a:effectLst/>
              <a:latin typeface="Arial" panose="020B0604020202020204" pitchFamily="34" charset="0"/>
            </a:endParaRPr>
          </a:p>
          <a:p>
            <a:pPr rtl="0"/>
            <a:r>
              <a:rPr lang="en-GB" sz="1800" b="0" i="0" u="none" strike="noStrike" dirty="0">
                <a:solidFill>
                  <a:srgbClr val="000000"/>
                </a:solidFill>
                <a:effectLst/>
                <a:latin typeface="Arial" panose="020B0604020202020204" pitchFamily="34" charset="0"/>
              </a:rPr>
              <a:t>The letter </a:t>
            </a:r>
            <a:r>
              <a:rPr lang="en-GB" sz="1800" b="0" i="0" u="none" strike="noStrike" dirty="0" err="1">
                <a:solidFill>
                  <a:srgbClr val="000000"/>
                </a:solidFill>
                <a:effectLst/>
                <a:latin typeface="Arial" panose="020B0604020202020204" pitchFamily="34" charset="0"/>
              </a:rPr>
              <a:t>Qāf</a:t>
            </a:r>
            <a:r>
              <a:rPr lang="en-GB" sz="1800" b="0" i="0" u="none" strike="noStrike" dirty="0">
                <a:solidFill>
                  <a:srgbClr val="000000"/>
                </a:solidFill>
                <a:effectLst/>
                <a:latin typeface="Arial" panose="020B0604020202020204" pitchFamily="34" charset="0"/>
              </a:rPr>
              <a:t> is a strong letter</a:t>
            </a:r>
            <a:r>
              <a:rPr lang="en-GB" sz="1800" b="0" i="1" u="none" strike="noStrike" dirty="0">
                <a:solidFill>
                  <a:srgbClr val="000000"/>
                </a:solidFill>
                <a:effectLst/>
                <a:latin typeface="Arial" panose="020B0604020202020204" pitchFamily="34" charset="0"/>
              </a:rPr>
              <a:t>. </a:t>
            </a:r>
            <a:r>
              <a:rPr lang="en-GB" sz="1800" b="0" i="0" u="none" strike="noStrike" dirty="0">
                <a:solidFill>
                  <a:srgbClr val="000000"/>
                </a:solidFill>
                <a:effectLst/>
                <a:latin typeface="Arial" panose="020B0604020202020204" pitchFamily="34" charset="0"/>
              </a:rPr>
              <a:t>The purpose is to wake up the heedlessness of the Quraysh and send a message of warning; it is to force them to pay attention to what is coming next. </a:t>
            </a:r>
          </a:p>
          <a:p>
            <a:pPr rtl="0"/>
            <a:r>
              <a:rPr lang="en-GB" sz="1800" b="0" i="0" u="none" strike="noStrike" dirty="0">
                <a:solidFill>
                  <a:srgbClr val="000000"/>
                </a:solidFill>
                <a:effectLst/>
                <a:latin typeface="Arial" panose="020B0604020202020204" pitchFamily="34" charset="0"/>
              </a:rPr>
              <a:t>The letter </a:t>
            </a:r>
            <a:r>
              <a:rPr lang="en-GB" sz="1800" b="0" i="0" u="none" strike="noStrike" dirty="0" err="1">
                <a:solidFill>
                  <a:srgbClr val="000000"/>
                </a:solidFill>
                <a:effectLst/>
                <a:latin typeface="Arial" panose="020B0604020202020204" pitchFamily="34" charset="0"/>
              </a:rPr>
              <a:t>Qāf</a:t>
            </a:r>
            <a:r>
              <a:rPr lang="en-GB" sz="1800" b="0" i="0" u="none" strike="noStrike" dirty="0">
                <a:solidFill>
                  <a:srgbClr val="000000"/>
                </a:solidFill>
                <a:effectLst/>
                <a:latin typeface="Arial" panose="020B0604020202020204" pitchFamily="34" charset="0"/>
              </a:rPr>
              <a:t> will be repeated many times in this </a:t>
            </a:r>
            <a:r>
              <a:rPr lang="en-GB" sz="1800" b="0" i="0" u="none" strike="noStrike" dirty="0" err="1">
                <a:solidFill>
                  <a:srgbClr val="000000"/>
                </a:solidFill>
                <a:effectLst/>
                <a:latin typeface="Arial" panose="020B0604020202020204" pitchFamily="34" charset="0"/>
              </a:rPr>
              <a:t>sūrah</a:t>
            </a:r>
            <a:r>
              <a:rPr lang="en-GB" sz="1800" b="0" i="0" u="none" strike="noStrike" dirty="0">
                <a:solidFill>
                  <a:srgbClr val="000000"/>
                </a:solidFill>
                <a:effectLst/>
                <a:latin typeface="Arial" panose="020B0604020202020204" pitchFamily="34" charset="0"/>
              </a:rPr>
              <a:t> too. </a:t>
            </a:r>
          </a:p>
          <a:p>
            <a:pPr rtl="0"/>
            <a:endParaRPr lang="en-GB" sz="1800" b="0" i="0" u="none" strike="noStrike" dirty="0">
              <a:solidFill>
                <a:srgbClr val="000000"/>
              </a:solidFill>
              <a:effectLst/>
              <a:latin typeface="Arial" panose="020B0604020202020204" pitchFamily="34" charset="0"/>
            </a:endParaRPr>
          </a:p>
          <a:p>
            <a:pPr rtl="0"/>
            <a:r>
              <a:rPr lang="en-GB" sz="1800" b="0" i="0" u="none" strike="noStrike" dirty="0">
                <a:solidFill>
                  <a:srgbClr val="000000"/>
                </a:solidFill>
                <a:effectLst/>
                <a:latin typeface="Arial" panose="020B0604020202020204" pitchFamily="34" charset="0"/>
              </a:rPr>
              <a:t>Then Allah takes an oath.</a:t>
            </a:r>
          </a:p>
          <a:p>
            <a:pPr rtl="0"/>
            <a:r>
              <a:rPr lang="en-GB" sz="1800" b="0" i="0" u="none" strike="noStrike" dirty="0">
                <a:solidFill>
                  <a:srgbClr val="000000"/>
                </a:solidFill>
                <a:effectLst/>
                <a:latin typeface="Arial" panose="020B0604020202020204" pitchFamily="34" charset="0"/>
              </a:rPr>
              <a:t>The function of an oath is to alert the listener to the importance of what is going to be mentioned next. </a:t>
            </a:r>
          </a:p>
          <a:p>
            <a:pPr rtl="0"/>
            <a:endParaRPr lang="en-GB" sz="1800" b="0" i="0" u="none" strike="noStrike" dirty="0">
              <a:solidFill>
                <a:srgbClr val="000000"/>
              </a:solidFill>
              <a:effectLst/>
              <a:latin typeface="Arial" panose="020B0604020202020204" pitchFamily="34" charset="0"/>
            </a:endParaRPr>
          </a:p>
          <a:p>
            <a:pPr rtl="0"/>
            <a:r>
              <a:rPr lang="en-GB" sz="1800" b="0" i="0" u="none" strike="noStrike" dirty="0">
                <a:solidFill>
                  <a:srgbClr val="000000"/>
                </a:solidFill>
                <a:effectLst/>
                <a:latin typeface="Arial" panose="020B0604020202020204" pitchFamily="34" charset="0"/>
              </a:rPr>
              <a:t>Allah takes an oath by the Qur’an and describes it as </a:t>
            </a:r>
            <a:r>
              <a:rPr lang="en-GB" sz="1800" b="0" i="0" u="none" strike="noStrike" dirty="0" err="1">
                <a:solidFill>
                  <a:srgbClr val="000000"/>
                </a:solidFill>
                <a:effectLst/>
                <a:latin typeface="Arial" panose="020B0604020202020204" pitchFamily="34" charset="0"/>
              </a:rPr>
              <a:t>majīd</a:t>
            </a:r>
            <a:r>
              <a:rPr lang="en-GB" sz="1800" b="0" i="0" u="none" strike="noStrike" dirty="0">
                <a:solidFill>
                  <a:srgbClr val="000000"/>
                </a:solidFill>
                <a:effectLst/>
                <a:latin typeface="Arial" panose="020B0604020202020204" pitchFamily="34" charset="0"/>
              </a:rPr>
              <a:t>: majestic, glorious, lofty. The Qur’ān is the </a:t>
            </a:r>
            <a:r>
              <a:rPr lang="en-GB" sz="1800" b="1" i="0" u="none" strike="noStrike" dirty="0">
                <a:solidFill>
                  <a:srgbClr val="000000"/>
                </a:solidFill>
                <a:effectLst/>
                <a:latin typeface="Arial" panose="020B0604020202020204" pitchFamily="34" charset="0"/>
              </a:rPr>
              <a:t>greatest miracle </a:t>
            </a:r>
            <a:r>
              <a:rPr lang="en-GB" sz="1800" b="0" i="0" u="none" strike="noStrike" dirty="0">
                <a:solidFill>
                  <a:srgbClr val="000000"/>
                </a:solidFill>
                <a:effectLst/>
                <a:latin typeface="Arial" panose="020B0604020202020204" pitchFamily="34" charset="0"/>
              </a:rPr>
              <a:t>Allah has sent down to us. Its words are majestic. Its meanings are majestic. Its sounds are majestic. Its impact on hearts and lives is majestic. </a:t>
            </a:r>
          </a:p>
          <a:p>
            <a:pPr rtl="0"/>
            <a:r>
              <a:rPr lang="en-GB" sz="1800" b="0" i="0" u="none" strike="noStrike" dirty="0">
                <a:solidFill>
                  <a:srgbClr val="000000"/>
                </a:solidFill>
                <a:effectLst/>
                <a:latin typeface="Arial" panose="020B0604020202020204" pitchFamily="34" charset="0"/>
              </a:rPr>
              <a:t>The Qur’an is the anchor which guides us at every point in life, the ‘food’ for our hearts and our eternal companion. </a:t>
            </a:r>
            <a:endParaRPr dirty="0"/>
          </a:p>
        </p:txBody>
      </p:sp>
      <p:sp>
        <p:nvSpPr>
          <p:cNvPr id="200" name="Google Shape;200;p13:notes">
            <a:extLst>
              <a:ext uri="{FF2B5EF4-FFF2-40B4-BE49-F238E27FC236}">
                <a16:creationId xmlns:a16="http://schemas.microsoft.com/office/drawing/2014/main" id="{55998E86-1882-E55A-FDD4-88F4FD7A9AB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73857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a:extLst>
            <a:ext uri="{FF2B5EF4-FFF2-40B4-BE49-F238E27FC236}">
              <a16:creationId xmlns:a16="http://schemas.microsoft.com/office/drawing/2014/main" id="{CBAD0516-A23D-FB28-6DD0-3424D6A3CCB7}"/>
            </a:ext>
          </a:extLst>
        </p:cNvPr>
        <p:cNvGrpSpPr/>
        <p:nvPr/>
      </p:nvGrpSpPr>
      <p:grpSpPr>
        <a:xfrm>
          <a:off x="0" y="0"/>
          <a:ext cx="0" cy="0"/>
          <a:chOff x="0" y="0"/>
          <a:chExt cx="0" cy="0"/>
        </a:xfrm>
      </p:grpSpPr>
      <p:sp>
        <p:nvSpPr>
          <p:cNvPr id="103" name="Google Shape;103;p7:notes">
            <a:extLst>
              <a:ext uri="{FF2B5EF4-FFF2-40B4-BE49-F238E27FC236}">
                <a16:creationId xmlns:a16="http://schemas.microsoft.com/office/drawing/2014/main" id="{3CD3DDCC-6AB8-858E-03A8-19B205A8B259}"/>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We often talk about how great the Qur’an is, but do we truly believe it? These questions will help us and inshaAllah motivate us to strengthen our connection with the Greatest Book. </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[Ask learners to (privately) jot down the answers to these questions and give them some time to reflect. Then go round eliciting ideas for how they can become closer to the Qur’an].</a:t>
            </a:r>
            <a:endParaRPr dirty="0"/>
          </a:p>
        </p:txBody>
      </p:sp>
      <p:sp>
        <p:nvSpPr>
          <p:cNvPr id="104" name="Google Shape;104;p7:notes">
            <a:extLst>
              <a:ext uri="{FF2B5EF4-FFF2-40B4-BE49-F238E27FC236}">
                <a16:creationId xmlns:a16="http://schemas.microsoft.com/office/drawing/2014/main" id="{4F6A4201-EE4C-68C7-900C-557BC806B60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517840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a:extLst>
            <a:ext uri="{FF2B5EF4-FFF2-40B4-BE49-F238E27FC236}">
              <a16:creationId xmlns:a16="http://schemas.microsoft.com/office/drawing/2014/main" id="{80710F18-F6FC-5E42-0F79-4BFA8BB1198F}"/>
            </a:ext>
          </a:extLst>
        </p:cNvPr>
        <p:cNvGrpSpPr/>
        <p:nvPr/>
      </p:nvGrpSpPr>
      <p:grpSpPr>
        <a:xfrm>
          <a:off x="0" y="0"/>
          <a:ext cx="0" cy="0"/>
          <a:chOff x="0" y="0"/>
          <a:chExt cx="0" cy="0"/>
        </a:xfrm>
      </p:grpSpPr>
      <p:sp>
        <p:nvSpPr>
          <p:cNvPr id="199" name="Google Shape;199;p13:notes">
            <a:extLst>
              <a:ext uri="{FF2B5EF4-FFF2-40B4-BE49-F238E27FC236}">
                <a16:creationId xmlns:a16="http://schemas.microsoft.com/office/drawing/2014/main" id="{FD9C4F2F-7725-88BA-84B4-216C6D22F4E1}"/>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This āyah mentions the first issue raised by the </a:t>
            </a:r>
            <a:r>
              <a:rPr lang="en-GB" dirty="0" err="1"/>
              <a:t>mushrikīn</a:t>
            </a:r>
            <a:r>
              <a:rPr lang="en-GB" dirty="0"/>
              <a:t> of Makkah: </a:t>
            </a:r>
            <a:r>
              <a:rPr lang="en-US" sz="1200" dirty="0">
                <a:solidFill>
                  <a:srgbClr val="1E1E1E"/>
                </a:solidFill>
                <a:latin typeface="Inter Light"/>
                <a:ea typeface="Inter Light"/>
                <a:cs typeface="Inter Light"/>
                <a:sym typeface="Inter Light"/>
              </a:rPr>
              <a:t>“Why did Allah send a human and not an angel as a messenger?”</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[Ask question: </a:t>
            </a:r>
            <a:r>
              <a:rPr lang="en-GB" sz="1200" dirty="0">
                <a:solidFill>
                  <a:srgbClr val="1E1E1E"/>
                </a:solidFill>
                <a:latin typeface="Inter Light"/>
                <a:ea typeface="Inter Light"/>
                <a:cs typeface="Inter Light"/>
                <a:sym typeface="Inter Light"/>
              </a:rPr>
              <a:t>If Allah had sent an angel instead of a human messenger, how do you think some people would have reacted?</a:t>
            </a:r>
            <a:r>
              <a:rPr lang="en-GB" dirty="0"/>
              <a:t>]</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If the angels were the residents of the earth, then it would have made sense to send angels as Prophets. There are many wisdoms in why Allah sent humans and not angels. </a:t>
            </a:r>
            <a:endParaRPr lang="en-GB" dirty="0"/>
          </a:p>
          <a:p>
            <a:pPr marL="0" lvl="0" indent="0" algn="l" rtl="0">
              <a:spcBef>
                <a:spcPts val="0"/>
              </a:spcBef>
              <a:spcAft>
                <a:spcPts val="0"/>
              </a:spcAft>
              <a:buNone/>
            </a:pPr>
            <a:endParaRPr lang="en-GB" dirty="0"/>
          </a:p>
          <a:p>
            <a:pPr marL="0" lvl="0" indent="0" algn="l" rtl="0">
              <a:spcBef>
                <a:spcPts val="0"/>
              </a:spcBef>
              <a:spcAft>
                <a:spcPts val="0"/>
              </a:spcAft>
              <a:buNone/>
            </a:pPr>
            <a:endParaRPr lang="en-GB" dirty="0"/>
          </a:p>
          <a:p>
            <a:pPr marL="0" lvl="0" indent="0" algn="l" rtl="0">
              <a:spcBef>
                <a:spcPts val="0"/>
              </a:spcBef>
              <a:spcAft>
                <a:spcPts val="0"/>
              </a:spcAft>
              <a:buNone/>
            </a:pPr>
            <a:endParaRPr dirty="0"/>
          </a:p>
        </p:txBody>
      </p:sp>
      <p:sp>
        <p:nvSpPr>
          <p:cNvPr id="200" name="Google Shape;200;p13:notes">
            <a:extLst>
              <a:ext uri="{FF2B5EF4-FFF2-40B4-BE49-F238E27FC236}">
                <a16:creationId xmlns:a16="http://schemas.microsoft.com/office/drawing/2014/main" id="{16B9AE38-1C90-A469-AA3C-A1CE1B7E9BE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932975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1_Title Slide">
  <p:cSld name="1_Title Slide">
    <p:bg>
      <p:bgPr>
        <a:solidFill>
          <a:srgbClr val="FAAC69"/>
        </a:solidFill>
        <a:effectLst/>
      </p:bgPr>
    </p:bg>
    <p:spTree>
      <p:nvGrpSpPr>
        <p:cNvPr id="1" name="Shape 13"/>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14"/>
        <p:cNvGrpSpPr/>
        <p:nvPr/>
      </p:nvGrpSpPr>
      <p:grpSpPr>
        <a:xfrm>
          <a:off x="0" y="0"/>
          <a:ext cx="0" cy="0"/>
          <a:chOff x="0" y="0"/>
          <a:chExt cx="0" cy="0"/>
        </a:xfrm>
      </p:grpSpPr>
      <p:sp>
        <p:nvSpPr>
          <p:cNvPr id="3" name="Google Shape;10;p1">
            <a:extLst>
              <a:ext uri="{FF2B5EF4-FFF2-40B4-BE49-F238E27FC236}">
                <a16:creationId xmlns:a16="http://schemas.microsoft.com/office/drawing/2014/main" id="{077FCDA5-8720-17E2-D497-88FD2FFDA64A}"/>
              </a:ext>
            </a:extLst>
          </p:cNvPr>
          <p:cNvSpPr/>
          <p:nvPr userDrawn="1"/>
        </p:nvSpPr>
        <p:spPr>
          <a:xfrm rot="16200000" flipH="1">
            <a:off x="11483250" y="276362"/>
            <a:ext cx="7081110" cy="6528392"/>
          </a:xfrm>
          <a:prstGeom prst="round1Rect">
            <a:avLst>
              <a:gd name="adj" fmla="val 18250"/>
            </a:avLst>
          </a:prstGeom>
          <a:solidFill>
            <a:srgbClr val="C3B8D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16"/>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8"/>
        <p:cNvGrpSpPr/>
        <p:nvPr/>
      </p:nvGrpSpPr>
      <p:grpSpPr>
        <a:xfrm>
          <a:off x="0" y="0"/>
          <a:ext cx="0" cy="0"/>
          <a:chOff x="0" y="0"/>
          <a:chExt cx="0" cy="0"/>
        </a:xfrm>
      </p:grpSpPr>
      <p:pic>
        <p:nvPicPr>
          <p:cNvPr id="5" name="Graphic 4">
            <a:extLst>
              <a:ext uri="{FF2B5EF4-FFF2-40B4-BE49-F238E27FC236}">
                <a16:creationId xmlns:a16="http://schemas.microsoft.com/office/drawing/2014/main" id="{E2044A7A-89D3-ABFC-8077-F02EAC4D015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756687" y="9629133"/>
            <a:ext cx="1945439" cy="380629"/>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sv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4.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p:nvPr/>
        </p:nvSpPr>
        <p:spPr>
          <a:xfrm flipH="1">
            <a:off x="17167934" y="9377778"/>
            <a:ext cx="1120066" cy="909221"/>
          </a:xfrm>
          <a:prstGeom prst="round1Rect">
            <a:avLst>
              <a:gd name="adj" fmla="val 37898"/>
            </a:avLst>
          </a:prstGeom>
          <a:solidFill>
            <a:srgbClr val="FAAC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1" name="Google Shape;11;p1"/>
          <p:cNvSpPr txBox="1"/>
          <p:nvPr/>
        </p:nvSpPr>
        <p:spPr>
          <a:xfrm>
            <a:off x="13594452" y="9632353"/>
            <a:ext cx="3300904" cy="400069"/>
          </a:xfrm>
          <a:prstGeom prst="rect">
            <a:avLst/>
          </a:prstGeom>
          <a:noFill/>
          <a:ln>
            <a:noFill/>
          </a:ln>
        </p:spPr>
        <p:txBody>
          <a:bodyPr spcFirstLastPara="1" wrap="square" lIns="91425" tIns="45700" rIns="91425" bIns="45700" anchor="t" anchorCtr="0">
            <a:spAutoFit/>
          </a:bodyPr>
          <a:lstStyle/>
          <a:p>
            <a:pPr algn="r" rtl="0"/>
            <a:r>
              <a:rPr lang="en-US" sz="2000" b="0" i="0" u="none" strike="noStrike" baseline="0" dirty="0">
                <a:solidFill>
                  <a:srgbClr val="1E1E1E"/>
                </a:solidFill>
                <a:latin typeface="Inter Medium" panose="02000503000000020004" pitchFamily="2" charset="0"/>
                <a:ea typeface="Inter Medium" panose="02000503000000020004" pitchFamily="2" charset="0"/>
              </a:rPr>
              <a:t>Surah </a:t>
            </a:r>
            <a:r>
              <a:rPr lang="en-US" sz="2000" b="0" i="0" u="none" strike="noStrike" baseline="0" dirty="0" err="1">
                <a:solidFill>
                  <a:srgbClr val="1E1E1E"/>
                </a:solidFill>
                <a:latin typeface="Inter Medium" panose="02000503000000020004" pitchFamily="2" charset="0"/>
                <a:ea typeface="Inter Medium" panose="02000503000000020004" pitchFamily="2" charset="0"/>
              </a:rPr>
              <a:t>Qāf</a:t>
            </a:r>
            <a:r>
              <a:rPr lang="en-US" sz="2000" b="0" i="0" u="none" strike="noStrike" baseline="0" dirty="0">
                <a:solidFill>
                  <a:srgbClr val="1E1E1E"/>
                </a:solidFill>
                <a:latin typeface="Inter Medium" panose="02000503000000020004" pitchFamily="2" charset="0"/>
                <a:ea typeface="Inter Medium" panose="02000503000000020004" pitchFamily="2" charset="0"/>
              </a:rPr>
              <a:t>: </a:t>
            </a:r>
            <a:r>
              <a:rPr lang="en-US" sz="2000" b="0" i="0" u="none" strike="noStrike" baseline="0" dirty="0">
                <a:solidFill>
                  <a:srgbClr val="1E1E1E"/>
                </a:solidFill>
                <a:latin typeface="Inter" panose="020B0502030000000004" pitchFamily="34" charset="0"/>
                <a:ea typeface="Inter" panose="020B0502030000000004" pitchFamily="34" charset="0"/>
              </a:rPr>
              <a:t>Session 1</a:t>
            </a:r>
            <a:endParaRPr lang="en-US" sz="2000" b="0" i="0" u="none" strike="noStrike" baseline="0" dirty="0">
              <a:solidFill>
                <a:srgbClr val="FFFFFF"/>
              </a:solidFill>
              <a:latin typeface="Inter" panose="020B0502030000000004" pitchFamily="34" charset="0"/>
              <a:ea typeface="Inter" panose="020B0502030000000004" pitchFamily="34" charset="0"/>
            </a:endParaRPr>
          </a:p>
        </p:txBody>
      </p:sp>
      <p:sp>
        <p:nvSpPr>
          <p:cNvPr id="12" name="Google Shape;12;p1"/>
          <p:cNvSpPr txBox="1"/>
          <p:nvPr/>
        </p:nvSpPr>
        <p:spPr>
          <a:xfrm>
            <a:off x="17458859" y="9603934"/>
            <a:ext cx="556563"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2400">
                <a:solidFill>
                  <a:schemeClr val="bg1"/>
                </a:solidFill>
                <a:latin typeface="Inter Tight"/>
                <a:ea typeface="Inter Tight"/>
                <a:cs typeface="Inter Tight"/>
                <a:sym typeface="Inter Tight"/>
              </a:rPr>
              <a:t>‹#›</a:t>
            </a:fld>
            <a:endParaRPr sz="2400" dirty="0">
              <a:solidFill>
                <a:schemeClr val="bg1"/>
              </a:solidFill>
              <a:latin typeface="Inter Tight"/>
              <a:ea typeface="Inter Tight"/>
              <a:cs typeface="Inter Tight"/>
              <a:sym typeface="Inter Tight"/>
            </a:endParaRPr>
          </a:p>
        </p:txBody>
      </p:sp>
      <p:sp>
        <p:nvSpPr>
          <p:cNvPr id="2" name="Google Shape;10;p1">
            <a:extLst>
              <a:ext uri="{FF2B5EF4-FFF2-40B4-BE49-F238E27FC236}">
                <a16:creationId xmlns:a16="http://schemas.microsoft.com/office/drawing/2014/main" id="{5870D812-4FA5-6431-F486-3705502D5806}"/>
              </a:ext>
            </a:extLst>
          </p:cNvPr>
          <p:cNvSpPr/>
          <p:nvPr userDrawn="1"/>
        </p:nvSpPr>
        <p:spPr>
          <a:xfrm>
            <a:off x="0" y="9377779"/>
            <a:ext cx="14066196" cy="909221"/>
          </a:xfrm>
          <a:prstGeom prst="round1Rect">
            <a:avLst>
              <a:gd name="adj" fmla="val 37898"/>
            </a:avLst>
          </a:prstGeom>
          <a:solidFill>
            <a:srgbClr val="FAAC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4" name="Graphic 3">
            <a:extLst>
              <a:ext uri="{FF2B5EF4-FFF2-40B4-BE49-F238E27FC236}">
                <a16:creationId xmlns:a16="http://schemas.microsoft.com/office/drawing/2014/main" id="{CA7D5EC6-2C2B-27EA-2177-963475E0C300}"/>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756687" y="9629133"/>
            <a:ext cx="1945439" cy="380629"/>
          </a:xfrm>
          <a:prstGeom prst="rect">
            <a:avLst/>
          </a:prstGeom>
        </p:spPr>
      </p:pic>
      <p:pic>
        <p:nvPicPr>
          <p:cNvPr id="5" name="Graphic 4">
            <a:extLst>
              <a:ext uri="{FF2B5EF4-FFF2-40B4-BE49-F238E27FC236}">
                <a16:creationId xmlns:a16="http://schemas.microsoft.com/office/drawing/2014/main" id="{901D0D65-F913-654D-0269-E6F47AD33A8D}"/>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2030117" y="9687181"/>
            <a:ext cx="2366253" cy="249771"/>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image" Target="../media/image24.jp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6.svg"/></Relationships>
</file>

<file path=ppt/slides/_rels/slide2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microsoft.com/office/2007/relationships/hdphoto" Target="../media/hdphoto1.wdp"/><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8" Type="http://schemas.openxmlformats.org/officeDocument/2006/relationships/image" Target="../media/image38.jpg"/><Relationship Id="rId3" Type="http://schemas.openxmlformats.org/officeDocument/2006/relationships/image" Target="../media/image33.jpg"/><Relationship Id="rId7" Type="http://schemas.openxmlformats.org/officeDocument/2006/relationships/image" Target="../media/image37.jp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36.jpg"/><Relationship Id="rId5" Type="http://schemas.openxmlformats.org/officeDocument/2006/relationships/image" Target="../media/image35.jpg"/><Relationship Id="rId4" Type="http://schemas.openxmlformats.org/officeDocument/2006/relationships/image" Target="../media/image34.jpg"/></Relationships>
</file>

<file path=ppt/slides/_rels/slide25.xml.rels><?xml version="1.0" encoding="UTF-8" standalone="yes"?>
<Relationships xmlns="http://schemas.openxmlformats.org/package/2006/relationships"><Relationship Id="rId3" Type="http://schemas.openxmlformats.org/officeDocument/2006/relationships/image" Target="../media/image39.bin"/><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4.svg"/></Relationships>
</file>

<file path=ppt/slides/_rels/slide5.xml.rels><?xml version="1.0" encoding="UTF-8" standalone="yes"?>
<Relationships xmlns="http://schemas.openxmlformats.org/package/2006/relationships"><Relationship Id="rId3" Type="http://schemas.openxmlformats.org/officeDocument/2006/relationships/image" Target="../media/image13.bin"/><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3" name="Freeform: Shape 2">
            <a:extLst>
              <a:ext uri="{FF2B5EF4-FFF2-40B4-BE49-F238E27FC236}">
                <a16:creationId xmlns:a16="http://schemas.microsoft.com/office/drawing/2014/main" id="{922B4B19-AC17-5B8F-1540-886A2A242A32}"/>
              </a:ext>
            </a:extLst>
          </p:cNvPr>
          <p:cNvSpPr/>
          <p:nvPr/>
        </p:nvSpPr>
        <p:spPr>
          <a:xfrm rot="20799858" flipH="1" flipV="1">
            <a:off x="9828274" y="-1034392"/>
            <a:ext cx="8575502" cy="4024688"/>
          </a:xfrm>
          <a:custGeom>
            <a:avLst/>
            <a:gdLst>
              <a:gd name="connsiteX0" fmla="*/ 758633 w 2319348"/>
              <a:gd name="connsiteY0" fmla="*/ 99773 h 1088526"/>
              <a:gd name="connsiteX1" fmla="*/ 585988 w 2319348"/>
              <a:gd name="connsiteY1" fmla="*/ 61583 h 1088526"/>
              <a:gd name="connsiteX2" fmla="*/ 250833 w 2319348"/>
              <a:gd name="connsiteY2" fmla="*/ 14785 h 1088526"/>
              <a:gd name="connsiteX3" fmla="*/ 127704 w 2319348"/>
              <a:gd name="connsiteY3" fmla="*/ 0 h 1088526"/>
              <a:gd name="connsiteX4" fmla="*/ 0 w 2319348"/>
              <a:gd name="connsiteY4" fmla="*/ 538729 h 1088526"/>
              <a:gd name="connsiteX5" fmla="*/ 2319348 w 2319348"/>
              <a:gd name="connsiteY5" fmla="*/ 1088526 h 1088526"/>
              <a:gd name="connsiteX6" fmla="*/ 2284277 w 2319348"/>
              <a:gd name="connsiteY6" fmla="*/ 1043739 h 1088526"/>
              <a:gd name="connsiteX7" fmla="*/ 2002911 w 2319348"/>
              <a:gd name="connsiteY7" fmla="*/ 754786 h 1088526"/>
              <a:gd name="connsiteX8" fmla="*/ 758633 w 2319348"/>
              <a:gd name="connsiteY8" fmla="*/ 99773 h 10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19348" h="1088526">
                <a:moveTo>
                  <a:pt x="758633" y="99773"/>
                </a:moveTo>
                <a:cubicBezTo>
                  <a:pt x="700296" y="85153"/>
                  <a:pt x="642665" y="72482"/>
                  <a:pt x="585988" y="61583"/>
                </a:cubicBezTo>
                <a:cubicBezTo>
                  <a:pt x="471546" y="40875"/>
                  <a:pt x="360917" y="27251"/>
                  <a:pt x="250833" y="14785"/>
                </a:cubicBezTo>
                <a:lnTo>
                  <a:pt x="127704" y="0"/>
                </a:lnTo>
                <a:lnTo>
                  <a:pt x="0" y="538729"/>
                </a:lnTo>
                <a:lnTo>
                  <a:pt x="2319348" y="1088526"/>
                </a:lnTo>
                <a:lnTo>
                  <a:pt x="2284277" y="1043739"/>
                </a:lnTo>
                <a:cubicBezTo>
                  <a:pt x="2196451" y="939863"/>
                  <a:pt x="2101140" y="842526"/>
                  <a:pt x="2002911" y="754786"/>
                </a:cubicBezTo>
                <a:cubicBezTo>
                  <a:pt x="1609987" y="400009"/>
                  <a:pt x="1166994" y="202117"/>
                  <a:pt x="758633" y="99773"/>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dirty="0">
              <a:solidFill>
                <a:schemeClr val="tx1"/>
              </a:solidFill>
            </a:endParaRPr>
          </a:p>
        </p:txBody>
      </p:sp>
      <p:sp>
        <p:nvSpPr>
          <p:cNvPr id="107" name="Google Shape;107;p16"/>
          <p:cNvSpPr txBox="1"/>
          <p:nvPr/>
        </p:nvSpPr>
        <p:spPr>
          <a:xfrm>
            <a:off x="2008851" y="1107350"/>
            <a:ext cx="15181869" cy="12002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200" dirty="0">
                <a:solidFill>
                  <a:srgbClr val="1E1E1E"/>
                </a:solidFill>
                <a:latin typeface="+mj-lt"/>
                <a:ea typeface="Inter Tight Medium"/>
                <a:cs typeface="Inter Tight Medium"/>
                <a:sym typeface="Inter Tight Medium"/>
              </a:rPr>
              <a:t>Important Notes for the Educator  </a:t>
            </a:r>
            <a:endParaRPr lang="en-US" sz="1600" dirty="0">
              <a:highlight>
                <a:srgbClr val="FFFF00"/>
              </a:highlight>
              <a:latin typeface="+mj-lt"/>
            </a:endParaRPr>
          </a:p>
        </p:txBody>
      </p:sp>
      <p:sp>
        <p:nvSpPr>
          <p:cNvPr id="109" name="Google Shape;109;p16"/>
          <p:cNvSpPr txBox="1"/>
          <p:nvPr/>
        </p:nvSpPr>
        <p:spPr>
          <a:xfrm>
            <a:off x="2008851" y="2193719"/>
            <a:ext cx="15380515" cy="6370934"/>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FontTx/>
              <a:buChar char="-"/>
            </a:pPr>
            <a:endParaRPr lang="en-GB" sz="1800" dirty="0"/>
          </a:p>
          <a:p>
            <a:pPr marL="342900" marR="0" lvl="0" indent="-342900" algn="l" rtl="0">
              <a:lnSpc>
                <a:spcPct val="150000"/>
              </a:lnSpc>
              <a:spcBef>
                <a:spcPts val="0"/>
              </a:spcBef>
              <a:spcAft>
                <a:spcPts val="0"/>
              </a:spcAft>
              <a:buFont typeface="Arial" panose="020B0604020202020204" pitchFamily="34" charset="0"/>
              <a:buChar char="•"/>
            </a:pPr>
            <a:r>
              <a:rPr lang="en-GB" sz="2000" dirty="0"/>
              <a:t>The PowerPoints are </a:t>
            </a:r>
            <a:r>
              <a:rPr lang="en-GB" sz="2000" b="1" dirty="0"/>
              <a:t>animated</a:t>
            </a:r>
            <a:r>
              <a:rPr lang="en-GB" sz="2000" dirty="0"/>
              <a:t> so please use the PPT version if possible.</a:t>
            </a:r>
          </a:p>
          <a:p>
            <a:pPr marL="342900" marR="0" lvl="0" indent="-342900" algn="l" rtl="0">
              <a:lnSpc>
                <a:spcPct val="150000"/>
              </a:lnSpc>
              <a:spcBef>
                <a:spcPts val="0"/>
              </a:spcBef>
              <a:spcAft>
                <a:spcPts val="0"/>
              </a:spcAft>
              <a:buFont typeface="Arial" panose="020B0604020202020204" pitchFamily="34" charset="0"/>
              <a:buChar char="•"/>
            </a:pPr>
            <a:r>
              <a:rPr lang="en-GB" sz="2000" dirty="0"/>
              <a:t>Keep the </a:t>
            </a:r>
            <a:r>
              <a:rPr lang="en-GB" sz="2000" b="1" dirty="0"/>
              <a:t>competition</a:t>
            </a:r>
            <a:r>
              <a:rPr lang="en-GB" sz="2000" dirty="0"/>
              <a:t> active throughout the four sessions. There is a slide in the first session with instructions.</a:t>
            </a:r>
          </a:p>
          <a:p>
            <a:pPr marL="342900" marR="0" lvl="0" indent="-342900" algn="l" rtl="0">
              <a:lnSpc>
                <a:spcPct val="150000"/>
              </a:lnSpc>
              <a:spcBef>
                <a:spcPts val="0"/>
              </a:spcBef>
              <a:spcAft>
                <a:spcPts val="0"/>
              </a:spcAft>
              <a:buFont typeface="Arial" panose="020B0604020202020204" pitchFamily="34" charset="0"/>
              <a:buChar char="•"/>
            </a:pPr>
            <a:r>
              <a:rPr lang="en-GB" sz="2000" dirty="0"/>
              <a:t>Recite the passage/ayah aloud and encourage learners to recite after you OR ask learners to recite an ayah each.</a:t>
            </a:r>
          </a:p>
          <a:p>
            <a:pPr marL="342900" marR="0" lvl="0" indent="-342900" algn="l" rtl="0">
              <a:lnSpc>
                <a:spcPct val="150000"/>
              </a:lnSpc>
              <a:spcBef>
                <a:spcPts val="0"/>
              </a:spcBef>
              <a:spcAft>
                <a:spcPts val="0"/>
              </a:spcAft>
              <a:buFont typeface="Arial" panose="020B0604020202020204" pitchFamily="34" charset="0"/>
              <a:buChar char="•"/>
            </a:pPr>
            <a:r>
              <a:rPr lang="en-GB" sz="2000" dirty="0"/>
              <a:t>Encourage learners to memorise Surah </a:t>
            </a:r>
            <a:r>
              <a:rPr lang="en-GB" sz="2000" dirty="0" err="1"/>
              <a:t>Qaf</a:t>
            </a:r>
            <a:r>
              <a:rPr lang="en-GB" sz="2000" dirty="0"/>
              <a:t> and its translation. Reward them for successful completion.</a:t>
            </a:r>
          </a:p>
          <a:p>
            <a:pPr marL="342900" indent="-342900">
              <a:lnSpc>
                <a:spcPct val="150000"/>
              </a:lnSpc>
              <a:buFont typeface="Arial" panose="020B0604020202020204" pitchFamily="34" charset="0"/>
              <a:buChar char="•"/>
            </a:pPr>
            <a:r>
              <a:rPr lang="en-GB" sz="2000" dirty="0"/>
              <a:t>There are </a:t>
            </a:r>
            <a:r>
              <a:rPr lang="en-GB" sz="2000" b="1" dirty="0"/>
              <a:t>speaker notes </a:t>
            </a:r>
            <a:r>
              <a:rPr lang="en-GB" sz="2000" dirty="0"/>
              <a:t>under each slide. Read the notes before delivering the session.</a:t>
            </a:r>
          </a:p>
          <a:p>
            <a:pPr marL="342900" marR="0" lvl="0" indent="-342900" algn="l" rtl="0">
              <a:lnSpc>
                <a:spcPct val="150000"/>
              </a:lnSpc>
              <a:spcBef>
                <a:spcPts val="0"/>
              </a:spcBef>
              <a:spcAft>
                <a:spcPts val="0"/>
              </a:spcAft>
              <a:buFont typeface="Arial" panose="020B0604020202020204" pitchFamily="34" charset="0"/>
              <a:buChar char="•"/>
            </a:pPr>
            <a:r>
              <a:rPr lang="en-GB" sz="2000" dirty="0"/>
              <a:t>Please thoroughly read the </a:t>
            </a:r>
            <a:r>
              <a:rPr lang="en-GB" sz="2000" b="1" dirty="0"/>
              <a:t>free PDF </a:t>
            </a:r>
            <a:r>
              <a:rPr lang="en-GB" sz="2000" dirty="0"/>
              <a:t>‘A Journey through Surah </a:t>
            </a:r>
            <a:r>
              <a:rPr lang="en-GB" sz="2000" dirty="0" err="1"/>
              <a:t>Qaf</a:t>
            </a:r>
            <a:r>
              <a:rPr lang="en-GB" sz="2000" dirty="0"/>
              <a:t>’ in addition to reading tafsir books and lectures of this surah.</a:t>
            </a:r>
          </a:p>
          <a:p>
            <a:pPr marL="342900" marR="0" lvl="0" indent="-342900" algn="l" rtl="0">
              <a:lnSpc>
                <a:spcPct val="150000"/>
              </a:lnSpc>
              <a:spcBef>
                <a:spcPts val="0"/>
              </a:spcBef>
              <a:spcAft>
                <a:spcPts val="0"/>
              </a:spcAft>
              <a:buFont typeface="Arial" panose="020B0604020202020204" pitchFamily="34" charset="0"/>
              <a:buChar char="•"/>
            </a:pPr>
            <a:r>
              <a:rPr lang="en-GB" sz="2000" dirty="0"/>
              <a:t>Feel free to adjust this PPT to your learners’ needs.</a:t>
            </a:r>
          </a:p>
          <a:p>
            <a:pPr marL="342900" marR="0" lvl="0" indent="-342900" algn="l" rtl="0">
              <a:lnSpc>
                <a:spcPct val="150000"/>
              </a:lnSpc>
              <a:spcBef>
                <a:spcPts val="0"/>
              </a:spcBef>
              <a:spcAft>
                <a:spcPts val="0"/>
              </a:spcAft>
              <a:buFont typeface="Arial" panose="020B0604020202020204" pitchFamily="34" charset="0"/>
              <a:buChar char="•"/>
            </a:pPr>
            <a:r>
              <a:rPr lang="en-GB" sz="2000" dirty="0"/>
              <a:t>[</a:t>
            </a:r>
            <a:r>
              <a:rPr lang="en-GB" sz="2000" b="1" dirty="0"/>
              <a:t>A] in the PPT = Active learning. </a:t>
            </a:r>
            <a:r>
              <a:rPr lang="en-GB" sz="2000" dirty="0"/>
              <a:t>This can be done orally, in writing, on mini-whiteboards (MWB), classroom board, through discussion; alone, in pairs, groups etc, and through other methods. Try to use a variety of methods within each session. These can all contribute to the competition score.</a:t>
            </a:r>
          </a:p>
          <a:p>
            <a:pPr marL="342900" marR="0" lvl="0" indent="-342900" algn="l" rtl="0">
              <a:lnSpc>
                <a:spcPct val="150000"/>
              </a:lnSpc>
              <a:spcBef>
                <a:spcPts val="0"/>
              </a:spcBef>
              <a:spcAft>
                <a:spcPts val="0"/>
              </a:spcAft>
              <a:buFont typeface="Arial" panose="020B0604020202020204" pitchFamily="34" charset="0"/>
              <a:buChar char="•"/>
            </a:pPr>
            <a:r>
              <a:rPr lang="en-GB" sz="2000" dirty="0"/>
              <a:t>LWA is not responsible for external links.</a:t>
            </a:r>
          </a:p>
          <a:p>
            <a:pPr marL="342900" marR="0" lvl="0" indent="-342900" algn="l" rtl="0">
              <a:lnSpc>
                <a:spcPct val="150000"/>
              </a:lnSpc>
              <a:spcBef>
                <a:spcPts val="0"/>
              </a:spcBef>
              <a:spcAft>
                <a:spcPts val="0"/>
              </a:spcAft>
              <a:buFont typeface="Arial" panose="020B0604020202020204" pitchFamily="34" charset="0"/>
              <a:buChar char="•"/>
            </a:pPr>
            <a:r>
              <a:rPr lang="en-GB" sz="2000" dirty="0"/>
              <a:t>If you benefit from this resource, please remember the project in your duʿas. Your feedback to improve the resources is highly appreciated.</a:t>
            </a:r>
            <a:endParaRPr sz="2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8320B3EF-18A7-4BCA-A61D-0900A9F83054}"/>
            </a:ext>
          </a:extLst>
        </p:cNvPr>
        <p:cNvGrpSpPr/>
        <p:nvPr/>
      </p:nvGrpSpPr>
      <p:grpSpPr>
        <a:xfrm>
          <a:off x="0" y="0"/>
          <a:ext cx="0" cy="0"/>
          <a:chOff x="0" y="0"/>
          <a:chExt cx="0" cy="0"/>
        </a:xfrm>
      </p:grpSpPr>
      <p:sp>
        <p:nvSpPr>
          <p:cNvPr id="10" name="Background frame">
            <a:extLst>
              <a:ext uri="{FF2B5EF4-FFF2-40B4-BE49-F238E27FC236}">
                <a16:creationId xmlns:a16="http://schemas.microsoft.com/office/drawing/2014/main" id="{1A94145A-B8A8-EFD6-0B69-99EE277A5BBB}"/>
              </a:ext>
            </a:extLst>
          </p:cNvPr>
          <p:cNvSpPr/>
          <p:nvPr/>
        </p:nvSpPr>
        <p:spPr>
          <a:xfrm>
            <a:off x="9144000" y="1566153"/>
            <a:ext cx="7912045" cy="1634966"/>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B39FD25D-0CFA-C758-41A7-D91487AA8857}"/>
              </a:ext>
            </a:extLst>
          </p:cNvPr>
          <p:cNvSpPr/>
          <p:nvPr/>
        </p:nvSpPr>
        <p:spPr>
          <a:xfrm>
            <a:off x="9148517" y="3523293"/>
            <a:ext cx="7912045" cy="1634966"/>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6786F691-A3CA-D4A6-B137-4D4B68EF8F90}"/>
              </a:ext>
            </a:extLst>
          </p:cNvPr>
          <p:cNvSpPr txBox="1"/>
          <p:nvPr/>
        </p:nvSpPr>
        <p:spPr>
          <a:xfrm>
            <a:off x="1932841" y="1444743"/>
            <a:ext cx="5975484"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As If!!</a:t>
            </a:r>
            <a:endParaRPr sz="1600" dirty="0">
              <a:solidFill>
                <a:srgbClr val="4B116F"/>
              </a:solidFill>
              <a:latin typeface="+mj-lt"/>
            </a:endParaRPr>
          </a:p>
        </p:txBody>
      </p:sp>
      <p:sp>
        <p:nvSpPr>
          <p:cNvPr id="3" name="Google Shape;203;p22">
            <a:extLst>
              <a:ext uri="{FF2B5EF4-FFF2-40B4-BE49-F238E27FC236}">
                <a16:creationId xmlns:a16="http://schemas.microsoft.com/office/drawing/2014/main" id="{AF9A73BE-40A9-A2FA-CDB2-E9FCC66B5DF7}"/>
              </a:ext>
            </a:extLst>
          </p:cNvPr>
          <p:cNvSpPr txBox="1"/>
          <p:nvPr/>
        </p:nvSpPr>
        <p:spPr>
          <a:xfrm>
            <a:off x="1932842" y="2607021"/>
            <a:ext cx="6527418" cy="4185721"/>
          </a:xfrm>
          <a:prstGeom prst="rect">
            <a:avLst/>
          </a:prstGeom>
          <a:noFill/>
          <a:ln>
            <a:noFill/>
          </a:ln>
        </p:spPr>
        <p:txBody>
          <a:bodyPr spcFirstLastPara="1" wrap="square" lIns="91425" tIns="45700" rIns="91425" bIns="45700" anchor="t" anchorCtr="0">
            <a:spAutoFit/>
          </a:bodyPr>
          <a:lstStyle/>
          <a:p>
            <a:pPr marL="342900" marR="0" lvl="0" indent="-342900" algn="l" rtl="0">
              <a:lnSpc>
                <a:spcPct val="150000"/>
              </a:lnSpc>
              <a:spcBef>
                <a:spcPts val="0"/>
              </a:spcBef>
              <a:spcAft>
                <a:spcPts val="600"/>
              </a:spcAft>
              <a:buFont typeface="Arial" panose="020B0604020202020204" pitchFamily="34" charset="0"/>
              <a:buChar char="•"/>
            </a:pPr>
            <a:r>
              <a:rPr lang="en-GB" sz="2400" b="1" dirty="0">
                <a:solidFill>
                  <a:srgbClr val="1E1E1E"/>
                </a:solidFill>
                <a:latin typeface="Inter Light"/>
                <a:ea typeface="Inter Light"/>
                <a:cs typeface="Inter Light"/>
                <a:sym typeface="Inter Light"/>
              </a:rPr>
              <a:t>2</a:t>
            </a:r>
            <a:r>
              <a:rPr lang="en-GB" sz="2400" b="1" baseline="30000" dirty="0">
                <a:solidFill>
                  <a:srgbClr val="1E1E1E"/>
                </a:solidFill>
                <a:latin typeface="Inter Light"/>
                <a:ea typeface="Inter Light"/>
                <a:cs typeface="Inter Light"/>
                <a:sym typeface="Inter Light"/>
              </a:rPr>
              <a:t>nd</a:t>
            </a:r>
            <a:r>
              <a:rPr lang="en-GB" sz="2400" b="1" dirty="0">
                <a:solidFill>
                  <a:srgbClr val="1E1E1E"/>
                </a:solidFill>
                <a:latin typeface="Inter Light"/>
                <a:ea typeface="Inter Light"/>
                <a:cs typeface="Inter Light"/>
                <a:sym typeface="Inter Light"/>
              </a:rPr>
              <a:t> issue </a:t>
            </a:r>
            <a:r>
              <a:rPr lang="en-GB" sz="2400" dirty="0">
                <a:solidFill>
                  <a:srgbClr val="1E1E1E"/>
                </a:solidFill>
                <a:latin typeface="Inter Light"/>
                <a:ea typeface="Inter Light"/>
                <a:cs typeface="Inter Light"/>
                <a:sym typeface="Inter Light"/>
              </a:rPr>
              <a:t>raised by the Quraysh.</a:t>
            </a:r>
          </a:p>
          <a:p>
            <a:pPr marL="342900" marR="0" lvl="0" indent="-342900" algn="l" rtl="0">
              <a:lnSpc>
                <a:spcPct val="150000"/>
              </a:lnSpc>
              <a:spcBef>
                <a:spcPts val="0"/>
              </a:spcBef>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The Quraysh did not believe it was possible for humans to be brought back to life after their bones had decomposed. </a:t>
            </a:r>
          </a:p>
          <a:p>
            <a:pPr marL="342900" marR="0" lvl="0" indent="-342900" algn="l" rtl="0">
              <a:lnSpc>
                <a:spcPct val="150000"/>
              </a:lnSpc>
              <a:spcBef>
                <a:spcPts val="0"/>
              </a:spcBef>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The remainder of the </a:t>
            </a:r>
            <a:r>
              <a:rPr lang="en-GB" sz="2400" dirty="0" err="1">
                <a:solidFill>
                  <a:srgbClr val="1E1E1E"/>
                </a:solidFill>
                <a:latin typeface="Inter Light"/>
                <a:ea typeface="Inter Light"/>
                <a:cs typeface="Inter Light"/>
                <a:sym typeface="Inter Light"/>
              </a:rPr>
              <a:t>sūrah</a:t>
            </a:r>
            <a:r>
              <a:rPr lang="en-GB" sz="2400" dirty="0">
                <a:solidFill>
                  <a:srgbClr val="1E1E1E"/>
                </a:solidFill>
                <a:latin typeface="Inter Light"/>
                <a:ea typeface="Inter Light"/>
                <a:cs typeface="Inter Light"/>
                <a:sym typeface="Inter Light"/>
              </a:rPr>
              <a:t> is a </a:t>
            </a:r>
            <a:r>
              <a:rPr lang="en-GB" sz="2400" b="1" dirty="0">
                <a:solidFill>
                  <a:srgbClr val="1E1E1E"/>
                </a:solidFill>
                <a:latin typeface="Inter Light"/>
                <a:ea typeface="Inter Light"/>
                <a:cs typeface="Inter Light"/>
                <a:sym typeface="Inter Light"/>
              </a:rPr>
              <a:t>response to this issue. </a:t>
            </a:r>
          </a:p>
          <a:p>
            <a:pPr marL="342900" marR="0" lvl="0" indent="-342900" algn="l" rtl="0">
              <a:lnSpc>
                <a:spcPct val="150000"/>
              </a:lnSpc>
              <a:spcBef>
                <a:spcPts val="0"/>
              </a:spcBef>
              <a:spcAft>
                <a:spcPts val="600"/>
              </a:spcAft>
              <a:buFont typeface="Arial" panose="020B0604020202020204" pitchFamily="34" charset="0"/>
              <a:buChar char="•"/>
            </a:pPr>
            <a:endParaRPr lang="en-GB" sz="2000" dirty="0">
              <a:solidFill>
                <a:srgbClr val="1E1E1E"/>
              </a:solidFill>
              <a:highlight>
                <a:srgbClr val="FFFF00"/>
              </a:highlight>
              <a:latin typeface="Inter Light"/>
              <a:ea typeface="Inter Light"/>
              <a:cs typeface="Inter Light"/>
              <a:sym typeface="Inter Light"/>
            </a:endParaRPr>
          </a:p>
        </p:txBody>
      </p:sp>
      <p:sp>
        <p:nvSpPr>
          <p:cNvPr id="2" name="Freeform: Shape 1">
            <a:extLst>
              <a:ext uri="{FF2B5EF4-FFF2-40B4-BE49-F238E27FC236}">
                <a16:creationId xmlns:a16="http://schemas.microsoft.com/office/drawing/2014/main" id="{76B191EB-6C58-B1DE-3F64-D93DCD5B87B7}"/>
              </a:ext>
            </a:extLst>
          </p:cNvPr>
          <p:cNvSpPr/>
          <p:nvPr/>
        </p:nvSpPr>
        <p:spPr>
          <a:xfrm>
            <a:off x="9971087" y="2073664"/>
            <a:ext cx="6095695" cy="612648"/>
          </a:xfrm>
          <a:custGeom>
            <a:avLst/>
            <a:gdLst/>
            <a:ahLst/>
            <a:cxnLst/>
            <a:rect l="l" t="t" r="r" b="b"/>
            <a:pathLst>
              <a:path w="6095695" h="612648">
                <a:moveTo>
                  <a:pt x="515036" y="569672"/>
                </a:moveTo>
                <a:cubicBezTo>
                  <a:pt x="523875" y="576377"/>
                  <a:pt x="530428" y="582321"/>
                  <a:pt x="534695" y="587502"/>
                </a:cubicBezTo>
                <a:cubicBezTo>
                  <a:pt x="531647" y="590246"/>
                  <a:pt x="528447" y="593294"/>
                  <a:pt x="525094" y="596646"/>
                </a:cubicBezTo>
                <a:cubicBezTo>
                  <a:pt x="521741" y="599999"/>
                  <a:pt x="518389" y="603809"/>
                  <a:pt x="515036" y="608076"/>
                </a:cubicBezTo>
                <a:cubicBezTo>
                  <a:pt x="510464" y="602285"/>
                  <a:pt x="504520" y="596189"/>
                  <a:pt x="497205" y="589788"/>
                </a:cubicBezTo>
                <a:cubicBezTo>
                  <a:pt x="499643" y="586131"/>
                  <a:pt x="502387" y="582626"/>
                  <a:pt x="505435" y="579273"/>
                </a:cubicBezTo>
                <a:cubicBezTo>
                  <a:pt x="508483" y="575920"/>
                  <a:pt x="511683" y="572720"/>
                  <a:pt x="515036" y="569672"/>
                </a:cubicBezTo>
                <a:close/>
                <a:moveTo>
                  <a:pt x="221285" y="569672"/>
                </a:moveTo>
                <a:cubicBezTo>
                  <a:pt x="224028" y="572415"/>
                  <a:pt x="227000" y="575310"/>
                  <a:pt x="230200" y="578358"/>
                </a:cubicBezTo>
                <a:cubicBezTo>
                  <a:pt x="233401" y="581406"/>
                  <a:pt x="236373" y="584454"/>
                  <a:pt x="239116" y="587502"/>
                </a:cubicBezTo>
                <a:cubicBezTo>
                  <a:pt x="236677" y="591160"/>
                  <a:pt x="233934" y="594741"/>
                  <a:pt x="230886" y="598247"/>
                </a:cubicBezTo>
                <a:cubicBezTo>
                  <a:pt x="227838" y="601752"/>
                  <a:pt x="224638" y="605028"/>
                  <a:pt x="221285" y="608076"/>
                </a:cubicBezTo>
                <a:cubicBezTo>
                  <a:pt x="217323" y="605028"/>
                  <a:pt x="213665" y="601980"/>
                  <a:pt x="210312" y="598932"/>
                </a:cubicBezTo>
                <a:cubicBezTo>
                  <a:pt x="206959" y="595884"/>
                  <a:pt x="204064" y="592989"/>
                  <a:pt x="201625" y="590246"/>
                </a:cubicBezTo>
                <a:cubicBezTo>
                  <a:pt x="204978" y="587198"/>
                  <a:pt x="208255" y="583997"/>
                  <a:pt x="211455" y="580644"/>
                </a:cubicBezTo>
                <a:cubicBezTo>
                  <a:pt x="214655" y="577292"/>
                  <a:pt x="217932" y="573634"/>
                  <a:pt x="221285" y="569672"/>
                </a:cubicBezTo>
                <a:close/>
                <a:moveTo>
                  <a:pt x="5313731" y="524028"/>
                </a:moveTo>
                <a:lnTo>
                  <a:pt x="5314188" y="529514"/>
                </a:lnTo>
                <a:cubicBezTo>
                  <a:pt x="5313578" y="538658"/>
                  <a:pt x="5309769" y="545059"/>
                  <a:pt x="5302758" y="548717"/>
                </a:cubicBezTo>
                <a:cubicBezTo>
                  <a:pt x="5294833" y="552679"/>
                  <a:pt x="5284546" y="557022"/>
                  <a:pt x="5271897" y="561747"/>
                </a:cubicBezTo>
                <a:cubicBezTo>
                  <a:pt x="5259247" y="566471"/>
                  <a:pt x="5244389" y="571577"/>
                  <a:pt x="5227320" y="577063"/>
                </a:cubicBezTo>
                <a:lnTo>
                  <a:pt x="5230977" y="553746"/>
                </a:lnTo>
                <a:cubicBezTo>
                  <a:pt x="5251095" y="546735"/>
                  <a:pt x="5267935" y="540868"/>
                  <a:pt x="5281499" y="536144"/>
                </a:cubicBezTo>
                <a:cubicBezTo>
                  <a:pt x="5295061" y="531419"/>
                  <a:pt x="5305805" y="527381"/>
                  <a:pt x="5313731" y="524028"/>
                </a:cubicBezTo>
                <a:close/>
                <a:moveTo>
                  <a:pt x="2875331" y="524028"/>
                </a:moveTo>
                <a:lnTo>
                  <a:pt x="2875788" y="529514"/>
                </a:lnTo>
                <a:cubicBezTo>
                  <a:pt x="2875178" y="538658"/>
                  <a:pt x="2871368" y="545059"/>
                  <a:pt x="2864358" y="548717"/>
                </a:cubicBezTo>
                <a:cubicBezTo>
                  <a:pt x="2856433" y="552679"/>
                  <a:pt x="2846146" y="557022"/>
                  <a:pt x="2833497" y="561747"/>
                </a:cubicBezTo>
                <a:cubicBezTo>
                  <a:pt x="2820847" y="566471"/>
                  <a:pt x="2805989" y="571577"/>
                  <a:pt x="2788920" y="577063"/>
                </a:cubicBezTo>
                <a:lnTo>
                  <a:pt x="2792577" y="553746"/>
                </a:lnTo>
                <a:cubicBezTo>
                  <a:pt x="2812694" y="546735"/>
                  <a:pt x="2829535" y="540868"/>
                  <a:pt x="2843098" y="536144"/>
                </a:cubicBezTo>
                <a:cubicBezTo>
                  <a:pt x="2856662" y="531419"/>
                  <a:pt x="2867406" y="527381"/>
                  <a:pt x="2875331" y="524028"/>
                </a:cubicBezTo>
                <a:close/>
                <a:moveTo>
                  <a:pt x="1370381" y="524028"/>
                </a:moveTo>
                <a:lnTo>
                  <a:pt x="1370838" y="529514"/>
                </a:lnTo>
                <a:cubicBezTo>
                  <a:pt x="1370229" y="538658"/>
                  <a:pt x="1366419" y="545059"/>
                  <a:pt x="1359408" y="548717"/>
                </a:cubicBezTo>
                <a:cubicBezTo>
                  <a:pt x="1351483" y="552679"/>
                  <a:pt x="1341196" y="557022"/>
                  <a:pt x="1328547" y="561747"/>
                </a:cubicBezTo>
                <a:cubicBezTo>
                  <a:pt x="1315898" y="566471"/>
                  <a:pt x="1301039" y="571577"/>
                  <a:pt x="1283970" y="577063"/>
                </a:cubicBezTo>
                <a:lnTo>
                  <a:pt x="1287628" y="553746"/>
                </a:lnTo>
                <a:cubicBezTo>
                  <a:pt x="1307745" y="546735"/>
                  <a:pt x="1324585" y="540868"/>
                  <a:pt x="1338148" y="536144"/>
                </a:cubicBezTo>
                <a:cubicBezTo>
                  <a:pt x="1351712" y="531419"/>
                  <a:pt x="1362456" y="527381"/>
                  <a:pt x="1370381" y="524028"/>
                </a:cubicBezTo>
                <a:close/>
                <a:moveTo>
                  <a:pt x="5951906" y="514503"/>
                </a:moveTo>
                <a:lnTo>
                  <a:pt x="5952363" y="519989"/>
                </a:lnTo>
                <a:cubicBezTo>
                  <a:pt x="5951753" y="529133"/>
                  <a:pt x="5947943" y="535534"/>
                  <a:pt x="5940933" y="539192"/>
                </a:cubicBezTo>
                <a:cubicBezTo>
                  <a:pt x="5933008" y="543154"/>
                  <a:pt x="5922721" y="547497"/>
                  <a:pt x="5910072" y="552222"/>
                </a:cubicBezTo>
                <a:cubicBezTo>
                  <a:pt x="5897423" y="556946"/>
                  <a:pt x="5882563" y="562052"/>
                  <a:pt x="5865495" y="567538"/>
                </a:cubicBezTo>
                <a:lnTo>
                  <a:pt x="5869153" y="544221"/>
                </a:lnTo>
                <a:cubicBezTo>
                  <a:pt x="5889269" y="537210"/>
                  <a:pt x="5906109" y="531343"/>
                  <a:pt x="5919673" y="526619"/>
                </a:cubicBezTo>
                <a:cubicBezTo>
                  <a:pt x="5933237" y="521894"/>
                  <a:pt x="5943981" y="517856"/>
                  <a:pt x="5951906" y="514503"/>
                </a:cubicBezTo>
                <a:close/>
                <a:moveTo>
                  <a:pt x="1108939" y="510236"/>
                </a:moveTo>
                <a:cubicBezTo>
                  <a:pt x="1110768" y="512369"/>
                  <a:pt x="1114044" y="515798"/>
                  <a:pt x="1118769" y="520523"/>
                </a:cubicBezTo>
                <a:cubicBezTo>
                  <a:pt x="1123493" y="525247"/>
                  <a:pt x="1129665" y="531267"/>
                  <a:pt x="1137285" y="538582"/>
                </a:cubicBezTo>
                <a:cubicBezTo>
                  <a:pt x="1133627" y="543764"/>
                  <a:pt x="1129513" y="549021"/>
                  <a:pt x="1124941" y="554355"/>
                </a:cubicBezTo>
                <a:cubicBezTo>
                  <a:pt x="1120369" y="559689"/>
                  <a:pt x="1115340" y="565100"/>
                  <a:pt x="1109853" y="570586"/>
                </a:cubicBezTo>
                <a:cubicBezTo>
                  <a:pt x="1102538" y="564795"/>
                  <a:pt x="1096290" y="559461"/>
                  <a:pt x="1091108" y="554584"/>
                </a:cubicBezTo>
                <a:cubicBezTo>
                  <a:pt x="1085926" y="549707"/>
                  <a:pt x="1081659" y="545440"/>
                  <a:pt x="1078306" y="541782"/>
                </a:cubicBezTo>
                <a:cubicBezTo>
                  <a:pt x="1083183" y="537210"/>
                  <a:pt x="1088212" y="532257"/>
                  <a:pt x="1093394" y="526923"/>
                </a:cubicBezTo>
                <a:cubicBezTo>
                  <a:pt x="1098576" y="521589"/>
                  <a:pt x="1103757" y="516027"/>
                  <a:pt x="1108939" y="510236"/>
                </a:cubicBezTo>
                <a:close/>
                <a:moveTo>
                  <a:pt x="3375507" y="509321"/>
                </a:moveTo>
                <a:cubicBezTo>
                  <a:pt x="3384347" y="519380"/>
                  <a:pt x="3395015" y="530048"/>
                  <a:pt x="3407512" y="541325"/>
                </a:cubicBezTo>
                <a:cubicBezTo>
                  <a:pt x="3404159" y="546202"/>
                  <a:pt x="3399815" y="551688"/>
                  <a:pt x="3394481" y="557784"/>
                </a:cubicBezTo>
                <a:cubicBezTo>
                  <a:pt x="3389147" y="563880"/>
                  <a:pt x="3383127" y="570281"/>
                  <a:pt x="3376422" y="576987"/>
                </a:cubicBezTo>
                <a:cubicBezTo>
                  <a:pt x="3368802" y="570891"/>
                  <a:pt x="3362097" y="565176"/>
                  <a:pt x="3356305" y="559842"/>
                </a:cubicBezTo>
                <a:cubicBezTo>
                  <a:pt x="3350514" y="554508"/>
                  <a:pt x="3345637" y="549555"/>
                  <a:pt x="3341675" y="544983"/>
                </a:cubicBezTo>
                <a:cubicBezTo>
                  <a:pt x="3348075" y="538582"/>
                  <a:pt x="3354095" y="532486"/>
                  <a:pt x="3359734" y="526695"/>
                </a:cubicBezTo>
                <a:cubicBezTo>
                  <a:pt x="3365373" y="520904"/>
                  <a:pt x="3370631" y="515112"/>
                  <a:pt x="3375507" y="509321"/>
                </a:cubicBezTo>
                <a:close/>
                <a:moveTo>
                  <a:pt x="1489558" y="509321"/>
                </a:moveTo>
                <a:cubicBezTo>
                  <a:pt x="1498397" y="519380"/>
                  <a:pt x="1509065" y="530048"/>
                  <a:pt x="1521562" y="541325"/>
                </a:cubicBezTo>
                <a:cubicBezTo>
                  <a:pt x="1518209" y="546202"/>
                  <a:pt x="1513865" y="551688"/>
                  <a:pt x="1508531" y="557784"/>
                </a:cubicBezTo>
                <a:cubicBezTo>
                  <a:pt x="1503197" y="563880"/>
                  <a:pt x="1497178" y="570281"/>
                  <a:pt x="1490472" y="576987"/>
                </a:cubicBezTo>
                <a:cubicBezTo>
                  <a:pt x="1482852" y="570891"/>
                  <a:pt x="1476147" y="565176"/>
                  <a:pt x="1470355" y="559842"/>
                </a:cubicBezTo>
                <a:cubicBezTo>
                  <a:pt x="1464564" y="554508"/>
                  <a:pt x="1459687" y="549555"/>
                  <a:pt x="1455725" y="544983"/>
                </a:cubicBezTo>
                <a:cubicBezTo>
                  <a:pt x="1462126" y="538582"/>
                  <a:pt x="1468145" y="532486"/>
                  <a:pt x="1473784" y="526695"/>
                </a:cubicBezTo>
                <a:cubicBezTo>
                  <a:pt x="1479423" y="520904"/>
                  <a:pt x="1484681" y="515112"/>
                  <a:pt x="1489558" y="509321"/>
                </a:cubicBezTo>
                <a:close/>
                <a:moveTo>
                  <a:pt x="1172490" y="503835"/>
                </a:moveTo>
                <a:cubicBezTo>
                  <a:pt x="1173709" y="504749"/>
                  <a:pt x="1176604" y="507569"/>
                  <a:pt x="1181176" y="512293"/>
                </a:cubicBezTo>
                <a:cubicBezTo>
                  <a:pt x="1185748" y="517017"/>
                  <a:pt x="1192302" y="523647"/>
                  <a:pt x="1200836" y="532181"/>
                </a:cubicBezTo>
                <a:cubicBezTo>
                  <a:pt x="1197788" y="536448"/>
                  <a:pt x="1193978" y="541249"/>
                  <a:pt x="1189406" y="546583"/>
                </a:cubicBezTo>
                <a:cubicBezTo>
                  <a:pt x="1184834" y="551917"/>
                  <a:pt x="1179500" y="557632"/>
                  <a:pt x="1173404" y="563728"/>
                </a:cubicBezTo>
                <a:cubicBezTo>
                  <a:pt x="1160298" y="553365"/>
                  <a:pt x="1149934" y="543916"/>
                  <a:pt x="1142314" y="535382"/>
                </a:cubicBezTo>
                <a:cubicBezTo>
                  <a:pt x="1151153" y="527457"/>
                  <a:pt x="1161212" y="516941"/>
                  <a:pt x="1172490" y="503835"/>
                </a:cubicBezTo>
                <a:close/>
                <a:moveTo>
                  <a:pt x="2024634" y="490576"/>
                </a:moveTo>
                <a:cubicBezTo>
                  <a:pt x="2033473" y="500634"/>
                  <a:pt x="2044141" y="511302"/>
                  <a:pt x="2056638" y="522580"/>
                </a:cubicBezTo>
                <a:cubicBezTo>
                  <a:pt x="2053285" y="527457"/>
                  <a:pt x="2048942" y="532943"/>
                  <a:pt x="2043608" y="539039"/>
                </a:cubicBezTo>
                <a:cubicBezTo>
                  <a:pt x="2038274" y="545135"/>
                  <a:pt x="2032254" y="551536"/>
                  <a:pt x="2025549" y="558242"/>
                </a:cubicBezTo>
                <a:cubicBezTo>
                  <a:pt x="2017929" y="552146"/>
                  <a:pt x="2011223" y="546431"/>
                  <a:pt x="2005432" y="541097"/>
                </a:cubicBezTo>
                <a:cubicBezTo>
                  <a:pt x="1999641" y="535763"/>
                  <a:pt x="1994764" y="530810"/>
                  <a:pt x="1990801" y="526238"/>
                </a:cubicBezTo>
                <a:cubicBezTo>
                  <a:pt x="1997202" y="519837"/>
                  <a:pt x="2003222" y="513741"/>
                  <a:pt x="2008861" y="507950"/>
                </a:cubicBezTo>
                <a:cubicBezTo>
                  <a:pt x="2014500" y="502158"/>
                  <a:pt x="2019757" y="496367"/>
                  <a:pt x="2024634" y="490576"/>
                </a:cubicBezTo>
                <a:close/>
                <a:moveTo>
                  <a:pt x="154991" y="368504"/>
                </a:moveTo>
                <a:cubicBezTo>
                  <a:pt x="163221" y="382524"/>
                  <a:pt x="168707" y="395174"/>
                  <a:pt x="171450" y="406451"/>
                </a:cubicBezTo>
                <a:cubicBezTo>
                  <a:pt x="172669" y="410718"/>
                  <a:pt x="174117" y="417272"/>
                  <a:pt x="175793" y="426111"/>
                </a:cubicBezTo>
                <a:cubicBezTo>
                  <a:pt x="177470" y="434950"/>
                  <a:pt x="179223" y="444856"/>
                  <a:pt x="181051" y="455829"/>
                </a:cubicBezTo>
                <a:cubicBezTo>
                  <a:pt x="182880" y="466802"/>
                  <a:pt x="184404" y="478079"/>
                  <a:pt x="185623" y="489662"/>
                </a:cubicBezTo>
                <a:cubicBezTo>
                  <a:pt x="188062" y="504597"/>
                  <a:pt x="191338" y="515493"/>
                  <a:pt x="195453" y="522351"/>
                </a:cubicBezTo>
                <a:cubicBezTo>
                  <a:pt x="199568" y="529209"/>
                  <a:pt x="206197" y="534162"/>
                  <a:pt x="215341" y="537210"/>
                </a:cubicBezTo>
                <a:lnTo>
                  <a:pt x="227229" y="541782"/>
                </a:lnTo>
                <a:lnTo>
                  <a:pt x="221285" y="560070"/>
                </a:lnTo>
                <a:lnTo>
                  <a:pt x="191110" y="549555"/>
                </a:lnTo>
                <a:cubicBezTo>
                  <a:pt x="173736" y="543764"/>
                  <a:pt x="160553" y="535153"/>
                  <a:pt x="151562" y="523723"/>
                </a:cubicBezTo>
                <a:cubicBezTo>
                  <a:pt x="142570" y="512293"/>
                  <a:pt x="137922" y="498806"/>
                  <a:pt x="137617" y="483261"/>
                </a:cubicBezTo>
                <a:cubicBezTo>
                  <a:pt x="136703" y="467716"/>
                  <a:pt x="136855" y="445008"/>
                  <a:pt x="138075" y="415138"/>
                </a:cubicBezTo>
                <a:cubicBezTo>
                  <a:pt x="138379" y="408432"/>
                  <a:pt x="138532" y="402108"/>
                  <a:pt x="138532" y="396164"/>
                </a:cubicBezTo>
                <a:cubicBezTo>
                  <a:pt x="138532" y="390221"/>
                  <a:pt x="138532" y="384506"/>
                  <a:pt x="138532" y="379019"/>
                </a:cubicBezTo>
                <a:close/>
                <a:moveTo>
                  <a:pt x="5280051" y="363474"/>
                </a:moveTo>
                <a:cubicBezTo>
                  <a:pt x="5271820" y="363474"/>
                  <a:pt x="5264353" y="367589"/>
                  <a:pt x="5257647" y="375819"/>
                </a:cubicBezTo>
                <a:cubicBezTo>
                  <a:pt x="5255209" y="378867"/>
                  <a:pt x="5252161" y="383439"/>
                  <a:pt x="5248503" y="389535"/>
                </a:cubicBezTo>
                <a:cubicBezTo>
                  <a:pt x="5244845" y="395631"/>
                  <a:pt x="5240731" y="403251"/>
                  <a:pt x="5236159" y="412395"/>
                </a:cubicBezTo>
                <a:cubicBezTo>
                  <a:pt x="5246217" y="417272"/>
                  <a:pt x="5257495" y="421386"/>
                  <a:pt x="5269991" y="424739"/>
                </a:cubicBezTo>
                <a:cubicBezTo>
                  <a:pt x="5282489" y="428092"/>
                  <a:pt x="5296509" y="430530"/>
                  <a:pt x="5312054" y="432054"/>
                </a:cubicBezTo>
                <a:cubicBezTo>
                  <a:pt x="5311139" y="419862"/>
                  <a:pt x="5308777" y="408356"/>
                  <a:pt x="5304967" y="397536"/>
                </a:cubicBezTo>
                <a:cubicBezTo>
                  <a:pt x="5301157" y="386715"/>
                  <a:pt x="5296966" y="378105"/>
                  <a:pt x="5292395" y="371704"/>
                </a:cubicBezTo>
                <a:cubicBezTo>
                  <a:pt x="5287823" y="366218"/>
                  <a:pt x="5283707" y="363474"/>
                  <a:pt x="5280051" y="363474"/>
                </a:cubicBezTo>
                <a:close/>
                <a:moveTo>
                  <a:pt x="4542053" y="363474"/>
                </a:moveTo>
                <a:cubicBezTo>
                  <a:pt x="4534739" y="363474"/>
                  <a:pt x="4528109" y="365608"/>
                  <a:pt x="4522165" y="369875"/>
                </a:cubicBezTo>
                <a:cubicBezTo>
                  <a:pt x="4516221" y="374142"/>
                  <a:pt x="4511725" y="379629"/>
                  <a:pt x="4508677" y="386334"/>
                </a:cubicBezTo>
                <a:cubicBezTo>
                  <a:pt x="4506544" y="391211"/>
                  <a:pt x="4505477" y="396240"/>
                  <a:pt x="4505477" y="401422"/>
                </a:cubicBezTo>
                <a:cubicBezTo>
                  <a:pt x="4505477" y="411176"/>
                  <a:pt x="4509515" y="418567"/>
                  <a:pt x="4517593" y="423596"/>
                </a:cubicBezTo>
                <a:cubicBezTo>
                  <a:pt x="4525669" y="428625"/>
                  <a:pt x="4537024" y="431140"/>
                  <a:pt x="4551655" y="431140"/>
                </a:cubicBezTo>
                <a:cubicBezTo>
                  <a:pt x="4558969" y="431140"/>
                  <a:pt x="4566056" y="430530"/>
                  <a:pt x="4572915" y="429311"/>
                </a:cubicBezTo>
                <a:cubicBezTo>
                  <a:pt x="4579772" y="428092"/>
                  <a:pt x="4587468" y="425958"/>
                  <a:pt x="4596003" y="422910"/>
                </a:cubicBezTo>
                <a:cubicBezTo>
                  <a:pt x="4592955" y="412242"/>
                  <a:pt x="4588383" y="402108"/>
                  <a:pt x="4582287" y="392507"/>
                </a:cubicBezTo>
                <a:cubicBezTo>
                  <a:pt x="4576191" y="382905"/>
                  <a:pt x="4569485" y="375666"/>
                  <a:pt x="4562169" y="370790"/>
                </a:cubicBezTo>
                <a:cubicBezTo>
                  <a:pt x="4555159" y="365913"/>
                  <a:pt x="4548455" y="363474"/>
                  <a:pt x="4542053" y="363474"/>
                </a:cubicBezTo>
                <a:close/>
                <a:moveTo>
                  <a:pt x="5913653" y="340157"/>
                </a:moveTo>
                <a:cubicBezTo>
                  <a:pt x="5924931" y="340157"/>
                  <a:pt x="5934532" y="343586"/>
                  <a:pt x="5942457" y="350444"/>
                </a:cubicBezTo>
                <a:cubicBezTo>
                  <a:pt x="5950381" y="357302"/>
                  <a:pt x="5954344" y="366827"/>
                  <a:pt x="5954344" y="379019"/>
                </a:cubicBezTo>
                <a:cubicBezTo>
                  <a:pt x="5954344" y="383286"/>
                  <a:pt x="5953582" y="387858"/>
                  <a:pt x="5952058" y="392735"/>
                </a:cubicBezTo>
                <a:cubicBezTo>
                  <a:pt x="5950534" y="397612"/>
                  <a:pt x="5948248" y="401879"/>
                  <a:pt x="5945200" y="405537"/>
                </a:cubicBezTo>
                <a:cubicBezTo>
                  <a:pt x="5941543" y="404622"/>
                  <a:pt x="5938189" y="403479"/>
                  <a:pt x="5935141" y="402108"/>
                </a:cubicBezTo>
                <a:cubicBezTo>
                  <a:pt x="5932093" y="400736"/>
                  <a:pt x="5929350" y="399441"/>
                  <a:pt x="5926912" y="398222"/>
                </a:cubicBezTo>
                <a:cubicBezTo>
                  <a:pt x="5927521" y="396393"/>
                  <a:pt x="5928055" y="394640"/>
                  <a:pt x="5928513" y="392964"/>
                </a:cubicBezTo>
                <a:cubicBezTo>
                  <a:pt x="5928969" y="391287"/>
                  <a:pt x="5929350" y="389382"/>
                  <a:pt x="5929655" y="387249"/>
                </a:cubicBezTo>
                <a:cubicBezTo>
                  <a:pt x="5926912" y="385725"/>
                  <a:pt x="5924017" y="384658"/>
                  <a:pt x="5920968" y="384048"/>
                </a:cubicBezTo>
                <a:cubicBezTo>
                  <a:pt x="5917920" y="383439"/>
                  <a:pt x="5915177" y="383134"/>
                  <a:pt x="5912739" y="383134"/>
                </a:cubicBezTo>
                <a:cubicBezTo>
                  <a:pt x="5905119" y="383134"/>
                  <a:pt x="5897270" y="385344"/>
                  <a:pt x="5889193" y="389763"/>
                </a:cubicBezTo>
                <a:cubicBezTo>
                  <a:pt x="5881116" y="394183"/>
                  <a:pt x="5873420" y="401422"/>
                  <a:pt x="5866105" y="411480"/>
                </a:cubicBezTo>
                <a:cubicBezTo>
                  <a:pt x="5869762" y="416967"/>
                  <a:pt x="5873649" y="421310"/>
                  <a:pt x="5877763" y="424511"/>
                </a:cubicBezTo>
                <a:cubicBezTo>
                  <a:pt x="5881878" y="427711"/>
                  <a:pt x="5886831" y="430378"/>
                  <a:pt x="5892622" y="432512"/>
                </a:cubicBezTo>
                <a:cubicBezTo>
                  <a:pt x="5895365" y="433731"/>
                  <a:pt x="5899251" y="434950"/>
                  <a:pt x="5904281" y="436169"/>
                </a:cubicBezTo>
                <a:cubicBezTo>
                  <a:pt x="5909309" y="437388"/>
                  <a:pt x="5913653" y="438150"/>
                  <a:pt x="5917311" y="438455"/>
                </a:cubicBezTo>
                <a:cubicBezTo>
                  <a:pt x="5919140" y="437846"/>
                  <a:pt x="5921121" y="437236"/>
                  <a:pt x="5923255" y="436626"/>
                </a:cubicBezTo>
                <a:cubicBezTo>
                  <a:pt x="5925387" y="436017"/>
                  <a:pt x="5927521" y="435560"/>
                  <a:pt x="5929655" y="435255"/>
                </a:cubicBezTo>
                <a:cubicBezTo>
                  <a:pt x="5935751" y="433731"/>
                  <a:pt x="5941999" y="432359"/>
                  <a:pt x="5948400" y="431140"/>
                </a:cubicBezTo>
                <a:cubicBezTo>
                  <a:pt x="5954801" y="429921"/>
                  <a:pt x="5960897" y="428854"/>
                  <a:pt x="5966689" y="427940"/>
                </a:cubicBezTo>
                <a:cubicBezTo>
                  <a:pt x="5969736" y="427330"/>
                  <a:pt x="5972708" y="426873"/>
                  <a:pt x="5975604" y="426568"/>
                </a:cubicBezTo>
                <a:cubicBezTo>
                  <a:pt x="5978499" y="426263"/>
                  <a:pt x="5981014" y="425958"/>
                  <a:pt x="5983147" y="425654"/>
                </a:cubicBezTo>
                <a:cubicBezTo>
                  <a:pt x="5985585" y="428397"/>
                  <a:pt x="5987720" y="431750"/>
                  <a:pt x="5989549" y="435712"/>
                </a:cubicBezTo>
                <a:cubicBezTo>
                  <a:pt x="5991377" y="439674"/>
                  <a:pt x="5992291" y="443942"/>
                  <a:pt x="5992291" y="448514"/>
                </a:cubicBezTo>
                <a:cubicBezTo>
                  <a:pt x="5992291" y="455219"/>
                  <a:pt x="5990158" y="461163"/>
                  <a:pt x="5985891" y="466344"/>
                </a:cubicBezTo>
                <a:cubicBezTo>
                  <a:pt x="5981623" y="471526"/>
                  <a:pt x="5976137" y="474422"/>
                  <a:pt x="5969431" y="475031"/>
                </a:cubicBezTo>
                <a:cubicBezTo>
                  <a:pt x="5961202" y="475641"/>
                  <a:pt x="5951829" y="476403"/>
                  <a:pt x="5941314" y="477317"/>
                </a:cubicBezTo>
                <a:cubicBezTo>
                  <a:pt x="5930799" y="478232"/>
                  <a:pt x="5920359" y="479451"/>
                  <a:pt x="5909995" y="480975"/>
                </a:cubicBezTo>
                <a:cubicBezTo>
                  <a:pt x="5903289" y="481584"/>
                  <a:pt x="5896279" y="482423"/>
                  <a:pt x="5888965" y="483489"/>
                </a:cubicBezTo>
                <a:cubicBezTo>
                  <a:pt x="5881649" y="484556"/>
                  <a:pt x="5873571" y="485775"/>
                  <a:pt x="5864733" y="487147"/>
                </a:cubicBezTo>
                <a:cubicBezTo>
                  <a:pt x="5855893" y="488519"/>
                  <a:pt x="5845378" y="490424"/>
                  <a:pt x="5833187" y="492862"/>
                </a:cubicBezTo>
                <a:lnTo>
                  <a:pt x="5825871" y="471374"/>
                </a:lnTo>
                <a:cubicBezTo>
                  <a:pt x="5829224" y="470154"/>
                  <a:pt x="5833109" y="468554"/>
                  <a:pt x="5837529" y="466573"/>
                </a:cubicBezTo>
                <a:cubicBezTo>
                  <a:pt x="5841949" y="464592"/>
                  <a:pt x="5846445" y="462687"/>
                  <a:pt x="5851017" y="460858"/>
                </a:cubicBezTo>
                <a:cubicBezTo>
                  <a:pt x="5855589" y="459029"/>
                  <a:pt x="5859399" y="457505"/>
                  <a:pt x="5862447" y="456286"/>
                </a:cubicBezTo>
                <a:cubicBezTo>
                  <a:pt x="5860923" y="455067"/>
                  <a:pt x="5859475" y="453848"/>
                  <a:pt x="5858103" y="452628"/>
                </a:cubicBezTo>
                <a:cubicBezTo>
                  <a:pt x="5856732" y="451409"/>
                  <a:pt x="5855589" y="450190"/>
                  <a:pt x="5854675" y="448971"/>
                </a:cubicBezTo>
                <a:cubicBezTo>
                  <a:pt x="5851627" y="445313"/>
                  <a:pt x="5849189" y="441351"/>
                  <a:pt x="5847359" y="437084"/>
                </a:cubicBezTo>
                <a:cubicBezTo>
                  <a:pt x="5845531" y="432816"/>
                  <a:pt x="5844616" y="428397"/>
                  <a:pt x="5844616" y="423825"/>
                </a:cubicBezTo>
                <a:cubicBezTo>
                  <a:pt x="5844616" y="414071"/>
                  <a:pt x="5846825" y="403860"/>
                  <a:pt x="5851245" y="393192"/>
                </a:cubicBezTo>
                <a:cubicBezTo>
                  <a:pt x="5855665" y="382524"/>
                  <a:pt x="5861609" y="372771"/>
                  <a:pt x="5869076" y="363932"/>
                </a:cubicBezTo>
                <a:cubicBezTo>
                  <a:pt x="5876543" y="355092"/>
                  <a:pt x="5885002" y="348539"/>
                  <a:pt x="5894451" y="344272"/>
                </a:cubicBezTo>
                <a:cubicBezTo>
                  <a:pt x="5897499" y="342748"/>
                  <a:pt x="5900623" y="341681"/>
                  <a:pt x="5903823" y="341072"/>
                </a:cubicBezTo>
                <a:cubicBezTo>
                  <a:pt x="5907023" y="340462"/>
                  <a:pt x="5910300" y="340157"/>
                  <a:pt x="5913653" y="340157"/>
                </a:cubicBezTo>
                <a:close/>
                <a:moveTo>
                  <a:pt x="1771269" y="339700"/>
                </a:moveTo>
                <a:cubicBezTo>
                  <a:pt x="1763039" y="339700"/>
                  <a:pt x="1754962" y="340538"/>
                  <a:pt x="1747037" y="342215"/>
                </a:cubicBezTo>
                <a:cubicBezTo>
                  <a:pt x="1739113" y="343891"/>
                  <a:pt x="1730426" y="347015"/>
                  <a:pt x="1720977" y="351587"/>
                </a:cubicBezTo>
                <a:cubicBezTo>
                  <a:pt x="1723415" y="353416"/>
                  <a:pt x="1725777" y="355321"/>
                  <a:pt x="1728064" y="357302"/>
                </a:cubicBezTo>
                <a:cubicBezTo>
                  <a:pt x="1730349" y="359283"/>
                  <a:pt x="1732864" y="361646"/>
                  <a:pt x="1735607" y="364389"/>
                </a:cubicBezTo>
                <a:cubicBezTo>
                  <a:pt x="1739265" y="368046"/>
                  <a:pt x="1743304" y="372314"/>
                  <a:pt x="1747723" y="377190"/>
                </a:cubicBezTo>
                <a:cubicBezTo>
                  <a:pt x="1752143" y="382067"/>
                  <a:pt x="1756943" y="387554"/>
                  <a:pt x="1762125" y="393650"/>
                </a:cubicBezTo>
                <a:lnTo>
                  <a:pt x="1773555" y="405994"/>
                </a:lnTo>
                <a:cubicBezTo>
                  <a:pt x="1779041" y="401422"/>
                  <a:pt x="1783690" y="397307"/>
                  <a:pt x="1787500" y="393650"/>
                </a:cubicBezTo>
                <a:cubicBezTo>
                  <a:pt x="1791310" y="389992"/>
                  <a:pt x="1794281" y="386487"/>
                  <a:pt x="1796415" y="383134"/>
                </a:cubicBezTo>
                <a:cubicBezTo>
                  <a:pt x="1800073" y="377648"/>
                  <a:pt x="1801901" y="371856"/>
                  <a:pt x="1801901" y="365760"/>
                </a:cubicBezTo>
                <a:cubicBezTo>
                  <a:pt x="1801901" y="357531"/>
                  <a:pt x="1798930" y="351130"/>
                  <a:pt x="1792986" y="346558"/>
                </a:cubicBezTo>
                <a:cubicBezTo>
                  <a:pt x="1787043" y="341986"/>
                  <a:pt x="1779803" y="339700"/>
                  <a:pt x="1771269" y="339700"/>
                </a:cubicBezTo>
                <a:close/>
                <a:moveTo>
                  <a:pt x="1334795" y="339700"/>
                </a:moveTo>
                <a:cubicBezTo>
                  <a:pt x="1326566" y="339700"/>
                  <a:pt x="1318565" y="340538"/>
                  <a:pt x="1310793" y="342215"/>
                </a:cubicBezTo>
                <a:cubicBezTo>
                  <a:pt x="1303020" y="343891"/>
                  <a:pt x="1294410" y="347015"/>
                  <a:pt x="1284961" y="351587"/>
                </a:cubicBezTo>
                <a:cubicBezTo>
                  <a:pt x="1288923" y="354940"/>
                  <a:pt x="1294410" y="360122"/>
                  <a:pt x="1301420" y="367132"/>
                </a:cubicBezTo>
                <a:cubicBezTo>
                  <a:pt x="1308430" y="374142"/>
                  <a:pt x="1316660" y="382982"/>
                  <a:pt x="1326109" y="393650"/>
                </a:cubicBezTo>
                <a:cubicBezTo>
                  <a:pt x="1327937" y="395783"/>
                  <a:pt x="1329767" y="397917"/>
                  <a:pt x="1331595" y="400050"/>
                </a:cubicBezTo>
                <a:cubicBezTo>
                  <a:pt x="1333424" y="402184"/>
                  <a:pt x="1335405" y="404318"/>
                  <a:pt x="1337539" y="406451"/>
                </a:cubicBezTo>
                <a:cubicBezTo>
                  <a:pt x="1346378" y="400660"/>
                  <a:pt x="1353236" y="394259"/>
                  <a:pt x="1358113" y="387249"/>
                </a:cubicBezTo>
                <a:cubicBezTo>
                  <a:pt x="1362990" y="380238"/>
                  <a:pt x="1365428" y="373076"/>
                  <a:pt x="1365428" y="365760"/>
                </a:cubicBezTo>
                <a:cubicBezTo>
                  <a:pt x="1365428" y="357836"/>
                  <a:pt x="1362532" y="351511"/>
                  <a:pt x="1356741" y="346787"/>
                </a:cubicBezTo>
                <a:cubicBezTo>
                  <a:pt x="1350950" y="342062"/>
                  <a:pt x="1343635" y="339700"/>
                  <a:pt x="1334795" y="339700"/>
                </a:cubicBezTo>
                <a:close/>
                <a:moveTo>
                  <a:pt x="623392" y="335128"/>
                </a:moveTo>
                <a:cubicBezTo>
                  <a:pt x="637413" y="335128"/>
                  <a:pt x="647319" y="344882"/>
                  <a:pt x="653110" y="364389"/>
                </a:cubicBezTo>
                <a:cubicBezTo>
                  <a:pt x="644271" y="366522"/>
                  <a:pt x="636880" y="368275"/>
                  <a:pt x="630936" y="369647"/>
                </a:cubicBezTo>
                <a:cubicBezTo>
                  <a:pt x="624993" y="371018"/>
                  <a:pt x="620192" y="372466"/>
                  <a:pt x="616534" y="373990"/>
                </a:cubicBezTo>
                <a:cubicBezTo>
                  <a:pt x="613181" y="375209"/>
                  <a:pt x="609905" y="376505"/>
                  <a:pt x="606705" y="377876"/>
                </a:cubicBezTo>
                <a:cubicBezTo>
                  <a:pt x="603504" y="379248"/>
                  <a:pt x="600227" y="380848"/>
                  <a:pt x="596875" y="382677"/>
                </a:cubicBezTo>
                <a:cubicBezTo>
                  <a:pt x="598094" y="406451"/>
                  <a:pt x="598856" y="426492"/>
                  <a:pt x="599161" y="442799"/>
                </a:cubicBezTo>
                <a:cubicBezTo>
                  <a:pt x="599465" y="459105"/>
                  <a:pt x="599465" y="472593"/>
                  <a:pt x="599161" y="483261"/>
                </a:cubicBezTo>
                <a:cubicBezTo>
                  <a:pt x="598551" y="499110"/>
                  <a:pt x="593751" y="512674"/>
                  <a:pt x="584759" y="523952"/>
                </a:cubicBezTo>
                <a:cubicBezTo>
                  <a:pt x="575767" y="535229"/>
                  <a:pt x="562585" y="543764"/>
                  <a:pt x="545211" y="549555"/>
                </a:cubicBezTo>
                <a:lnTo>
                  <a:pt x="515036" y="560070"/>
                </a:lnTo>
                <a:lnTo>
                  <a:pt x="509092" y="541782"/>
                </a:lnTo>
                <a:lnTo>
                  <a:pt x="521437" y="537210"/>
                </a:lnTo>
                <a:cubicBezTo>
                  <a:pt x="530885" y="533553"/>
                  <a:pt x="537515" y="528371"/>
                  <a:pt x="541325" y="521666"/>
                </a:cubicBezTo>
                <a:cubicBezTo>
                  <a:pt x="545135" y="514960"/>
                  <a:pt x="548259" y="504292"/>
                  <a:pt x="550697" y="489662"/>
                </a:cubicBezTo>
                <a:cubicBezTo>
                  <a:pt x="551612" y="482042"/>
                  <a:pt x="553060" y="470383"/>
                  <a:pt x="555041" y="454686"/>
                </a:cubicBezTo>
                <a:cubicBezTo>
                  <a:pt x="557022" y="438989"/>
                  <a:pt x="559689" y="419558"/>
                  <a:pt x="563042" y="396393"/>
                </a:cubicBezTo>
                <a:cubicBezTo>
                  <a:pt x="563347" y="394259"/>
                  <a:pt x="564795" y="390525"/>
                  <a:pt x="567385" y="385191"/>
                </a:cubicBezTo>
                <a:cubicBezTo>
                  <a:pt x="569976" y="379857"/>
                  <a:pt x="573710" y="372771"/>
                  <a:pt x="578587" y="363932"/>
                </a:cubicBezTo>
                <a:lnTo>
                  <a:pt x="583616" y="354788"/>
                </a:lnTo>
                <a:cubicBezTo>
                  <a:pt x="590626" y="348996"/>
                  <a:pt x="597789" y="344272"/>
                  <a:pt x="605104" y="340614"/>
                </a:cubicBezTo>
                <a:cubicBezTo>
                  <a:pt x="612419" y="336957"/>
                  <a:pt x="618515" y="335128"/>
                  <a:pt x="623392" y="335128"/>
                </a:cubicBezTo>
                <a:close/>
                <a:moveTo>
                  <a:pt x="697459" y="324612"/>
                </a:moveTo>
                <a:cubicBezTo>
                  <a:pt x="714223" y="338024"/>
                  <a:pt x="727177" y="349911"/>
                  <a:pt x="736321" y="360274"/>
                </a:cubicBezTo>
                <a:cubicBezTo>
                  <a:pt x="729005" y="367589"/>
                  <a:pt x="722147" y="374600"/>
                  <a:pt x="715747" y="381305"/>
                </a:cubicBezTo>
                <a:cubicBezTo>
                  <a:pt x="709346" y="388011"/>
                  <a:pt x="703555" y="394259"/>
                  <a:pt x="698373" y="400050"/>
                </a:cubicBezTo>
                <a:cubicBezTo>
                  <a:pt x="693801" y="394564"/>
                  <a:pt x="688543" y="388925"/>
                  <a:pt x="682600" y="383134"/>
                </a:cubicBezTo>
                <a:cubicBezTo>
                  <a:pt x="676656" y="377343"/>
                  <a:pt x="670027" y="371094"/>
                  <a:pt x="662711" y="364389"/>
                </a:cubicBezTo>
                <a:cubicBezTo>
                  <a:pt x="666979" y="357988"/>
                  <a:pt x="672008" y="351511"/>
                  <a:pt x="677799" y="344958"/>
                </a:cubicBezTo>
                <a:cubicBezTo>
                  <a:pt x="683590" y="338405"/>
                  <a:pt x="690143" y="331623"/>
                  <a:pt x="697459" y="324612"/>
                </a:cubicBezTo>
                <a:close/>
                <a:moveTo>
                  <a:pt x="4549368" y="314097"/>
                </a:moveTo>
                <a:cubicBezTo>
                  <a:pt x="4562169" y="314097"/>
                  <a:pt x="4574286" y="319812"/>
                  <a:pt x="4585716" y="331242"/>
                </a:cubicBezTo>
                <a:cubicBezTo>
                  <a:pt x="4597146" y="342672"/>
                  <a:pt x="4606518" y="358598"/>
                  <a:pt x="4613833" y="379019"/>
                </a:cubicBezTo>
                <a:cubicBezTo>
                  <a:pt x="4617491" y="389078"/>
                  <a:pt x="4620234" y="398984"/>
                  <a:pt x="4622063" y="408737"/>
                </a:cubicBezTo>
                <a:cubicBezTo>
                  <a:pt x="4623892" y="418491"/>
                  <a:pt x="4624807" y="428244"/>
                  <a:pt x="4624807" y="437998"/>
                </a:cubicBezTo>
                <a:cubicBezTo>
                  <a:pt x="4624807" y="452933"/>
                  <a:pt x="4622520" y="467564"/>
                  <a:pt x="4617949" y="481889"/>
                </a:cubicBezTo>
                <a:cubicBezTo>
                  <a:pt x="4613377" y="496215"/>
                  <a:pt x="4606975" y="509245"/>
                  <a:pt x="4598746" y="520980"/>
                </a:cubicBezTo>
                <a:cubicBezTo>
                  <a:pt x="4590517" y="532715"/>
                  <a:pt x="4580763" y="542544"/>
                  <a:pt x="4569485" y="550469"/>
                </a:cubicBezTo>
                <a:cubicBezTo>
                  <a:pt x="4552721" y="562052"/>
                  <a:pt x="4534281" y="567843"/>
                  <a:pt x="4514164" y="567843"/>
                </a:cubicBezTo>
                <a:cubicBezTo>
                  <a:pt x="4509592" y="567843"/>
                  <a:pt x="4503267" y="566166"/>
                  <a:pt x="4495190" y="562814"/>
                </a:cubicBezTo>
                <a:cubicBezTo>
                  <a:pt x="4487113" y="559461"/>
                  <a:pt x="4478655" y="555117"/>
                  <a:pt x="4469816" y="549783"/>
                </a:cubicBezTo>
                <a:cubicBezTo>
                  <a:pt x="4460977" y="544449"/>
                  <a:pt x="4453052" y="538887"/>
                  <a:pt x="4446041" y="533096"/>
                </a:cubicBezTo>
                <a:lnTo>
                  <a:pt x="4453357" y="515265"/>
                </a:lnTo>
                <a:cubicBezTo>
                  <a:pt x="4461585" y="517703"/>
                  <a:pt x="4470044" y="519532"/>
                  <a:pt x="4478731" y="520751"/>
                </a:cubicBezTo>
                <a:cubicBezTo>
                  <a:pt x="4487418" y="521970"/>
                  <a:pt x="4496333" y="522580"/>
                  <a:pt x="4505477" y="522580"/>
                </a:cubicBezTo>
                <a:cubicBezTo>
                  <a:pt x="4528947" y="522580"/>
                  <a:pt x="4549292" y="516408"/>
                  <a:pt x="4566513" y="504063"/>
                </a:cubicBezTo>
                <a:cubicBezTo>
                  <a:pt x="4583734" y="491719"/>
                  <a:pt x="4596003" y="474422"/>
                  <a:pt x="4603318" y="452171"/>
                </a:cubicBezTo>
                <a:lnTo>
                  <a:pt x="4602861" y="448971"/>
                </a:lnTo>
                <a:cubicBezTo>
                  <a:pt x="4594021" y="457810"/>
                  <a:pt x="4584344" y="464744"/>
                  <a:pt x="4573829" y="469773"/>
                </a:cubicBezTo>
                <a:cubicBezTo>
                  <a:pt x="4563313" y="474803"/>
                  <a:pt x="4552721" y="477317"/>
                  <a:pt x="4542053" y="477317"/>
                </a:cubicBezTo>
                <a:cubicBezTo>
                  <a:pt x="4523461" y="477317"/>
                  <a:pt x="4509059" y="471831"/>
                  <a:pt x="4498848" y="460858"/>
                </a:cubicBezTo>
                <a:cubicBezTo>
                  <a:pt x="4488637" y="449885"/>
                  <a:pt x="4483531" y="434798"/>
                  <a:pt x="4483532" y="415595"/>
                </a:cubicBezTo>
                <a:cubicBezTo>
                  <a:pt x="4483531" y="399136"/>
                  <a:pt x="4486655" y="382905"/>
                  <a:pt x="4492904" y="366903"/>
                </a:cubicBezTo>
                <a:cubicBezTo>
                  <a:pt x="4499152" y="350901"/>
                  <a:pt x="4507459" y="338176"/>
                  <a:pt x="4517822" y="328727"/>
                </a:cubicBezTo>
                <a:cubicBezTo>
                  <a:pt x="4527880" y="318974"/>
                  <a:pt x="4538395" y="314097"/>
                  <a:pt x="4549368" y="314097"/>
                </a:cubicBezTo>
                <a:close/>
                <a:moveTo>
                  <a:pt x="37948" y="311811"/>
                </a:moveTo>
                <a:cubicBezTo>
                  <a:pt x="42520" y="317297"/>
                  <a:pt x="47777" y="323012"/>
                  <a:pt x="53721" y="328956"/>
                </a:cubicBezTo>
                <a:cubicBezTo>
                  <a:pt x="59665" y="334899"/>
                  <a:pt x="66446" y="341072"/>
                  <a:pt x="74067" y="347472"/>
                </a:cubicBezTo>
                <a:cubicBezTo>
                  <a:pt x="69799" y="353568"/>
                  <a:pt x="64694" y="359969"/>
                  <a:pt x="58750" y="366675"/>
                </a:cubicBezTo>
                <a:cubicBezTo>
                  <a:pt x="52807" y="373380"/>
                  <a:pt x="46177" y="380238"/>
                  <a:pt x="38862" y="387249"/>
                </a:cubicBezTo>
                <a:cubicBezTo>
                  <a:pt x="21489" y="373228"/>
                  <a:pt x="8535" y="361341"/>
                  <a:pt x="0" y="351587"/>
                </a:cubicBezTo>
                <a:cubicBezTo>
                  <a:pt x="7620" y="344272"/>
                  <a:pt x="14554" y="337338"/>
                  <a:pt x="20803" y="330785"/>
                </a:cubicBezTo>
                <a:cubicBezTo>
                  <a:pt x="27051" y="324231"/>
                  <a:pt x="32766" y="317907"/>
                  <a:pt x="37948" y="311811"/>
                </a:cubicBezTo>
                <a:close/>
                <a:moveTo>
                  <a:pt x="2276018" y="308610"/>
                </a:moveTo>
                <a:cubicBezTo>
                  <a:pt x="2277542" y="314402"/>
                  <a:pt x="2279599" y="321336"/>
                  <a:pt x="2282190" y="329413"/>
                </a:cubicBezTo>
                <a:cubicBezTo>
                  <a:pt x="2284781" y="337490"/>
                  <a:pt x="2287524" y="345491"/>
                  <a:pt x="2290420" y="353416"/>
                </a:cubicBezTo>
                <a:cubicBezTo>
                  <a:pt x="2293315" y="361341"/>
                  <a:pt x="2295830" y="368504"/>
                  <a:pt x="2297964" y="374904"/>
                </a:cubicBezTo>
                <a:cubicBezTo>
                  <a:pt x="2301926" y="385877"/>
                  <a:pt x="2305203" y="396774"/>
                  <a:pt x="2307793" y="407594"/>
                </a:cubicBezTo>
                <a:cubicBezTo>
                  <a:pt x="2310384" y="418415"/>
                  <a:pt x="2311679" y="428549"/>
                  <a:pt x="2311679" y="437998"/>
                </a:cubicBezTo>
                <a:cubicBezTo>
                  <a:pt x="2311679" y="461772"/>
                  <a:pt x="2307108" y="483642"/>
                  <a:pt x="2297964" y="503606"/>
                </a:cubicBezTo>
                <a:cubicBezTo>
                  <a:pt x="2288819" y="523571"/>
                  <a:pt x="2276323" y="539344"/>
                  <a:pt x="2260473" y="550926"/>
                </a:cubicBezTo>
                <a:cubicBezTo>
                  <a:pt x="2244319" y="562204"/>
                  <a:pt x="2226335" y="567843"/>
                  <a:pt x="2206524" y="567843"/>
                </a:cubicBezTo>
                <a:cubicBezTo>
                  <a:pt x="2202561" y="567843"/>
                  <a:pt x="2197227" y="566395"/>
                  <a:pt x="2190521" y="563499"/>
                </a:cubicBezTo>
                <a:cubicBezTo>
                  <a:pt x="2183816" y="560604"/>
                  <a:pt x="2176425" y="556565"/>
                  <a:pt x="2168347" y="551384"/>
                </a:cubicBezTo>
                <a:cubicBezTo>
                  <a:pt x="2160270" y="546202"/>
                  <a:pt x="2152574" y="540563"/>
                  <a:pt x="2145259" y="534467"/>
                </a:cubicBezTo>
                <a:lnTo>
                  <a:pt x="2152117" y="516636"/>
                </a:lnTo>
                <a:cubicBezTo>
                  <a:pt x="2160346" y="518770"/>
                  <a:pt x="2168271" y="520294"/>
                  <a:pt x="2175891" y="521208"/>
                </a:cubicBezTo>
                <a:cubicBezTo>
                  <a:pt x="2183511" y="522123"/>
                  <a:pt x="2190674" y="522580"/>
                  <a:pt x="2197379" y="522580"/>
                </a:cubicBezTo>
                <a:cubicBezTo>
                  <a:pt x="2219935" y="522580"/>
                  <a:pt x="2239137" y="516560"/>
                  <a:pt x="2254987" y="504521"/>
                </a:cubicBezTo>
                <a:cubicBezTo>
                  <a:pt x="2270836" y="492481"/>
                  <a:pt x="2282419" y="475031"/>
                  <a:pt x="2289734" y="452171"/>
                </a:cubicBezTo>
                <a:cubicBezTo>
                  <a:pt x="2287601" y="447599"/>
                  <a:pt x="2285314" y="442951"/>
                  <a:pt x="2282876" y="438227"/>
                </a:cubicBezTo>
                <a:cubicBezTo>
                  <a:pt x="2280438" y="433502"/>
                  <a:pt x="2277694" y="428702"/>
                  <a:pt x="2274647" y="423825"/>
                </a:cubicBezTo>
                <a:cubicBezTo>
                  <a:pt x="2265502" y="408585"/>
                  <a:pt x="2257730" y="394945"/>
                  <a:pt x="2251329" y="382905"/>
                </a:cubicBezTo>
                <a:cubicBezTo>
                  <a:pt x="2244929" y="370866"/>
                  <a:pt x="2241728" y="360274"/>
                  <a:pt x="2241728" y="351130"/>
                </a:cubicBezTo>
                <a:cubicBezTo>
                  <a:pt x="2241728" y="342596"/>
                  <a:pt x="2244852" y="334671"/>
                  <a:pt x="2251101" y="327356"/>
                </a:cubicBezTo>
                <a:cubicBezTo>
                  <a:pt x="2257349" y="320040"/>
                  <a:pt x="2265655" y="313792"/>
                  <a:pt x="2276018" y="308610"/>
                </a:cubicBezTo>
                <a:close/>
                <a:moveTo>
                  <a:pt x="3827450" y="293066"/>
                </a:moveTo>
                <a:cubicBezTo>
                  <a:pt x="3829279" y="300990"/>
                  <a:pt x="3831336" y="310363"/>
                  <a:pt x="3833623" y="321183"/>
                </a:cubicBezTo>
                <a:cubicBezTo>
                  <a:pt x="3835908" y="332004"/>
                  <a:pt x="3838271" y="343815"/>
                  <a:pt x="3840709" y="356616"/>
                </a:cubicBezTo>
                <a:cubicBezTo>
                  <a:pt x="3842537" y="366370"/>
                  <a:pt x="3843909" y="374600"/>
                  <a:pt x="3844823" y="381305"/>
                </a:cubicBezTo>
                <a:cubicBezTo>
                  <a:pt x="3845738" y="388011"/>
                  <a:pt x="3846195" y="393192"/>
                  <a:pt x="3846195" y="396850"/>
                </a:cubicBezTo>
                <a:cubicBezTo>
                  <a:pt x="3846195" y="403251"/>
                  <a:pt x="3844519" y="411252"/>
                  <a:pt x="3841166" y="420853"/>
                </a:cubicBezTo>
                <a:cubicBezTo>
                  <a:pt x="3837813" y="430454"/>
                  <a:pt x="3833698" y="439979"/>
                  <a:pt x="3828822" y="449428"/>
                </a:cubicBezTo>
                <a:cubicBezTo>
                  <a:pt x="3808019" y="462001"/>
                  <a:pt x="3786102" y="469859"/>
                  <a:pt x="3763071" y="473002"/>
                </a:cubicBezTo>
                <a:lnTo>
                  <a:pt x="3746061" y="474145"/>
                </a:lnTo>
                <a:lnTo>
                  <a:pt x="3744773" y="474574"/>
                </a:lnTo>
                <a:lnTo>
                  <a:pt x="3743067" y="474346"/>
                </a:lnTo>
                <a:lnTo>
                  <a:pt x="3739667" y="474574"/>
                </a:lnTo>
                <a:cubicBezTo>
                  <a:pt x="3738448" y="474574"/>
                  <a:pt x="3737533" y="474269"/>
                  <a:pt x="3736924" y="473660"/>
                </a:cubicBezTo>
                <a:lnTo>
                  <a:pt x="3736877" y="473518"/>
                </a:lnTo>
                <a:lnTo>
                  <a:pt x="3726827" y="472174"/>
                </a:lnTo>
                <a:cubicBezTo>
                  <a:pt x="3720961" y="470573"/>
                  <a:pt x="3715207" y="468173"/>
                  <a:pt x="3709569" y="464973"/>
                </a:cubicBezTo>
                <a:cubicBezTo>
                  <a:pt x="3706215" y="485394"/>
                  <a:pt x="3699739" y="503378"/>
                  <a:pt x="3690137" y="518922"/>
                </a:cubicBezTo>
                <a:cubicBezTo>
                  <a:pt x="3680537" y="534467"/>
                  <a:pt x="3668573" y="546507"/>
                  <a:pt x="3654247" y="555041"/>
                </a:cubicBezTo>
                <a:cubicBezTo>
                  <a:pt x="3639921" y="563576"/>
                  <a:pt x="3624072" y="567843"/>
                  <a:pt x="3606699" y="567843"/>
                </a:cubicBezTo>
                <a:cubicBezTo>
                  <a:pt x="3602736" y="567843"/>
                  <a:pt x="3597402" y="566395"/>
                  <a:pt x="3590697" y="563499"/>
                </a:cubicBezTo>
                <a:cubicBezTo>
                  <a:pt x="3583991" y="560604"/>
                  <a:pt x="3576599" y="556565"/>
                  <a:pt x="3568522" y="551384"/>
                </a:cubicBezTo>
                <a:cubicBezTo>
                  <a:pt x="3560445" y="546202"/>
                  <a:pt x="3552749" y="540563"/>
                  <a:pt x="3545434" y="534467"/>
                </a:cubicBezTo>
                <a:lnTo>
                  <a:pt x="3552292" y="516636"/>
                </a:lnTo>
                <a:cubicBezTo>
                  <a:pt x="3560521" y="518770"/>
                  <a:pt x="3568446" y="520294"/>
                  <a:pt x="3576066" y="521208"/>
                </a:cubicBezTo>
                <a:cubicBezTo>
                  <a:pt x="3583686" y="522123"/>
                  <a:pt x="3590849" y="522580"/>
                  <a:pt x="3597555" y="522580"/>
                </a:cubicBezTo>
                <a:cubicBezTo>
                  <a:pt x="3620109" y="522580"/>
                  <a:pt x="3639312" y="516560"/>
                  <a:pt x="3655161" y="504521"/>
                </a:cubicBezTo>
                <a:cubicBezTo>
                  <a:pt x="3671011" y="492481"/>
                  <a:pt x="3682594" y="475031"/>
                  <a:pt x="3689909" y="452171"/>
                </a:cubicBezTo>
                <a:cubicBezTo>
                  <a:pt x="3687775" y="447599"/>
                  <a:pt x="3685489" y="442951"/>
                  <a:pt x="3683051" y="438227"/>
                </a:cubicBezTo>
                <a:cubicBezTo>
                  <a:pt x="3680612" y="433502"/>
                  <a:pt x="3677869" y="428702"/>
                  <a:pt x="3674821" y="423825"/>
                </a:cubicBezTo>
                <a:cubicBezTo>
                  <a:pt x="3666896" y="410718"/>
                  <a:pt x="3660648" y="399669"/>
                  <a:pt x="3656076" y="390678"/>
                </a:cubicBezTo>
                <a:cubicBezTo>
                  <a:pt x="3651504" y="381686"/>
                  <a:pt x="3648303" y="374295"/>
                  <a:pt x="3646475" y="368504"/>
                </a:cubicBezTo>
                <a:cubicBezTo>
                  <a:pt x="3645255" y="362408"/>
                  <a:pt x="3644951" y="357150"/>
                  <a:pt x="3645561" y="352730"/>
                </a:cubicBezTo>
                <a:cubicBezTo>
                  <a:pt x="3646170" y="348311"/>
                  <a:pt x="3647999" y="344272"/>
                  <a:pt x="3651047" y="340614"/>
                </a:cubicBezTo>
                <a:cubicBezTo>
                  <a:pt x="3651352" y="336042"/>
                  <a:pt x="3654095" y="331623"/>
                  <a:pt x="3659277" y="327356"/>
                </a:cubicBezTo>
                <a:cubicBezTo>
                  <a:pt x="3664458" y="323088"/>
                  <a:pt x="3671163" y="319888"/>
                  <a:pt x="3679393" y="317754"/>
                </a:cubicBezTo>
                <a:cubicBezTo>
                  <a:pt x="3681831" y="325984"/>
                  <a:pt x="3684194" y="333528"/>
                  <a:pt x="3686480" y="340386"/>
                </a:cubicBezTo>
                <a:cubicBezTo>
                  <a:pt x="3688766" y="347244"/>
                  <a:pt x="3690823" y="353721"/>
                  <a:pt x="3692652" y="359817"/>
                </a:cubicBezTo>
                <a:cubicBezTo>
                  <a:pt x="3697833" y="374447"/>
                  <a:pt x="3701872" y="386639"/>
                  <a:pt x="3704768" y="396393"/>
                </a:cubicBezTo>
                <a:cubicBezTo>
                  <a:pt x="3707663" y="406146"/>
                  <a:pt x="3709416" y="413462"/>
                  <a:pt x="3710026" y="418338"/>
                </a:cubicBezTo>
                <a:cubicBezTo>
                  <a:pt x="3715207" y="421234"/>
                  <a:pt x="3720694" y="423406"/>
                  <a:pt x="3726485" y="424853"/>
                </a:cubicBezTo>
                <a:lnTo>
                  <a:pt x="3743349" y="426856"/>
                </a:lnTo>
                <a:lnTo>
                  <a:pt x="3762071" y="425996"/>
                </a:lnTo>
                <a:cubicBezTo>
                  <a:pt x="3769538" y="425311"/>
                  <a:pt x="3777005" y="424282"/>
                  <a:pt x="3784473" y="422910"/>
                </a:cubicBezTo>
                <a:cubicBezTo>
                  <a:pt x="3799409" y="420167"/>
                  <a:pt x="3811600" y="416662"/>
                  <a:pt x="3821049" y="412395"/>
                </a:cubicBezTo>
                <a:cubicBezTo>
                  <a:pt x="3818306" y="405384"/>
                  <a:pt x="3814877" y="397612"/>
                  <a:pt x="3810762" y="389078"/>
                </a:cubicBezTo>
                <a:cubicBezTo>
                  <a:pt x="3806647" y="380543"/>
                  <a:pt x="3803066" y="373076"/>
                  <a:pt x="3800018" y="366675"/>
                </a:cubicBezTo>
                <a:cubicBezTo>
                  <a:pt x="3796970" y="359969"/>
                  <a:pt x="3794531" y="354254"/>
                  <a:pt x="3792703" y="349530"/>
                </a:cubicBezTo>
                <a:cubicBezTo>
                  <a:pt x="3790874" y="344805"/>
                  <a:pt x="3789959" y="340614"/>
                  <a:pt x="3789959" y="336957"/>
                </a:cubicBezTo>
                <a:cubicBezTo>
                  <a:pt x="3789959" y="329642"/>
                  <a:pt x="3793617" y="321869"/>
                  <a:pt x="3800933" y="313640"/>
                </a:cubicBezTo>
                <a:cubicBezTo>
                  <a:pt x="3808247" y="305410"/>
                  <a:pt x="3817087" y="298552"/>
                  <a:pt x="3827450" y="293066"/>
                </a:cubicBezTo>
                <a:close/>
                <a:moveTo>
                  <a:pt x="1769897" y="293066"/>
                </a:moveTo>
                <a:cubicBezTo>
                  <a:pt x="1783309" y="293066"/>
                  <a:pt x="1795577" y="295885"/>
                  <a:pt x="1806702" y="301524"/>
                </a:cubicBezTo>
                <a:cubicBezTo>
                  <a:pt x="1817827" y="307163"/>
                  <a:pt x="1826667" y="314706"/>
                  <a:pt x="1833220" y="324155"/>
                </a:cubicBezTo>
                <a:cubicBezTo>
                  <a:pt x="1839773" y="333604"/>
                  <a:pt x="1843049" y="344120"/>
                  <a:pt x="1843049" y="355702"/>
                </a:cubicBezTo>
                <a:cubicBezTo>
                  <a:pt x="1843049" y="367589"/>
                  <a:pt x="1839773" y="378943"/>
                  <a:pt x="1833220" y="389763"/>
                </a:cubicBezTo>
                <a:cubicBezTo>
                  <a:pt x="1826667" y="400584"/>
                  <a:pt x="1816532" y="411176"/>
                  <a:pt x="1802816" y="421539"/>
                </a:cubicBezTo>
                <a:cubicBezTo>
                  <a:pt x="1810436" y="423672"/>
                  <a:pt x="1819199" y="425120"/>
                  <a:pt x="1829105" y="425882"/>
                </a:cubicBezTo>
                <a:lnTo>
                  <a:pt x="1864122" y="426997"/>
                </a:lnTo>
                <a:lnTo>
                  <a:pt x="1921078" y="425196"/>
                </a:lnTo>
                <a:cubicBezTo>
                  <a:pt x="1937385" y="423977"/>
                  <a:pt x="1952549" y="421386"/>
                  <a:pt x="1966570" y="417424"/>
                </a:cubicBezTo>
                <a:cubicBezTo>
                  <a:pt x="1982115" y="412242"/>
                  <a:pt x="1994611" y="408356"/>
                  <a:pt x="2004060" y="405765"/>
                </a:cubicBezTo>
                <a:cubicBezTo>
                  <a:pt x="2013509" y="403175"/>
                  <a:pt x="2021129" y="401270"/>
                  <a:pt x="2026921" y="400050"/>
                </a:cubicBezTo>
                <a:cubicBezTo>
                  <a:pt x="2022348" y="397307"/>
                  <a:pt x="2017700" y="394412"/>
                  <a:pt x="2012975" y="391364"/>
                </a:cubicBezTo>
                <a:cubicBezTo>
                  <a:pt x="2008251" y="388316"/>
                  <a:pt x="2003603" y="385115"/>
                  <a:pt x="1999031" y="381762"/>
                </a:cubicBezTo>
                <a:cubicBezTo>
                  <a:pt x="1988363" y="374142"/>
                  <a:pt x="1979524" y="368885"/>
                  <a:pt x="1972513" y="365989"/>
                </a:cubicBezTo>
                <a:cubicBezTo>
                  <a:pt x="1965503" y="363093"/>
                  <a:pt x="1958493" y="361646"/>
                  <a:pt x="1951482" y="361646"/>
                </a:cubicBezTo>
                <a:cubicBezTo>
                  <a:pt x="1942338" y="361646"/>
                  <a:pt x="1933956" y="362865"/>
                  <a:pt x="1926336" y="365303"/>
                </a:cubicBezTo>
                <a:cubicBezTo>
                  <a:pt x="1918716" y="367742"/>
                  <a:pt x="1909572" y="372466"/>
                  <a:pt x="1898904" y="379476"/>
                </a:cubicBezTo>
                <a:cubicBezTo>
                  <a:pt x="1896161" y="376733"/>
                  <a:pt x="1893951" y="373076"/>
                  <a:pt x="1892275" y="368504"/>
                </a:cubicBezTo>
                <a:cubicBezTo>
                  <a:pt x="1890598" y="363932"/>
                  <a:pt x="1889760" y="359512"/>
                  <a:pt x="1889760" y="355245"/>
                </a:cubicBezTo>
                <a:cubicBezTo>
                  <a:pt x="1889760" y="342443"/>
                  <a:pt x="1895399" y="332080"/>
                  <a:pt x="1906677" y="324155"/>
                </a:cubicBezTo>
                <a:cubicBezTo>
                  <a:pt x="1917954" y="316230"/>
                  <a:pt x="1932280" y="312268"/>
                  <a:pt x="1949653" y="312268"/>
                </a:cubicBezTo>
                <a:cubicBezTo>
                  <a:pt x="1959407" y="312268"/>
                  <a:pt x="1968932" y="314021"/>
                  <a:pt x="1978228" y="317526"/>
                </a:cubicBezTo>
                <a:cubicBezTo>
                  <a:pt x="1987525" y="321031"/>
                  <a:pt x="1998117" y="327051"/>
                  <a:pt x="2010004" y="335585"/>
                </a:cubicBezTo>
                <a:cubicBezTo>
                  <a:pt x="2024634" y="345644"/>
                  <a:pt x="2037665" y="353568"/>
                  <a:pt x="2049094" y="359360"/>
                </a:cubicBezTo>
                <a:cubicBezTo>
                  <a:pt x="2060525" y="365151"/>
                  <a:pt x="2073402" y="369875"/>
                  <a:pt x="2087728" y="373533"/>
                </a:cubicBezTo>
                <a:cubicBezTo>
                  <a:pt x="2094738" y="375057"/>
                  <a:pt x="2102815" y="376276"/>
                  <a:pt x="2111959" y="377190"/>
                </a:cubicBezTo>
                <a:cubicBezTo>
                  <a:pt x="2121103" y="378105"/>
                  <a:pt x="2131314" y="378562"/>
                  <a:pt x="2142592" y="378562"/>
                </a:cubicBezTo>
                <a:lnTo>
                  <a:pt x="2120646" y="421996"/>
                </a:lnTo>
                <a:cubicBezTo>
                  <a:pt x="2112721" y="421386"/>
                  <a:pt x="2105635" y="420777"/>
                  <a:pt x="2099386" y="420167"/>
                </a:cubicBezTo>
                <a:cubicBezTo>
                  <a:pt x="2093138" y="419558"/>
                  <a:pt x="2086051" y="419405"/>
                  <a:pt x="2078127" y="419710"/>
                </a:cubicBezTo>
                <a:cubicBezTo>
                  <a:pt x="2071116" y="420320"/>
                  <a:pt x="2063877" y="421615"/>
                  <a:pt x="2056409" y="423596"/>
                </a:cubicBezTo>
                <a:cubicBezTo>
                  <a:pt x="2048942" y="425577"/>
                  <a:pt x="2041169" y="428397"/>
                  <a:pt x="2033093" y="432054"/>
                </a:cubicBezTo>
                <a:cubicBezTo>
                  <a:pt x="2025015" y="435712"/>
                  <a:pt x="2016252" y="440132"/>
                  <a:pt x="2006803" y="445313"/>
                </a:cubicBezTo>
                <a:cubicBezTo>
                  <a:pt x="1994916" y="452019"/>
                  <a:pt x="1984096" y="457277"/>
                  <a:pt x="1974342" y="461087"/>
                </a:cubicBezTo>
                <a:cubicBezTo>
                  <a:pt x="1964589" y="464897"/>
                  <a:pt x="1954530" y="467792"/>
                  <a:pt x="1944167" y="469773"/>
                </a:cubicBezTo>
                <a:cubicBezTo>
                  <a:pt x="1933804" y="471755"/>
                  <a:pt x="1922145" y="473050"/>
                  <a:pt x="1909191" y="473660"/>
                </a:cubicBezTo>
                <a:lnTo>
                  <a:pt x="1865133" y="474536"/>
                </a:lnTo>
                <a:lnTo>
                  <a:pt x="1864995" y="474574"/>
                </a:lnTo>
                <a:lnTo>
                  <a:pt x="1864601" y="474547"/>
                </a:lnTo>
                <a:lnTo>
                  <a:pt x="1863243" y="474574"/>
                </a:lnTo>
                <a:lnTo>
                  <a:pt x="1862789" y="474423"/>
                </a:lnTo>
                <a:lnTo>
                  <a:pt x="1824990" y="471831"/>
                </a:lnTo>
                <a:cubicBezTo>
                  <a:pt x="1813255" y="470002"/>
                  <a:pt x="1802587" y="466954"/>
                  <a:pt x="1792986" y="462687"/>
                </a:cubicBezTo>
                <a:cubicBezTo>
                  <a:pt x="1783385" y="458420"/>
                  <a:pt x="1774165" y="452933"/>
                  <a:pt x="1765325" y="446228"/>
                </a:cubicBezTo>
                <a:cubicBezTo>
                  <a:pt x="1748257" y="457200"/>
                  <a:pt x="1735607" y="468097"/>
                  <a:pt x="1727378" y="478917"/>
                </a:cubicBezTo>
                <a:cubicBezTo>
                  <a:pt x="1719148" y="489738"/>
                  <a:pt x="1715033" y="501244"/>
                  <a:pt x="1715033" y="513436"/>
                </a:cubicBezTo>
                <a:cubicBezTo>
                  <a:pt x="1715033" y="530505"/>
                  <a:pt x="1722653" y="543459"/>
                  <a:pt x="1737893" y="552298"/>
                </a:cubicBezTo>
                <a:cubicBezTo>
                  <a:pt x="1753134" y="561137"/>
                  <a:pt x="1776146" y="565557"/>
                  <a:pt x="1806931" y="565557"/>
                </a:cubicBezTo>
                <a:cubicBezTo>
                  <a:pt x="1815465" y="565557"/>
                  <a:pt x="1823999" y="565100"/>
                  <a:pt x="1832534" y="564185"/>
                </a:cubicBezTo>
                <a:cubicBezTo>
                  <a:pt x="1841068" y="563271"/>
                  <a:pt x="1850441" y="561823"/>
                  <a:pt x="1860652" y="559842"/>
                </a:cubicBezTo>
                <a:cubicBezTo>
                  <a:pt x="1870863" y="557861"/>
                  <a:pt x="1882521" y="555346"/>
                  <a:pt x="1895627" y="552298"/>
                </a:cubicBezTo>
                <a:lnTo>
                  <a:pt x="1901571" y="570586"/>
                </a:lnTo>
                <a:cubicBezTo>
                  <a:pt x="1884197" y="580949"/>
                  <a:pt x="1869719" y="589255"/>
                  <a:pt x="1858137" y="595503"/>
                </a:cubicBezTo>
                <a:cubicBezTo>
                  <a:pt x="1846555" y="601752"/>
                  <a:pt x="1836725" y="606171"/>
                  <a:pt x="1828648" y="608762"/>
                </a:cubicBezTo>
                <a:cubicBezTo>
                  <a:pt x="1820571" y="611353"/>
                  <a:pt x="1813179" y="612648"/>
                  <a:pt x="1806473" y="612648"/>
                </a:cubicBezTo>
                <a:cubicBezTo>
                  <a:pt x="1783918" y="612648"/>
                  <a:pt x="1763954" y="608610"/>
                  <a:pt x="1746581" y="600533"/>
                </a:cubicBezTo>
                <a:cubicBezTo>
                  <a:pt x="1729207" y="592455"/>
                  <a:pt x="1715948" y="581254"/>
                  <a:pt x="1706804" y="566928"/>
                </a:cubicBezTo>
                <a:cubicBezTo>
                  <a:pt x="1697965" y="552908"/>
                  <a:pt x="1693545" y="537210"/>
                  <a:pt x="1693545" y="519837"/>
                </a:cubicBezTo>
                <a:cubicBezTo>
                  <a:pt x="1693545" y="507340"/>
                  <a:pt x="1695298" y="495986"/>
                  <a:pt x="1698803" y="485775"/>
                </a:cubicBezTo>
                <a:cubicBezTo>
                  <a:pt x="1702308" y="475565"/>
                  <a:pt x="1707947" y="465582"/>
                  <a:pt x="1715719" y="455829"/>
                </a:cubicBezTo>
                <a:cubicBezTo>
                  <a:pt x="1723492" y="446075"/>
                  <a:pt x="1733474" y="436169"/>
                  <a:pt x="1745666" y="426111"/>
                </a:cubicBezTo>
                <a:cubicBezTo>
                  <a:pt x="1744751" y="424892"/>
                  <a:pt x="1743456" y="423215"/>
                  <a:pt x="1741780" y="421082"/>
                </a:cubicBezTo>
                <a:cubicBezTo>
                  <a:pt x="1740103" y="418948"/>
                  <a:pt x="1738503" y="416814"/>
                  <a:pt x="1736979" y="414681"/>
                </a:cubicBezTo>
                <a:cubicBezTo>
                  <a:pt x="1732712" y="408890"/>
                  <a:pt x="1728216" y="403098"/>
                  <a:pt x="1723492" y="397307"/>
                </a:cubicBezTo>
                <a:cubicBezTo>
                  <a:pt x="1718767" y="391516"/>
                  <a:pt x="1714271" y="386334"/>
                  <a:pt x="1710004" y="381762"/>
                </a:cubicBezTo>
                <a:cubicBezTo>
                  <a:pt x="1707261" y="379019"/>
                  <a:pt x="1704594" y="376428"/>
                  <a:pt x="1702003" y="373990"/>
                </a:cubicBezTo>
                <a:cubicBezTo>
                  <a:pt x="1699413" y="371552"/>
                  <a:pt x="1696898" y="369266"/>
                  <a:pt x="1694459" y="367132"/>
                </a:cubicBezTo>
                <a:lnTo>
                  <a:pt x="1686230" y="372618"/>
                </a:lnTo>
                <a:cubicBezTo>
                  <a:pt x="1679219" y="364694"/>
                  <a:pt x="1675714" y="355854"/>
                  <a:pt x="1675714" y="346101"/>
                </a:cubicBezTo>
                <a:cubicBezTo>
                  <a:pt x="1675714" y="339090"/>
                  <a:pt x="1677924" y="332766"/>
                  <a:pt x="1682344" y="327127"/>
                </a:cubicBezTo>
                <a:cubicBezTo>
                  <a:pt x="1686763" y="321488"/>
                  <a:pt x="1692859" y="316535"/>
                  <a:pt x="1700632" y="312268"/>
                </a:cubicBezTo>
                <a:cubicBezTo>
                  <a:pt x="1708404" y="308001"/>
                  <a:pt x="1717167" y="304191"/>
                  <a:pt x="1726921" y="300838"/>
                </a:cubicBezTo>
                <a:cubicBezTo>
                  <a:pt x="1741551" y="295656"/>
                  <a:pt x="1755877" y="293066"/>
                  <a:pt x="1769897" y="293066"/>
                </a:cubicBezTo>
                <a:close/>
                <a:moveTo>
                  <a:pt x="2607107" y="287579"/>
                </a:moveTo>
                <a:cubicBezTo>
                  <a:pt x="2615336" y="287579"/>
                  <a:pt x="2620518" y="291846"/>
                  <a:pt x="2622652" y="300381"/>
                </a:cubicBezTo>
                <a:lnTo>
                  <a:pt x="2615337" y="303581"/>
                </a:lnTo>
                <a:cubicBezTo>
                  <a:pt x="2613813" y="302057"/>
                  <a:pt x="2611983" y="301295"/>
                  <a:pt x="2609850" y="301295"/>
                </a:cubicBezTo>
                <a:cubicBezTo>
                  <a:pt x="2607412" y="301295"/>
                  <a:pt x="2604516" y="302514"/>
                  <a:pt x="2601163" y="304953"/>
                </a:cubicBezTo>
                <a:cubicBezTo>
                  <a:pt x="2597811" y="307391"/>
                  <a:pt x="2594686" y="310287"/>
                  <a:pt x="2591791" y="313640"/>
                </a:cubicBezTo>
                <a:cubicBezTo>
                  <a:pt x="2588895" y="316992"/>
                  <a:pt x="2587143" y="320345"/>
                  <a:pt x="2586533" y="323698"/>
                </a:cubicBezTo>
                <a:cubicBezTo>
                  <a:pt x="2591715" y="326136"/>
                  <a:pt x="2598267" y="327737"/>
                  <a:pt x="2606193" y="328499"/>
                </a:cubicBezTo>
                <a:cubicBezTo>
                  <a:pt x="2614117" y="329261"/>
                  <a:pt x="2620061" y="331013"/>
                  <a:pt x="2624023" y="333756"/>
                </a:cubicBezTo>
                <a:cubicBezTo>
                  <a:pt x="2626767" y="335585"/>
                  <a:pt x="2628138" y="338481"/>
                  <a:pt x="2628138" y="342443"/>
                </a:cubicBezTo>
                <a:cubicBezTo>
                  <a:pt x="2628138" y="346406"/>
                  <a:pt x="2625242" y="351282"/>
                  <a:pt x="2619451" y="357074"/>
                </a:cubicBezTo>
                <a:cubicBezTo>
                  <a:pt x="2613660" y="362865"/>
                  <a:pt x="2606650" y="367970"/>
                  <a:pt x="2598420" y="372390"/>
                </a:cubicBezTo>
                <a:cubicBezTo>
                  <a:pt x="2590191" y="376809"/>
                  <a:pt x="2582418" y="379019"/>
                  <a:pt x="2575103" y="379019"/>
                </a:cubicBezTo>
                <a:cubicBezTo>
                  <a:pt x="2571141" y="379019"/>
                  <a:pt x="2568397" y="378105"/>
                  <a:pt x="2566873" y="376276"/>
                </a:cubicBezTo>
                <a:cubicBezTo>
                  <a:pt x="2565349" y="374447"/>
                  <a:pt x="2564587" y="372314"/>
                  <a:pt x="2564587" y="369875"/>
                </a:cubicBezTo>
                <a:cubicBezTo>
                  <a:pt x="2572512" y="369266"/>
                  <a:pt x="2580209" y="367589"/>
                  <a:pt x="2587676" y="364846"/>
                </a:cubicBezTo>
                <a:cubicBezTo>
                  <a:pt x="2595143" y="362103"/>
                  <a:pt x="2601468" y="358902"/>
                  <a:pt x="2606650" y="355245"/>
                </a:cubicBezTo>
                <a:cubicBezTo>
                  <a:pt x="2609088" y="353721"/>
                  <a:pt x="2611145" y="352121"/>
                  <a:pt x="2612822" y="350444"/>
                </a:cubicBezTo>
                <a:cubicBezTo>
                  <a:pt x="2614498" y="348768"/>
                  <a:pt x="2615793" y="347015"/>
                  <a:pt x="2616708" y="345186"/>
                </a:cubicBezTo>
                <a:cubicBezTo>
                  <a:pt x="2602382" y="344882"/>
                  <a:pt x="2591257" y="343434"/>
                  <a:pt x="2583332" y="340843"/>
                </a:cubicBezTo>
                <a:cubicBezTo>
                  <a:pt x="2575407" y="338252"/>
                  <a:pt x="2571445" y="332385"/>
                  <a:pt x="2571445" y="323241"/>
                </a:cubicBezTo>
                <a:cubicBezTo>
                  <a:pt x="2571445" y="318364"/>
                  <a:pt x="2573274" y="313182"/>
                  <a:pt x="2576932" y="307696"/>
                </a:cubicBezTo>
                <a:cubicBezTo>
                  <a:pt x="2580589" y="302210"/>
                  <a:pt x="2585161" y="297485"/>
                  <a:pt x="2590648" y="293523"/>
                </a:cubicBezTo>
                <a:cubicBezTo>
                  <a:pt x="2596134" y="289560"/>
                  <a:pt x="2601621" y="287579"/>
                  <a:pt x="2607107" y="287579"/>
                </a:cubicBezTo>
                <a:close/>
                <a:moveTo>
                  <a:pt x="5729173" y="279350"/>
                </a:moveTo>
                <a:cubicBezTo>
                  <a:pt x="5731611" y="286970"/>
                  <a:pt x="5734583" y="295275"/>
                  <a:pt x="5738089" y="304267"/>
                </a:cubicBezTo>
                <a:cubicBezTo>
                  <a:pt x="5741593" y="313259"/>
                  <a:pt x="5745099" y="322174"/>
                  <a:pt x="5748605" y="331013"/>
                </a:cubicBezTo>
                <a:cubicBezTo>
                  <a:pt x="5752109" y="339852"/>
                  <a:pt x="5755081" y="347472"/>
                  <a:pt x="5757519" y="353873"/>
                </a:cubicBezTo>
                <a:cubicBezTo>
                  <a:pt x="5761787" y="364846"/>
                  <a:pt x="5765444" y="375057"/>
                  <a:pt x="5768492" y="384506"/>
                </a:cubicBezTo>
                <a:cubicBezTo>
                  <a:pt x="5771540" y="393954"/>
                  <a:pt x="5773065" y="402641"/>
                  <a:pt x="5773065" y="410566"/>
                </a:cubicBezTo>
                <a:cubicBezTo>
                  <a:pt x="5773065" y="413309"/>
                  <a:pt x="5772303" y="417576"/>
                  <a:pt x="5770779" y="423368"/>
                </a:cubicBezTo>
                <a:cubicBezTo>
                  <a:pt x="5769254" y="429159"/>
                  <a:pt x="5767273" y="435255"/>
                  <a:pt x="5764835" y="441656"/>
                </a:cubicBezTo>
                <a:cubicBezTo>
                  <a:pt x="5762396" y="448056"/>
                  <a:pt x="5759805" y="454000"/>
                  <a:pt x="5757063" y="459486"/>
                </a:cubicBezTo>
                <a:cubicBezTo>
                  <a:pt x="5746089" y="464973"/>
                  <a:pt x="5733211" y="469316"/>
                  <a:pt x="5718429" y="472517"/>
                </a:cubicBezTo>
                <a:cubicBezTo>
                  <a:pt x="5703646" y="475717"/>
                  <a:pt x="5688177" y="477317"/>
                  <a:pt x="5672023" y="477317"/>
                </a:cubicBezTo>
                <a:cubicBezTo>
                  <a:pt x="5632399" y="477317"/>
                  <a:pt x="5612587" y="466192"/>
                  <a:pt x="5612587" y="443942"/>
                </a:cubicBezTo>
                <a:cubicBezTo>
                  <a:pt x="5612587" y="437846"/>
                  <a:pt x="5613654" y="431750"/>
                  <a:pt x="5615787" y="425654"/>
                </a:cubicBezTo>
                <a:cubicBezTo>
                  <a:pt x="5617921" y="419558"/>
                  <a:pt x="5620817" y="414681"/>
                  <a:pt x="5624474" y="411023"/>
                </a:cubicBezTo>
                <a:cubicBezTo>
                  <a:pt x="5632094" y="417119"/>
                  <a:pt x="5640781" y="421691"/>
                  <a:pt x="5650535" y="424739"/>
                </a:cubicBezTo>
                <a:cubicBezTo>
                  <a:pt x="5660288" y="427787"/>
                  <a:pt x="5672327" y="429311"/>
                  <a:pt x="5686653" y="429311"/>
                </a:cubicBezTo>
                <a:cubicBezTo>
                  <a:pt x="5706770" y="429311"/>
                  <a:pt x="5727039" y="426111"/>
                  <a:pt x="5747461" y="419710"/>
                </a:cubicBezTo>
                <a:cubicBezTo>
                  <a:pt x="5743193" y="411785"/>
                  <a:pt x="5739155" y="404394"/>
                  <a:pt x="5735345" y="397536"/>
                </a:cubicBezTo>
                <a:cubicBezTo>
                  <a:pt x="5731535" y="390678"/>
                  <a:pt x="5727954" y="384506"/>
                  <a:pt x="5724601" y="379019"/>
                </a:cubicBezTo>
                <a:cubicBezTo>
                  <a:pt x="5717895" y="368656"/>
                  <a:pt x="5712409" y="359893"/>
                  <a:pt x="5708141" y="352730"/>
                </a:cubicBezTo>
                <a:cubicBezTo>
                  <a:pt x="5703875" y="345567"/>
                  <a:pt x="5700750" y="339395"/>
                  <a:pt x="5698769" y="334214"/>
                </a:cubicBezTo>
                <a:cubicBezTo>
                  <a:pt x="5696787" y="329032"/>
                  <a:pt x="5695797" y="324308"/>
                  <a:pt x="5695797" y="320040"/>
                </a:cubicBezTo>
                <a:cubicBezTo>
                  <a:pt x="5695797" y="310896"/>
                  <a:pt x="5698998" y="302591"/>
                  <a:pt x="5705399" y="295123"/>
                </a:cubicBezTo>
                <a:cubicBezTo>
                  <a:pt x="5711799" y="287655"/>
                  <a:pt x="5719724" y="282398"/>
                  <a:pt x="5729173" y="279350"/>
                </a:cubicBezTo>
                <a:close/>
                <a:moveTo>
                  <a:pt x="3005023" y="279350"/>
                </a:moveTo>
                <a:cubicBezTo>
                  <a:pt x="3007462" y="286970"/>
                  <a:pt x="3010433" y="295275"/>
                  <a:pt x="3013939" y="304267"/>
                </a:cubicBezTo>
                <a:cubicBezTo>
                  <a:pt x="3017444" y="313259"/>
                  <a:pt x="3020949" y="322174"/>
                  <a:pt x="3024454" y="331013"/>
                </a:cubicBezTo>
                <a:cubicBezTo>
                  <a:pt x="3027959" y="339852"/>
                  <a:pt x="3030931" y="347472"/>
                  <a:pt x="3033370" y="353873"/>
                </a:cubicBezTo>
                <a:cubicBezTo>
                  <a:pt x="3037637" y="364846"/>
                  <a:pt x="3041295" y="375057"/>
                  <a:pt x="3044343" y="384506"/>
                </a:cubicBezTo>
                <a:cubicBezTo>
                  <a:pt x="3047391" y="393954"/>
                  <a:pt x="3048915" y="402641"/>
                  <a:pt x="3048915" y="410566"/>
                </a:cubicBezTo>
                <a:cubicBezTo>
                  <a:pt x="3048915" y="413309"/>
                  <a:pt x="3048153" y="417576"/>
                  <a:pt x="3046629" y="423368"/>
                </a:cubicBezTo>
                <a:cubicBezTo>
                  <a:pt x="3045105" y="429159"/>
                  <a:pt x="3043123" y="435255"/>
                  <a:pt x="3040685" y="441656"/>
                </a:cubicBezTo>
                <a:cubicBezTo>
                  <a:pt x="3038247" y="448056"/>
                  <a:pt x="3035656" y="454000"/>
                  <a:pt x="3032913" y="459486"/>
                </a:cubicBezTo>
                <a:cubicBezTo>
                  <a:pt x="3021939" y="464973"/>
                  <a:pt x="3009062" y="469316"/>
                  <a:pt x="2994279" y="472517"/>
                </a:cubicBezTo>
                <a:cubicBezTo>
                  <a:pt x="2979496" y="475717"/>
                  <a:pt x="2964028" y="477317"/>
                  <a:pt x="2947873" y="477317"/>
                </a:cubicBezTo>
                <a:cubicBezTo>
                  <a:pt x="2908249" y="477317"/>
                  <a:pt x="2888437" y="466192"/>
                  <a:pt x="2888437" y="443942"/>
                </a:cubicBezTo>
                <a:cubicBezTo>
                  <a:pt x="2888437" y="437846"/>
                  <a:pt x="2889504" y="431750"/>
                  <a:pt x="2891638" y="425654"/>
                </a:cubicBezTo>
                <a:cubicBezTo>
                  <a:pt x="2893771" y="419558"/>
                  <a:pt x="2896667" y="414681"/>
                  <a:pt x="2900325" y="411023"/>
                </a:cubicBezTo>
                <a:cubicBezTo>
                  <a:pt x="2907945" y="417119"/>
                  <a:pt x="2916631" y="421691"/>
                  <a:pt x="2926385" y="424739"/>
                </a:cubicBezTo>
                <a:cubicBezTo>
                  <a:pt x="2936139" y="427787"/>
                  <a:pt x="2948178" y="429311"/>
                  <a:pt x="2962504" y="429311"/>
                </a:cubicBezTo>
                <a:cubicBezTo>
                  <a:pt x="2982621" y="429311"/>
                  <a:pt x="3002889" y="426111"/>
                  <a:pt x="3023311" y="419710"/>
                </a:cubicBezTo>
                <a:cubicBezTo>
                  <a:pt x="3019044" y="411785"/>
                  <a:pt x="3015005" y="404394"/>
                  <a:pt x="3011195" y="397536"/>
                </a:cubicBezTo>
                <a:cubicBezTo>
                  <a:pt x="3007385" y="390678"/>
                  <a:pt x="3003804" y="384506"/>
                  <a:pt x="3000451" y="379019"/>
                </a:cubicBezTo>
                <a:cubicBezTo>
                  <a:pt x="2993746" y="368656"/>
                  <a:pt x="2988259" y="359893"/>
                  <a:pt x="2983992" y="352730"/>
                </a:cubicBezTo>
                <a:cubicBezTo>
                  <a:pt x="2979725" y="345567"/>
                  <a:pt x="2976601" y="339395"/>
                  <a:pt x="2974619" y="334214"/>
                </a:cubicBezTo>
                <a:cubicBezTo>
                  <a:pt x="2972638" y="329032"/>
                  <a:pt x="2971648" y="324308"/>
                  <a:pt x="2971648" y="320040"/>
                </a:cubicBezTo>
                <a:cubicBezTo>
                  <a:pt x="2971648" y="310896"/>
                  <a:pt x="2974848" y="302591"/>
                  <a:pt x="2981249" y="295123"/>
                </a:cubicBezTo>
                <a:cubicBezTo>
                  <a:pt x="2987650" y="287655"/>
                  <a:pt x="2995574" y="282398"/>
                  <a:pt x="3005023" y="279350"/>
                </a:cubicBezTo>
                <a:close/>
                <a:moveTo>
                  <a:pt x="971245" y="279350"/>
                </a:moveTo>
                <a:cubicBezTo>
                  <a:pt x="977646" y="304648"/>
                  <a:pt x="984123" y="327203"/>
                  <a:pt x="990676" y="347015"/>
                </a:cubicBezTo>
                <a:cubicBezTo>
                  <a:pt x="997230" y="366827"/>
                  <a:pt x="1004621" y="383896"/>
                  <a:pt x="1012851" y="398222"/>
                </a:cubicBezTo>
                <a:cubicBezTo>
                  <a:pt x="1018642" y="408890"/>
                  <a:pt x="1024967" y="416357"/>
                  <a:pt x="1031825" y="420624"/>
                </a:cubicBezTo>
                <a:cubicBezTo>
                  <a:pt x="1035253" y="422758"/>
                  <a:pt x="1039197" y="424358"/>
                  <a:pt x="1043654" y="425425"/>
                </a:cubicBezTo>
                <a:lnTo>
                  <a:pt x="1057294" y="426888"/>
                </a:lnTo>
                <a:lnTo>
                  <a:pt x="1096594" y="425425"/>
                </a:lnTo>
                <a:cubicBezTo>
                  <a:pt x="1109091" y="424358"/>
                  <a:pt x="1118997" y="421844"/>
                  <a:pt x="1126313" y="417881"/>
                </a:cubicBezTo>
                <a:cubicBezTo>
                  <a:pt x="1131494" y="415138"/>
                  <a:pt x="1135914" y="410718"/>
                  <a:pt x="1139571" y="404622"/>
                </a:cubicBezTo>
                <a:cubicBezTo>
                  <a:pt x="1143229" y="398526"/>
                  <a:pt x="1148105" y="389535"/>
                  <a:pt x="1154202" y="377648"/>
                </a:cubicBezTo>
                <a:cubicBezTo>
                  <a:pt x="1157859" y="370028"/>
                  <a:pt x="1161288" y="365227"/>
                  <a:pt x="1164489" y="363246"/>
                </a:cubicBezTo>
                <a:cubicBezTo>
                  <a:pt x="1167689" y="361265"/>
                  <a:pt x="1171575" y="360274"/>
                  <a:pt x="1176147" y="360274"/>
                </a:cubicBezTo>
                <a:cubicBezTo>
                  <a:pt x="1182243" y="360274"/>
                  <a:pt x="1187577" y="362103"/>
                  <a:pt x="1192149" y="365760"/>
                </a:cubicBezTo>
                <a:cubicBezTo>
                  <a:pt x="1189711" y="371856"/>
                  <a:pt x="1187120" y="377952"/>
                  <a:pt x="1184377" y="384048"/>
                </a:cubicBezTo>
                <a:cubicBezTo>
                  <a:pt x="1181634" y="390144"/>
                  <a:pt x="1179119" y="395783"/>
                  <a:pt x="1176833" y="400965"/>
                </a:cubicBezTo>
                <a:cubicBezTo>
                  <a:pt x="1174547" y="406146"/>
                  <a:pt x="1172642" y="410261"/>
                  <a:pt x="1171118" y="413309"/>
                </a:cubicBezTo>
                <a:cubicBezTo>
                  <a:pt x="1179348" y="418186"/>
                  <a:pt x="1187653" y="421691"/>
                  <a:pt x="1196035" y="423825"/>
                </a:cubicBezTo>
                <a:cubicBezTo>
                  <a:pt x="1204417" y="425958"/>
                  <a:pt x="1213180" y="427025"/>
                  <a:pt x="1222325" y="427025"/>
                </a:cubicBezTo>
                <a:lnTo>
                  <a:pt x="1223925" y="427559"/>
                </a:lnTo>
                <a:lnTo>
                  <a:pt x="1225525" y="427025"/>
                </a:lnTo>
                <a:cubicBezTo>
                  <a:pt x="1241679" y="427025"/>
                  <a:pt x="1256386" y="426568"/>
                  <a:pt x="1269645" y="425654"/>
                </a:cubicBezTo>
                <a:cubicBezTo>
                  <a:pt x="1282903" y="424739"/>
                  <a:pt x="1294714" y="423063"/>
                  <a:pt x="1305077" y="420624"/>
                </a:cubicBezTo>
                <a:lnTo>
                  <a:pt x="1295933" y="409652"/>
                </a:lnTo>
                <a:cubicBezTo>
                  <a:pt x="1291361" y="402641"/>
                  <a:pt x="1287171" y="396850"/>
                  <a:pt x="1283361" y="392278"/>
                </a:cubicBezTo>
                <a:cubicBezTo>
                  <a:pt x="1279551" y="387706"/>
                  <a:pt x="1275969" y="383896"/>
                  <a:pt x="1272616" y="380848"/>
                </a:cubicBezTo>
                <a:cubicBezTo>
                  <a:pt x="1270178" y="378105"/>
                  <a:pt x="1267740" y="375590"/>
                  <a:pt x="1265301" y="373304"/>
                </a:cubicBezTo>
                <a:cubicBezTo>
                  <a:pt x="1262863" y="371018"/>
                  <a:pt x="1260424" y="368961"/>
                  <a:pt x="1257986" y="367132"/>
                </a:cubicBezTo>
                <a:lnTo>
                  <a:pt x="1250213" y="372618"/>
                </a:lnTo>
                <a:cubicBezTo>
                  <a:pt x="1242898" y="364694"/>
                  <a:pt x="1239241" y="356007"/>
                  <a:pt x="1239241" y="346558"/>
                </a:cubicBezTo>
                <a:cubicBezTo>
                  <a:pt x="1239241" y="339243"/>
                  <a:pt x="1241451" y="332842"/>
                  <a:pt x="1245870" y="327356"/>
                </a:cubicBezTo>
                <a:cubicBezTo>
                  <a:pt x="1250290" y="321869"/>
                  <a:pt x="1256309" y="316840"/>
                  <a:pt x="1263930" y="312268"/>
                </a:cubicBezTo>
                <a:cubicBezTo>
                  <a:pt x="1271549" y="307696"/>
                  <a:pt x="1280236" y="303886"/>
                  <a:pt x="1289990" y="300838"/>
                </a:cubicBezTo>
                <a:cubicBezTo>
                  <a:pt x="1304620" y="295656"/>
                  <a:pt x="1319098" y="293066"/>
                  <a:pt x="1333424" y="293066"/>
                </a:cubicBezTo>
                <a:cubicBezTo>
                  <a:pt x="1346530" y="293066"/>
                  <a:pt x="1358799" y="295885"/>
                  <a:pt x="1370229" y="301524"/>
                </a:cubicBezTo>
                <a:cubicBezTo>
                  <a:pt x="1381659" y="307163"/>
                  <a:pt x="1390574" y="314859"/>
                  <a:pt x="1396975" y="324612"/>
                </a:cubicBezTo>
                <a:cubicBezTo>
                  <a:pt x="1403680" y="334366"/>
                  <a:pt x="1407033" y="344729"/>
                  <a:pt x="1407033" y="355702"/>
                </a:cubicBezTo>
                <a:cubicBezTo>
                  <a:pt x="1407033" y="367589"/>
                  <a:pt x="1403757" y="379019"/>
                  <a:pt x="1397203" y="389992"/>
                </a:cubicBezTo>
                <a:cubicBezTo>
                  <a:pt x="1390650" y="400965"/>
                  <a:pt x="1381430" y="411633"/>
                  <a:pt x="1369543" y="421996"/>
                </a:cubicBezTo>
                <a:cubicBezTo>
                  <a:pt x="1377163" y="423825"/>
                  <a:pt x="1385773" y="425120"/>
                  <a:pt x="1395375" y="425882"/>
                </a:cubicBezTo>
                <a:lnTo>
                  <a:pt x="1426377" y="426966"/>
                </a:lnTo>
                <a:lnTo>
                  <a:pt x="1447495" y="425996"/>
                </a:lnTo>
                <a:cubicBezTo>
                  <a:pt x="1454963" y="425311"/>
                  <a:pt x="1462431" y="424282"/>
                  <a:pt x="1469898" y="422910"/>
                </a:cubicBezTo>
                <a:cubicBezTo>
                  <a:pt x="1484833" y="420167"/>
                  <a:pt x="1497025" y="416662"/>
                  <a:pt x="1506474" y="412395"/>
                </a:cubicBezTo>
                <a:cubicBezTo>
                  <a:pt x="1503731" y="405384"/>
                  <a:pt x="1500302" y="397612"/>
                  <a:pt x="1496187" y="389078"/>
                </a:cubicBezTo>
                <a:cubicBezTo>
                  <a:pt x="1492072" y="380543"/>
                  <a:pt x="1488491" y="373076"/>
                  <a:pt x="1485443" y="366675"/>
                </a:cubicBezTo>
                <a:cubicBezTo>
                  <a:pt x="1482395" y="359969"/>
                  <a:pt x="1479957" y="354254"/>
                  <a:pt x="1478128" y="349530"/>
                </a:cubicBezTo>
                <a:cubicBezTo>
                  <a:pt x="1476299" y="344805"/>
                  <a:pt x="1475385" y="340614"/>
                  <a:pt x="1475385" y="336957"/>
                </a:cubicBezTo>
                <a:cubicBezTo>
                  <a:pt x="1475385" y="329642"/>
                  <a:pt x="1479042" y="321869"/>
                  <a:pt x="1486357" y="313640"/>
                </a:cubicBezTo>
                <a:cubicBezTo>
                  <a:pt x="1493673" y="305410"/>
                  <a:pt x="1502512" y="298552"/>
                  <a:pt x="1512875" y="293066"/>
                </a:cubicBezTo>
                <a:cubicBezTo>
                  <a:pt x="1514704" y="300990"/>
                  <a:pt x="1516761" y="310363"/>
                  <a:pt x="1519047" y="321183"/>
                </a:cubicBezTo>
                <a:cubicBezTo>
                  <a:pt x="1521333" y="332004"/>
                  <a:pt x="1523695" y="343815"/>
                  <a:pt x="1526134" y="356616"/>
                </a:cubicBezTo>
                <a:cubicBezTo>
                  <a:pt x="1527963" y="366370"/>
                  <a:pt x="1529334" y="374600"/>
                  <a:pt x="1530249" y="381305"/>
                </a:cubicBezTo>
                <a:cubicBezTo>
                  <a:pt x="1531163" y="388011"/>
                  <a:pt x="1531620" y="393192"/>
                  <a:pt x="1531620" y="396850"/>
                </a:cubicBezTo>
                <a:cubicBezTo>
                  <a:pt x="1531620" y="403251"/>
                  <a:pt x="1529943" y="411252"/>
                  <a:pt x="1526591" y="420853"/>
                </a:cubicBezTo>
                <a:cubicBezTo>
                  <a:pt x="1523238" y="430454"/>
                  <a:pt x="1519123" y="439979"/>
                  <a:pt x="1514247" y="449428"/>
                </a:cubicBezTo>
                <a:cubicBezTo>
                  <a:pt x="1493444" y="462001"/>
                  <a:pt x="1471527" y="469859"/>
                  <a:pt x="1448495" y="473002"/>
                </a:cubicBezTo>
                <a:lnTo>
                  <a:pt x="1428921" y="474317"/>
                </a:lnTo>
                <a:lnTo>
                  <a:pt x="1428064" y="474574"/>
                </a:lnTo>
                <a:lnTo>
                  <a:pt x="1426457" y="474482"/>
                </a:lnTo>
                <a:lnTo>
                  <a:pt x="1425093" y="474574"/>
                </a:lnTo>
                <a:lnTo>
                  <a:pt x="1424479" y="474369"/>
                </a:lnTo>
                <a:lnTo>
                  <a:pt x="1398003" y="472859"/>
                </a:lnTo>
                <a:cubicBezTo>
                  <a:pt x="1388631" y="471716"/>
                  <a:pt x="1379906" y="470002"/>
                  <a:pt x="1371829" y="467716"/>
                </a:cubicBezTo>
                <a:cubicBezTo>
                  <a:pt x="1355674" y="463144"/>
                  <a:pt x="1342111" y="456438"/>
                  <a:pt x="1331138" y="447599"/>
                </a:cubicBezTo>
                <a:cubicBezTo>
                  <a:pt x="1314679" y="456743"/>
                  <a:pt x="1297839" y="463525"/>
                  <a:pt x="1280617" y="467945"/>
                </a:cubicBezTo>
                <a:cubicBezTo>
                  <a:pt x="1263396" y="472364"/>
                  <a:pt x="1245032" y="474574"/>
                  <a:pt x="1225525" y="474574"/>
                </a:cubicBezTo>
                <a:lnTo>
                  <a:pt x="1223925" y="474041"/>
                </a:lnTo>
                <a:lnTo>
                  <a:pt x="1222325" y="474574"/>
                </a:lnTo>
                <a:cubicBezTo>
                  <a:pt x="1197331" y="474574"/>
                  <a:pt x="1174623" y="464668"/>
                  <a:pt x="1154202" y="444856"/>
                </a:cubicBezTo>
                <a:lnTo>
                  <a:pt x="1149172" y="451714"/>
                </a:lnTo>
                <a:cubicBezTo>
                  <a:pt x="1144600" y="457505"/>
                  <a:pt x="1137895" y="462077"/>
                  <a:pt x="1129056" y="465430"/>
                </a:cubicBezTo>
                <a:cubicBezTo>
                  <a:pt x="1120217" y="468783"/>
                  <a:pt x="1109472" y="471145"/>
                  <a:pt x="1096823" y="472517"/>
                </a:cubicBezTo>
                <a:lnTo>
                  <a:pt x="1059396" y="474299"/>
                </a:lnTo>
                <a:lnTo>
                  <a:pt x="1058571" y="474574"/>
                </a:lnTo>
                <a:lnTo>
                  <a:pt x="1056798" y="474423"/>
                </a:lnTo>
                <a:lnTo>
                  <a:pt x="1053618" y="474574"/>
                </a:lnTo>
                <a:lnTo>
                  <a:pt x="1051911" y="474005"/>
                </a:lnTo>
                <a:lnTo>
                  <a:pt x="1042511" y="473202"/>
                </a:lnTo>
                <a:cubicBezTo>
                  <a:pt x="1037444" y="472288"/>
                  <a:pt x="1032663" y="470916"/>
                  <a:pt x="1028167" y="469088"/>
                </a:cubicBezTo>
                <a:cubicBezTo>
                  <a:pt x="1019175" y="465430"/>
                  <a:pt x="1011174" y="459944"/>
                  <a:pt x="1004164" y="452628"/>
                </a:cubicBezTo>
                <a:cubicBezTo>
                  <a:pt x="972465" y="469088"/>
                  <a:pt x="940918" y="477317"/>
                  <a:pt x="909523" y="477317"/>
                </a:cubicBezTo>
                <a:cubicBezTo>
                  <a:pt x="869899" y="477317"/>
                  <a:pt x="850087" y="466192"/>
                  <a:pt x="850087" y="443942"/>
                </a:cubicBezTo>
                <a:cubicBezTo>
                  <a:pt x="850087" y="437846"/>
                  <a:pt x="851154" y="431750"/>
                  <a:pt x="853288" y="425654"/>
                </a:cubicBezTo>
                <a:cubicBezTo>
                  <a:pt x="855421" y="419558"/>
                  <a:pt x="858317" y="414681"/>
                  <a:pt x="861975" y="411023"/>
                </a:cubicBezTo>
                <a:cubicBezTo>
                  <a:pt x="869595" y="417119"/>
                  <a:pt x="878281" y="421691"/>
                  <a:pt x="888035" y="424739"/>
                </a:cubicBezTo>
                <a:cubicBezTo>
                  <a:pt x="897789" y="427787"/>
                  <a:pt x="909828" y="429311"/>
                  <a:pt x="924154" y="429311"/>
                </a:cubicBezTo>
                <a:cubicBezTo>
                  <a:pt x="933298" y="429311"/>
                  <a:pt x="942670" y="428702"/>
                  <a:pt x="952272" y="427482"/>
                </a:cubicBezTo>
                <a:cubicBezTo>
                  <a:pt x="961873" y="426263"/>
                  <a:pt x="971703" y="424434"/>
                  <a:pt x="981761" y="421996"/>
                </a:cubicBezTo>
                <a:cubicBezTo>
                  <a:pt x="973836" y="408280"/>
                  <a:pt x="966902" y="394716"/>
                  <a:pt x="960958" y="381305"/>
                </a:cubicBezTo>
                <a:cubicBezTo>
                  <a:pt x="955015" y="367894"/>
                  <a:pt x="950367" y="355702"/>
                  <a:pt x="947014" y="344729"/>
                </a:cubicBezTo>
                <a:cubicBezTo>
                  <a:pt x="943661" y="333756"/>
                  <a:pt x="941985" y="325374"/>
                  <a:pt x="941985" y="319583"/>
                </a:cubicBezTo>
                <a:cubicBezTo>
                  <a:pt x="941985" y="309830"/>
                  <a:pt x="944423" y="301448"/>
                  <a:pt x="949300" y="294437"/>
                </a:cubicBezTo>
                <a:cubicBezTo>
                  <a:pt x="954177" y="287427"/>
                  <a:pt x="961492" y="282398"/>
                  <a:pt x="971245" y="279350"/>
                </a:cubicBezTo>
                <a:close/>
                <a:moveTo>
                  <a:pt x="5052745" y="268377"/>
                </a:moveTo>
                <a:cubicBezTo>
                  <a:pt x="5055184" y="271120"/>
                  <a:pt x="5058765" y="274854"/>
                  <a:pt x="5063489" y="279578"/>
                </a:cubicBezTo>
                <a:cubicBezTo>
                  <a:pt x="5068214" y="284303"/>
                  <a:pt x="5074081" y="289865"/>
                  <a:pt x="5081092" y="296266"/>
                </a:cubicBezTo>
                <a:cubicBezTo>
                  <a:pt x="5077434" y="301448"/>
                  <a:pt x="5073319" y="306705"/>
                  <a:pt x="5068747" y="312039"/>
                </a:cubicBezTo>
                <a:cubicBezTo>
                  <a:pt x="5064175" y="317373"/>
                  <a:pt x="5059147" y="322784"/>
                  <a:pt x="5053660" y="328270"/>
                </a:cubicBezTo>
                <a:cubicBezTo>
                  <a:pt x="5046954" y="322784"/>
                  <a:pt x="5041011" y="317678"/>
                  <a:pt x="5035829" y="312954"/>
                </a:cubicBezTo>
                <a:cubicBezTo>
                  <a:pt x="5030647" y="308229"/>
                  <a:pt x="5026075" y="303734"/>
                  <a:pt x="5022113" y="299466"/>
                </a:cubicBezTo>
                <a:cubicBezTo>
                  <a:pt x="5026989" y="294894"/>
                  <a:pt x="5032019" y="289941"/>
                  <a:pt x="5037201" y="284607"/>
                </a:cubicBezTo>
                <a:cubicBezTo>
                  <a:pt x="5042383" y="279273"/>
                  <a:pt x="5047564" y="273863"/>
                  <a:pt x="5052745" y="268377"/>
                </a:cubicBezTo>
                <a:close/>
                <a:moveTo>
                  <a:pt x="5116297" y="261519"/>
                </a:moveTo>
                <a:cubicBezTo>
                  <a:pt x="5118735" y="264262"/>
                  <a:pt x="5122392" y="267920"/>
                  <a:pt x="5127269" y="272492"/>
                </a:cubicBezTo>
                <a:cubicBezTo>
                  <a:pt x="5132145" y="277064"/>
                  <a:pt x="5138089" y="282702"/>
                  <a:pt x="5145100" y="289408"/>
                </a:cubicBezTo>
                <a:cubicBezTo>
                  <a:pt x="5137480" y="300076"/>
                  <a:pt x="5128183" y="310744"/>
                  <a:pt x="5117211" y="321412"/>
                </a:cubicBezTo>
                <a:cubicBezTo>
                  <a:pt x="5110810" y="316230"/>
                  <a:pt x="5105019" y="311354"/>
                  <a:pt x="5099837" y="306782"/>
                </a:cubicBezTo>
                <a:cubicBezTo>
                  <a:pt x="5094655" y="302210"/>
                  <a:pt x="5090083" y="297638"/>
                  <a:pt x="5086121" y="293066"/>
                </a:cubicBezTo>
                <a:cubicBezTo>
                  <a:pt x="5090388" y="289103"/>
                  <a:pt x="5095037" y="284455"/>
                  <a:pt x="5100066" y="279121"/>
                </a:cubicBezTo>
                <a:cubicBezTo>
                  <a:pt x="5105095" y="273787"/>
                  <a:pt x="5110505" y="267920"/>
                  <a:pt x="5116297" y="261519"/>
                </a:cubicBezTo>
                <a:close/>
                <a:moveTo>
                  <a:pt x="4932654" y="252375"/>
                </a:moveTo>
                <a:cubicBezTo>
                  <a:pt x="4936617" y="256337"/>
                  <a:pt x="4941265" y="260985"/>
                  <a:pt x="4946599" y="266319"/>
                </a:cubicBezTo>
                <a:cubicBezTo>
                  <a:pt x="4951933" y="271653"/>
                  <a:pt x="4957953" y="277521"/>
                  <a:pt x="4964658" y="283922"/>
                </a:cubicBezTo>
                <a:cubicBezTo>
                  <a:pt x="4961001" y="289103"/>
                  <a:pt x="4956581" y="294666"/>
                  <a:pt x="4951399" y="300609"/>
                </a:cubicBezTo>
                <a:cubicBezTo>
                  <a:pt x="4946218" y="306553"/>
                  <a:pt x="4940275" y="312878"/>
                  <a:pt x="4933569" y="319583"/>
                </a:cubicBezTo>
                <a:cubicBezTo>
                  <a:pt x="4918633" y="307696"/>
                  <a:pt x="4907203" y="297028"/>
                  <a:pt x="4899279" y="287579"/>
                </a:cubicBezTo>
                <a:cubicBezTo>
                  <a:pt x="4906593" y="280264"/>
                  <a:pt x="4912994" y="273711"/>
                  <a:pt x="4918481" y="267920"/>
                </a:cubicBezTo>
                <a:cubicBezTo>
                  <a:pt x="4923967" y="262128"/>
                  <a:pt x="4928691" y="256947"/>
                  <a:pt x="4932654" y="252375"/>
                </a:cubicBezTo>
                <a:close/>
                <a:moveTo>
                  <a:pt x="4161130" y="252375"/>
                </a:moveTo>
                <a:cubicBezTo>
                  <a:pt x="4165092" y="256337"/>
                  <a:pt x="4169740" y="260985"/>
                  <a:pt x="4175075" y="266319"/>
                </a:cubicBezTo>
                <a:cubicBezTo>
                  <a:pt x="4180409" y="271653"/>
                  <a:pt x="4186428" y="277521"/>
                  <a:pt x="4193134" y="283922"/>
                </a:cubicBezTo>
                <a:cubicBezTo>
                  <a:pt x="4189476" y="289103"/>
                  <a:pt x="4185057" y="294666"/>
                  <a:pt x="4179875" y="300609"/>
                </a:cubicBezTo>
                <a:cubicBezTo>
                  <a:pt x="4174693" y="306553"/>
                  <a:pt x="4168750" y="312878"/>
                  <a:pt x="4162044" y="319583"/>
                </a:cubicBezTo>
                <a:cubicBezTo>
                  <a:pt x="4147109" y="307696"/>
                  <a:pt x="4135679" y="297028"/>
                  <a:pt x="4127755" y="287579"/>
                </a:cubicBezTo>
                <a:cubicBezTo>
                  <a:pt x="4135069" y="280264"/>
                  <a:pt x="4141471" y="273711"/>
                  <a:pt x="4146957" y="267920"/>
                </a:cubicBezTo>
                <a:cubicBezTo>
                  <a:pt x="4152443" y="262128"/>
                  <a:pt x="4157167" y="256947"/>
                  <a:pt x="4161130" y="252375"/>
                </a:cubicBezTo>
                <a:close/>
                <a:moveTo>
                  <a:pt x="3770757" y="213513"/>
                </a:moveTo>
                <a:cubicBezTo>
                  <a:pt x="3773195" y="216256"/>
                  <a:pt x="3776777" y="219990"/>
                  <a:pt x="3781501" y="224714"/>
                </a:cubicBezTo>
                <a:cubicBezTo>
                  <a:pt x="3786226" y="229439"/>
                  <a:pt x="3792093" y="235001"/>
                  <a:pt x="3799103" y="241402"/>
                </a:cubicBezTo>
                <a:cubicBezTo>
                  <a:pt x="3795446" y="246584"/>
                  <a:pt x="3791331" y="251841"/>
                  <a:pt x="3786759" y="257175"/>
                </a:cubicBezTo>
                <a:cubicBezTo>
                  <a:pt x="3782187" y="262509"/>
                  <a:pt x="3777158" y="267920"/>
                  <a:pt x="3771672" y="273406"/>
                </a:cubicBezTo>
                <a:cubicBezTo>
                  <a:pt x="3764966" y="267920"/>
                  <a:pt x="3759022" y="262814"/>
                  <a:pt x="3753841" y="258090"/>
                </a:cubicBezTo>
                <a:cubicBezTo>
                  <a:pt x="3748659" y="253365"/>
                  <a:pt x="3744087" y="248870"/>
                  <a:pt x="3740125" y="244602"/>
                </a:cubicBezTo>
                <a:cubicBezTo>
                  <a:pt x="3745001" y="240030"/>
                  <a:pt x="3750031" y="235077"/>
                  <a:pt x="3755213" y="229743"/>
                </a:cubicBezTo>
                <a:cubicBezTo>
                  <a:pt x="3760394" y="224409"/>
                  <a:pt x="3765575" y="218999"/>
                  <a:pt x="3770757" y="213513"/>
                </a:cubicBezTo>
                <a:close/>
                <a:moveTo>
                  <a:pt x="2637663" y="211303"/>
                </a:moveTo>
                <a:lnTo>
                  <a:pt x="2638121" y="216789"/>
                </a:lnTo>
                <a:cubicBezTo>
                  <a:pt x="2638121" y="224714"/>
                  <a:pt x="2634615" y="230810"/>
                  <a:pt x="2627605" y="235077"/>
                </a:cubicBezTo>
                <a:cubicBezTo>
                  <a:pt x="2619680" y="239040"/>
                  <a:pt x="2609469" y="243459"/>
                  <a:pt x="2596973" y="248336"/>
                </a:cubicBezTo>
                <a:cubicBezTo>
                  <a:pt x="2584475" y="253213"/>
                  <a:pt x="2569845" y="258547"/>
                  <a:pt x="2553081" y="264338"/>
                </a:cubicBezTo>
                <a:lnTo>
                  <a:pt x="2555367" y="242393"/>
                </a:lnTo>
                <a:cubicBezTo>
                  <a:pt x="2575789" y="235077"/>
                  <a:pt x="2592553" y="228981"/>
                  <a:pt x="2605659" y="224105"/>
                </a:cubicBezTo>
                <a:cubicBezTo>
                  <a:pt x="2618766" y="219228"/>
                  <a:pt x="2629434" y="214961"/>
                  <a:pt x="2637663" y="211303"/>
                </a:cubicBezTo>
                <a:close/>
                <a:moveTo>
                  <a:pt x="330708" y="208484"/>
                </a:moveTo>
                <a:cubicBezTo>
                  <a:pt x="335585" y="217628"/>
                  <a:pt x="340233" y="227076"/>
                  <a:pt x="344653" y="236830"/>
                </a:cubicBezTo>
                <a:cubicBezTo>
                  <a:pt x="349072" y="246584"/>
                  <a:pt x="353111" y="256642"/>
                  <a:pt x="356769" y="267005"/>
                </a:cubicBezTo>
                <a:cubicBezTo>
                  <a:pt x="362560" y="270053"/>
                  <a:pt x="368808" y="271577"/>
                  <a:pt x="375514" y="271577"/>
                </a:cubicBezTo>
                <a:cubicBezTo>
                  <a:pt x="391973" y="271577"/>
                  <a:pt x="400203" y="260147"/>
                  <a:pt x="400203" y="237287"/>
                </a:cubicBezTo>
                <a:cubicBezTo>
                  <a:pt x="400203" y="235763"/>
                  <a:pt x="400126" y="233096"/>
                  <a:pt x="399974" y="229286"/>
                </a:cubicBezTo>
                <a:cubicBezTo>
                  <a:pt x="399821" y="225476"/>
                  <a:pt x="399440" y="220676"/>
                  <a:pt x="398831" y="214884"/>
                </a:cubicBezTo>
                <a:lnTo>
                  <a:pt x="414376" y="209398"/>
                </a:lnTo>
                <a:cubicBezTo>
                  <a:pt x="418033" y="218237"/>
                  <a:pt x="420777" y="226772"/>
                  <a:pt x="422605" y="235001"/>
                </a:cubicBezTo>
                <a:cubicBezTo>
                  <a:pt x="424434" y="243231"/>
                  <a:pt x="425653" y="251156"/>
                  <a:pt x="426263" y="258776"/>
                </a:cubicBezTo>
                <a:cubicBezTo>
                  <a:pt x="428092" y="259385"/>
                  <a:pt x="429844" y="259766"/>
                  <a:pt x="431521" y="259919"/>
                </a:cubicBezTo>
                <a:cubicBezTo>
                  <a:pt x="433197" y="260071"/>
                  <a:pt x="434645" y="260147"/>
                  <a:pt x="435864" y="260147"/>
                </a:cubicBezTo>
                <a:cubicBezTo>
                  <a:pt x="448971" y="260147"/>
                  <a:pt x="455524" y="249327"/>
                  <a:pt x="455524" y="227686"/>
                </a:cubicBezTo>
                <a:cubicBezTo>
                  <a:pt x="455524" y="224638"/>
                  <a:pt x="455447" y="221514"/>
                  <a:pt x="455295" y="218313"/>
                </a:cubicBezTo>
                <a:cubicBezTo>
                  <a:pt x="455143" y="215113"/>
                  <a:pt x="454762" y="211989"/>
                  <a:pt x="454152" y="208941"/>
                </a:cubicBezTo>
                <a:lnTo>
                  <a:pt x="475640" y="211684"/>
                </a:lnTo>
                <a:cubicBezTo>
                  <a:pt x="476860" y="217780"/>
                  <a:pt x="477622" y="223876"/>
                  <a:pt x="477927" y="229972"/>
                </a:cubicBezTo>
                <a:cubicBezTo>
                  <a:pt x="478231" y="236068"/>
                  <a:pt x="478384" y="242164"/>
                  <a:pt x="478384" y="248260"/>
                </a:cubicBezTo>
                <a:cubicBezTo>
                  <a:pt x="478384" y="266548"/>
                  <a:pt x="474650" y="281407"/>
                  <a:pt x="467182" y="292837"/>
                </a:cubicBezTo>
                <a:cubicBezTo>
                  <a:pt x="459715" y="304267"/>
                  <a:pt x="450342" y="309982"/>
                  <a:pt x="439065" y="309982"/>
                </a:cubicBezTo>
                <a:cubicBezTo>
                  <a:pt x="432969" y="309982"/>
                  <a:pt x="425501" y="307544"/>
                  <a:pt x="416662" y="302667"/>
                </a:cubicBezTo>
                <a:cubicBezTo>
                  <a:pt x="412090" y="309372"/>
                  <a:pt x="406908" y="314402"/>
                  <a:pt x="401117" y="317754"/>
                </a:cubicBezTo>
                <a:cubicBezTo>
                  <a:pt x="395326" y="321107"/>
                  <a:pt x="388773" y="322784"/>
                  <a:pt x="381457" y="322784"/>
                </a:cubicBezTo>
                <a:cubicBezTo>
                  <a:pt x="380238" y="322784"/>
                  <a:pt x="378790" y="322707"/>
                  <a:pt x="377114" y="322555"/>
                </a:cubicBezTo>
                <a:cubicBezTo>
                  <a:pt x="375437" y="322403"/>
                  <a:pt x="373837" y="322022"/>
                  <a:pt x="372313" y="321412"/>
                </a:cubicBezTo>
                <a:cubicBezTo>
                  <a:pt x="375057" y="333909"/>
                  <a:pt x="377190" y="345796"/>
                  <a:pt x="378714" y="357074"/>
                </a:cubicBezTo>
                <a:cubicBezTo>
                  <a:pt x="380238" y="368351"/>
                  <a:pt x="381000" y="378867"/>
                  <a:pt x="381000" y="388620"/>
                </a:cubicBezTo>
                <a:cubicBezTo>
                  <a:pt x="381000" y="404470"/>
                  <a:pt x="380314" y="419177"/>
                  <a:pt x="378943" y="432740"/>
                </a:cubicBezTo>
                <a:cubicBezTo>
                  <a:pt x="377571" y="446304"/>
                  <a:pt x="375514" y="461163"/>
                  <a:pt x="372771" y="477317"/>
                </a:cubicBezTo>
                <a:lnTo>
                  <a:pt x="349453" y="472745"/>
                </a:lnTo>
                <a:cubicBezTo>
                  <a:pt x="349453" y="457200"/>
                  <a:pt x="348996" y="443256"/>
                  <a:pt x="348082" y="430911"/>
                </a:cubicBezTo>
                <a:cubicBezTo>
                  <a:pt x="347167" y="418567"/>
                  <a:pt x="345872" y="406680"/>
                  <a:pt x="344195" y="395250"/>
                </a:cubicBezTo>
                <a:cubicBezTo>
                  <a:pt x="342519" y="383820"/>
                  <a:pt x="340157" y="371856"/>
                  <a:pt x="337109" y="359360"/>
                </a:cubicBezTo>
                <a:cubicBezTo>
                  <a:pt x="334671" y="349301"/>
                  <a:pt x="332156" y="340081"/>
                  <a:pt x="329565" y="331699"/>
                </a:cubicBezTo>
                <a:cubicBezTo>
                  <a:pt x="326974" y="323317"/>
                  <a:pt x="323621" y="314325"/>
                  <a:pt x="319507" y="304724"/>
                </a:cubicBezTo>
                <a:cubicBezTo>
                  <a:pt x="315392" y="295123"/>
                  <a:pt x="309982" y="283312"/>
                  <a:pt x="303276" y="269291"/>
                </a:cubicBezTo>
                <a:cubicBezTo>
                  <a:pt x="299923" y="262890"/>
                  <a:pt x="298247" y="256337"/>
                  <a:pt x="298247" y="249632"/>
                </a:cubicBezTo>
                <a:cubicBezTo>
                  <a:pt x="298247" y="241097"/>
                  <a:pt x="301143" y="233249"/>
                  <a:pt x="306934" y="226086"/>
                </a:cubicBezTo>
                <a:cubicBezTo>
                  <a:pt x="312725" y="218923"/>
                  <a:pt x="320650" y="213056"/>
                  <a:pt x="330708" y="208484"/>
                </a:cubicBezTo>
                <a:close/>
                <a:moveTo>
                  <a:pt x="3834308" y="206655"/>
                </a:moveTo>
                <a:cubicBezTo>
                  <a:pt x="3836747" y="209398"/>
                  <a:pt x="3840404" y="213056"/>
                  <a:pt x="3845281" y="217628"/>
                </a:cubicBezTo>
                <a:cubicBezTo>
                  <a:pt x="3850157" y="222200"/>
                  <a:pt x="3856101" y="227838"/>
                  <a:pt x="3863111" y="234544"/>
                </a:cubicBezTo>
                <a:cubicBezTo>
                  <a:pt x="3855491" y="245212"/>
                  <a:pt x="3846195" y="255880"/>
                  <a:pt x="3835223" y="266548"/>
                </a:cubicBezTo>
                <a:cubicBezTo>
                  <a:pt x="3828822" y="261366"/>
                  <a:pt x="3823031" y="256490"/>
                  <a:pt x="3817849" y="251918"/>
                </a:cubicBezTo>
                <a:cubicBezTo>
                  <a:pt x="3812667" y="247346"/>
                  <a:pt x="3808095" y="242774"/>
                  <a:pt x="3804133" y="238202"/>
                </a:cubicBezTo>
                <a:cubicBezTo>
                  <a:pt x="3808400" y="234239"/>
                  <a:pt x="3813049" y="229591"/>
                  <a:pt x="3818077" y="224257"/>
                </a:cubicBezTo>
                <a:cubicBezTo>
                  <a:pt x="3823107" y="218923"/>
                  <a:pt x="3828517" y="213056"/>
                  <a:pt x="3834308" y="206655"/>
                </a:cubicBezTo>
                <a:close/>
                <a:moveTo>
                  <a:pt x="5074767" y="191720"/>
                </a:moveTo>
                <a:cubicBezTo>
                  <a:pt x="5072634" y="191720"/>
                  <a:pt x="5070423" y="192558"/>
                  <a:pt x="5068139" y="194234"/>
                </a:cubicBezTo>
                <a:cubicBezTo>
                  <a:pt x="5065852" y="195911"/>
                  <a:pt x="5064861" y="198425"/>
                  <a:pt x="5065167" y="201778"/>
                </a:cubicBezTo>
                <a:cubicBezTo>
                  <a:pt x="5065167" y="204826"/>
                  <a:pt x="5066081" y="207645"/>
                  <a:pt x="5067910" y="210236"/>
                </a:cubicBezTo>
                <a:cubicBezTo>
                  <a:pt x="5069738" y="212827"/>
                  <a:pt x="5072786" y="214122"/>
                  <a:pt x="5077053" y="214122"/>
                </a:cubicBezTo>
                <a:cubicBezTo>
                  <a:pt x="5080101" y="214122"/>
                  <a:pt x="5082997" y="213056"/>
                  <a:pt x="5085740" y="210922"/>
                </a:cubicBezTo>
                <a:cubicBezTo>
                  <a:pt x="5088483" y="208788"/>
                  <a:pt x="5089855" y="206807"/>
                  <a:pt x="5089855" y="204978"/>
                </a:cubicBezTo>
                <a:cubicBezTo>
                  <a:pt x="5089855" y="202235"/>
                  <a:pt x="5088255" y="199340"/>
                  <a:pt x="5085055" y="196292"/>
                </a:cubicBezTo>
                <a:cubicBezTo>
                  <a:pt x="5081855" y="193244"/>
                  <a:pt x="5078425" y="191720"/>
                  <a:pt x="5074767" y="191720"/>
                </a:cubicBezTo>
                <a:close/>
                <a:moveTo>
                  <a:pt x="5698541" y="184252"/>
                </a:moveTo>
                <a:cubicBezTo>
                  <a:pt x="5702503" y="188214"/>
                  <a:pt x="5707151" y="192863"/>
                  <a:pt x="5712485" y="198197"/>
                </a:cubicBezTo>
                <a:cubicBezTo>
                  <a:pt x="5717819" y="203531"/>
                  <a:pt x="5723839" y="209398"/>
                  <a:pt x="5730545" y="215799"/>
                </a:cubicBezTo>
                <a:cubicBezTo>
                  <a:pt x="5726887" y="220980"/>
                  <a:pt x="5722467" y="226543"/>
                  <a:pt x="5717286" y="232487"/>
                </a:cubicBezTo>
                <a:cubicBezTo>
                  <a:pt x="5712104" y="238430"/>
                  <a:pt x="5706161" y="244755"/>
                  <a:pt x="5699455" y="251460"/>
                </a:cubicBezTo>
                <a:cubicBezTo>
                  <a:pt x="5684520" y="239573"/>
                  <a:pt x="5673089" y="228905"/>
                  <a:pt x="5665165" y="219456"/>
                </a:cubicBezTo>
                <a:cubicBezTo>
                  <a:pt x="5672481" y="212141"/>
                  <a:pt x="5678881" y="205588"/>
                  <a:pt x="5684367" y="199797"/>
                </a:cubicBezTo>
                <a:cubicBezTo>
                  <a:pt x="5689854" y="194006"/>
                  <a:pt x="5694578" y="188824"/>
                  <a:pt x="5698541" y="184252"/>
                </a:cubicBezTo>
                <a:close/>
                <a:moveTo>
                  <a:pt x="2974391" y="184252"/>
                </a:moveTo>
                <a:cubicBezTo>
                  <a:pt x="2978353" y="188214"/>
                  <a:pt x="2983001" y="192863"/>
                  <a:pt x="2988335" y="198197"/>
                </a:cubicBezTo>
                <a:cubicBezTo>
                  <a:pt x="2993669" y="203531"/>
                  <a:pt x="2999689" y="209398"/>
                  <a:pt x="3006395" y="215799"/>
                </a:cubicBezTo>
                <a:cubicBezTo>
                  <a:pt x="3002737" y="220980"/>
                  <a:pt x="2998318" y="226543"/>
                  <a:pt x="2993136" y="232487"/>
                </a:cubicBezTo>
                <a:cubicBezTo>
                  <a:pt x="2987955" y="238430"/>
                  <a:pt x="2982011" y="244755"/>
                  <a:pt x="2975305" y="251460"/>
                </a:cubicBezTo>
                <a:cubicBezTo>
                  <a:pt x="2960370" y="239573"/>
                  <a:pt x="2948940" y="228905"/>
                  <a:pt x="2941015" y="219456"/>
                </a:cubicBezTo>
                <a:cubicBezTo>
                  <a:pt x="2948331" y="212141"/>
                  <a:pt x="2954731" y="205588"/>
                  <a:pt x="2960218" y="199797"/>
                </a:cubicBezTo>
                <a:cubicBezTo>
                  <a:pt x="2965705" y="194006"/>
                  <a:pt x="2970429" y="188824"/>
                  <a:pt x="2974391" y="184252"/>
                </a:cubicBezTo>
                <a:close/>
                <a:moveTo>
                  <a:pt x="4971288" y="182728"/>
                </a:moveTo>
                <a:lnTo>
                  <a:pt x="4971745" y="188214"/>
                </a:lnTo>
                <a:cubicBezTo>
                  <a:pt x="4971745" y="196139"/>
                  <a:pt x="4968239" y="202235"/>
                  <a:pt x="4961229" y="206502"/>
                </a:cubicBezTo>
                <a:cubicBezTo>
                  <a:pt x="4953304" y="210465"/>
                  <a:pt x="4943093" y="214884"/>
                  <a:pt x="4930597" y="219761"/>
                </a:cubicBezTo>
                <a:cubicBezTo>
                  <a:pt x="4918101" y="224638"/>
                  <a:pt x="4903470" y="229972"/>
                  <a:pt x="4886705" y="235763"/>
                </a:cubicBezTo>
                <a:lnTo>
                  <a:pt x="4888991" y="213818"/>
                </a:lnTo>
                <a:cubicBezTo>
                  <a:pt x="4909413" y="206502"/>
                  <a:pt x="4926177" y="200406"/>
                  <a:pt x="4939283" y="195530"/>
                </a:cubicBezTo>
                <a:cubicBezTo>
                  <a:pt x="4952389" y="190653"/>
                  <a:pt x="4963057" y="186386"/>
                  <a:pt x="4971288" y="182728"/>
                </a:cubicBezTo>
                <a:close/>
                <a:moveTo>
                  <a:pt x="5077053" y="173432"/>
                </a:moveTo>
                <a:cubicBezTo>
                  <a:pt x="5083759" y="173127"/>
                  <a:pt x="5089627" y="175946"/>
                  <a:pt x="5094656" y="181890"/>
                </a:cubicBezTo>
                <a:cubicBezTo>
                  <a:pt x="5099685" y="187833"/>
                  <a:pt x="5102199" y="195530"/>
                  <a:pt x="5102199" y="204978"/>
                </a:cubicBezTo>
                <a:cubicBezTo>
                  <a:pt x="5102199" y="211989"/>
                  <a:pt x="5099609" y="218085"/>
                  <a:pt x="5094427" y="223266"/>
                </a:cubicBezTo>
                <a:cubicBezTo>
                  <a:pt x="5089245" y="228448"/>
                  <a:pt x="5083302" y="231039"/>
                  <a:pt x="5076597" y="231039"/>
                </a:cubicBezTo>
                <a:cubicBezTo>
                  <a:pt x="5069586" y="231039"/>
                  <a:pt x="5063871" y="228524"/>
                  <a:pt x="5059451" y="223495"/>
                </a:cubicBezTo>
                <a:cubicBezTo>
                  <a:pt x="5055031" y="218466"/>
                  <a:pt x="5052822" y="212141"/>
                  <a:pt x="5052822" y="204521"/>
                </a:cubicBezTo>
                <a:cubicBezTo>
                  <a:pt x="5052822" y="195682"/>
                  <a:pt x="5055337" y="188291"/>
                  <a:pt x="5060365" y="182347"/>
                </a:cubicBezTo>
                <a:cubicBezTo>
                  <a:pt x="5065395" y="176403"/>
                  <a:pt x="5070958" y="173432"/>
                  <a:pt x="5077053" y="173432"/>
                </a:cubicBezTo>
                <a:close/>
                <a:moveTo>
                  <a:pt x="4580763" y="173203"/>
                </a:moveTo>
                <a:lnTo>
                  <a:pt x="4581221" y="178689"/>
                </a:lnTo>
                <a:cubicBezTo>
                  <a:pt x="4581219" y="186614"/>
                  <a:pt x="4577715" y="192710"/>
                  <a:pt x="4570705" y="196977"/>
                </a:cubicBezTo>
                <a:cubicBezTo>
                  <a:pt x="4562780" y="200940"/>
                  <a:pt x="4552569" y="205359"/>
                  <a:pt x="4540072" y="210236"/>
                </a:cubicBezTo>
                <a:cubicBezTo>
                  <a:pt x="4527575" y="215113"/>
                  <a:pt x="4512945" y="220447"/>
                  <a:pt x="4496181" y="226238"/>
                </a:cubicBezTo>
                <a:lnTo>
                  <a:pt x="4498467" y="204293"/>
                </a:lnTo>
                <a:cubicBezTo>
                  <a:pt x="4518888" y="196977"/>
                  <a:pt x="4535652" y="190881"/>
                  <a:pt x="4548759" y="186005"/>
                </a:cubicBezTo>
                <a:cubicBezTo>
                  <a:pt x="4561865" y="181128"/>
                  <a:pt x="4572533" y="176861"/>
                  <a:pt x="4580763" y="173203"/>
                </a:cubicBezTo>
                <a:close/>
                <a:moveTo>
                  <a:pt x="4191457" y="168098"/>
                </a:moveTo>
                <a:cubicBezTo>
                  <a:pt x="4194505" y="173584"/>
                  <a:pt x="4196563" y="178994"/>
                  <a:pt x="4197630" y="184328"/>
                </a:cubicBezTo>
                <a:cubicBezTo>
                  <a:pt x="4198697" y="189662"/>
                  <a:pt x="4199229" y="193548"/>
                  <a:pt x="4199230" y="195987"/>
                </a:cubicBezTo>
                <a:cubicBezTo>
                  <a:pt x="4199229" y="203302"/>
                  <a:pt x="4196944" y="209474"/>
                  <a:pt x="4192372" y="214503"/>
                </a:cubicBezTo>
                <a:cubicBezTo>
                  <a:pt x="4187800" y="219533"/>
                  <a:pt x="4182161" y="222047"/>
                  <a:pt x="4175455" y="222047"/>
                </a:cubicBezTo>
                <a:cubicBezTo>
                  <a:pt x="4169969" y="222047"/>
                  <a:pt x="4165397" y="220523"/>
                  <a:pt x="4161739" y="217475"/>
                </a:cubicBezTo>
                <a:cubicBezTo>
                  <a:pt x="4157473" y="226619"/>
                  <a:pt x="4150461" y="231191"/>
                  <a:pt x="4140708" y="231191"/>
                </a:cubicBezTo>
                <a:cubicBezTo>
                  <a:pt x="4134613" y="231191"/>
                  <a:pt x="4129735" y="229439"/>
                  <a:pt x="4126078" y="225933"/>
                </a:cubicBezTo>
                <a:cubicBezTo>
                  <a:pt x="4122421" y="222428"/>
                  <a:pt x="4120591" y="217475"/>
                  <a:pt x="4120591" y="211074"/>
                </a:cubicBezTo>
                <a:cubicBezTo>
                  <a:pt x="4120591" y="204674"/>
                  <a:pt x="4122573" y="197968"/>
                  <a:pt x="4126535" y="190958"/>
                </a:cubicBezTo>
                <a:lnTo>
                  <a:pt x="4135222" y="192786"/>
                </a:lnTo>
                <a:cubicBezTo>
                  <a:pt x="4134307" y="195834"/>
                  <a:pt x="4133850" y="199644"/>
                  <a:pt x="4133850" y="204216"/>
                </a:cubicBezTo>
                <a:cubicBezTo>
                  <a:pt x="4133850" y="211532"/>
                  <a:pt x="4136441" y="215189"/>
                  <a:pt x="4141623" y="215189"/>
                </a:cubicBezTo>
                <a:cubicBezTo>
                  <a:pt x="4144365" y="215189"/>
                  <a:pt x="4146728" y="214046"/>
                  <a:pt x="4148709" y="211760"/>
                </a:cubicBezTo>
                <a:cubicBezTo>
                  <a:pt x="4150691" y="209474"/>
                  <a:pt x="4151529" y="206502"/>
                  <a:pt x="4151224" y="202845"/>
                </a:cubicBezTo>
                <a:lnTo>
                  <a:pt x="4150309" y="188672"/>
                </a:lnTo>
                <a:lnTo>
                  <a:pt x="4162654" y="180899"/>
                </a:lnTo>
                <a:cubicBezTo>
                  <a:pt x="4163873" y="190653"/>
                  <a:pt x="4165625" y="197282"/>
                  <a:pt x="4167912" y="200787"/>
                </a:cubicBezTo>
                <a:cubicBezTo>
                  <a:pt x="4170197" y="204293"/>
                  <a:pt x="4173627" y="206045"/>
                  <a:pt x="4178199" y="206045"/>
                </a:cubicBezTo>
                <a:cubicBezTo>
                  <a:pt x="4179723" y="206045"/>
                  <a:pt x="4181094" y="205588"/>
                  <a:pt x="4182313" y="204674"/>
                </a:cubicBezTo>
                <a:cubicBezTo>
                  <a:pt x="4183533" y="203759"/>
                  <a:pt x="4184447" y="202692"/>
                  <a:pt x="4185057" y="201473"/>
                </a:cubicBezTo>
                <a:cubicBezTo>
                  <a:pt x="4184447" y="198425"/>
                  <a:pt x="4182313" y="192939"/>
                  <a:pt x="4178656" y="185014"/>
                </a:cubicBezTo>
                <a:lnTo>
                  <a:pt x="4177741" y="181356"/>
                </a:lnTo>
                <a:cubicBezTo>
                  <a:pt x="4177741" y="178613"/>
                  <a:pt x="4178961" y="175946"/>
                  <a:pt x="4181399" y="173355"/>
                </a:cubicBezTo>
                <a:cubicBezTo>
                  <a:pt x="4183837" y="170765"/>
                  <a:pt x="4187191" y="169012"/>
                  <a:pt x="4191457" y="168098"/>
                </a:cubicBezTo>
                <a:close/>
                <a:moveTo>
                  <a:pt x="6074817" y="167793"/>
                </a:moveTo>
                <a:cubicBezTo>
                  <a:pt x="6076949" y="176022"/>
                  <a:pt x="6079541" y="184938"/>
                  <a:pt x="6082589" y="194539"/>
                </a:cubicBezTo>
                <a:cubicBezTo>
                  <a:pt x="6085637" y="204140"/>
                  <a:pt x="6088989" y="213818"/>
                  <a:pt x="6092647" y="223571"/>
                </a:cubicBezTo>
                <a:lnTo>
                  <a:pt x="6078017" y="235001"/>
                </a:lnTo>
                <a:cubicBezTo>
                  <a:pt x="6078931" y="253594"/>
                  <a:pt x="6079465" y="274625"/>
                  <a:pt x="6079617" y="298095"/>
                </a:cubicBezTo>
                <a:cubicBezTo>
                  <a:pt x="6079769" y="321564"/>
                  <a:pt x="6079617" y="347625"/>
                  <a:pt x="6079159" y="376276"/>
                </a:cubicBezTo>
                <a:cubicBezTo>
                  <a:pt x="6078702" y="404927"/>
                  <a:pt x="6077711" y="436474"/>
                  <a:pt x="6076188" y="470916"/>
                </a:cubicBezTo>
                <a:lnTo>
                  <a:pt x="6049670" y="474574"/>
                </a:lnTo>
                <a:cubicBezTo>
                  <a:pt x="6048755" y="444704"/>
                  <a:pt x="6047613" y="417805"/>
                  <a:pt x="6046241" y="393878"/>
                </a:cubicBezTo>
                <a:cubicBezTo>
                  <a:pt x="6044870" y="369951"/>
                  <a:pt x="6043498" y="347625"/>
                  <a:pt x="6042127" y="326898"/>
                </a:cubicBezTo>
                <a:cubicBezTo>
                  <a:pt x="6040755" y="306172"/>
                  <a:pt x="6039307" y="286208"/>
                  <a:pt x="6037783" y="267005"/>
                </a:cubicBezTo>
                <a:cubicBezTo>
                  <a:pt x="6036259" y="247803"/>
                  <a:pt x="6034430" y="227838"/>
                  <a:pt x="6032297" y="207112"/>
                </a:cubicBezTo>
                <a:cubicBezTo>
                  <a:pt x="6031383" y="199492"/>
                  <a:pt x="6032677" y="192786"/>
                  <a:pt x="6036183" y="186995"/>
                </a:cubicBezTo>
                <a:cubicBezTo>
                  <a:pt x="6039687" y="181204"/>
                  <a:pt x="6044870" y="176708"/>
                  <a:pt x="6051727" y="173508"/>
                </a:cubicBezTo>
                <a:cubicBezTo>
                  <a:pt x="6058585" y="170307"/>
                  <a:pt x="6066281" y="168402"/>
                  <a:pt x="6074817" y="167793"/>
                </a:cubicBezTo>
                <a:close/>
                <a:moveTo>
                  <a:pt x="5550941" y="167793"/>
                </a:moveTo>
                <a:cubicBezTo>
                  <a:pt x="5553075" y="176022"/>
                  <a:pt x="5555665" y="184938"/>
                  <a:pt x="5558713" y="194539"/>
                </a:cubicBezTo>
                <a:cubicBezTo>
                  <a:pt x="5561761" y="204140"/>
                  <a:pt x="5565113" y="213818"/>
                  <a:pt x="5568772" y="223571"/>
                </a:cubicBezTo>
                <a:lnTo>
                  <a:pt x="5554141" y="235001"/>
                </a:lnTo>
                <a:cubicBezTo>
                  <a:pt x="5555055" y="253594"/>
                  <a:pt x="5555589" y="274625"/>
                  <a:pt x="5555741" y="298095"/>
                </a:cubicBezTo>
                <a:cubicBezTo>
                  <a:pt x="5555894" y="321564"/>
                  <a:pt x="5555741" y="347625"/>
                  <a:pt x="5555285" y="376276"/>
                </a:cubicBezTo>
                <a:cubicBezTo>
                  <a:pt x="5554827" y="404927"/>
                  <a:pt x="5553837" y="436474"/>
                  <a:pt x="5552313" y="470916"/>
                </a:cubicBezTo>
                <a:lnTo>
                  <a:pt x="5525795" y="474574"/>
                </a:lnTo>
                <a:cubicBezTo>
                  <a:pt x="5524881" y="444704"/>
                  <a:pt x="5523738" y="417805"/>
                  <a:pt x="5522367" y="393878"/>
                </a:cubicBezTo>
                <a:cubicBezTo>
                  <a:pt x="5520995" y="369951"/>
                  <a:pt x="5519623" y="347625"/>
                  <a:pt x="5518251" y="326898"/>
                </a:cubicBezTo>
                <a:cubicBezTo>
                  <a:pt x="5516880" y="306172"/>
                  <a:pt x="5515432" y="286208"/>
                  <a:pt x="5513908" y="267005"/>
                </a:cubicBezTo>
                <a:cubicBezTo>
                  <a:pt x="5512384" y="247803"/>
                  <a:pt x="5510555" y="227838"/>
                  <a:pt x="5508422" y="207112"/>
                </a:cubicBezTo>
                <a:cubicBezTo>
                  <a:pt x="5507507" y="199492"/>
                  <a:pt x="5508803" y="192786"/>
                  <a:pt x="5512307" y="186995"/>
                </a:cubicBezTo>
                <a:cubicBezTo>
                  <a:pt x="5515813" y="181204"/>
                  <a:pt x="5520995" y="176708"/>
                  <a:pt x="5527853" y="173508"/>
                </a:cubicBezTo>
                <a:cubicBezTo>
                  <a:pt x="5534711" y="170307"/>
                  <a:pt x="5542407" y="168402"/>
                  <a:pt x="5550941" y="167793"/>
                </a:cubicBezTo>
                <a:close/>
                <a:moveTo>
                  <a:pt x="4821173" y="167793"/>
                </a:moveTo>
                <a:cubicBezTo>
                  <a:pt x="4822088" y="190958"/>
                  <a:pt x="4822849" y="213970"/>
                  <a:pt x="4823459" y="236830"/>
                </a:cubicBezTo>
                <a:cubicBezTo>
                  <a:pt x="4824069" y="259690"/>
                  <a:pt x="4824679" y="283007"/>
                  <a:pt x="4825289" y="306782"/>
                </a:cubicBezTo>
                <a:cubicBezTo>
                  <a:pt x="4825898" y="330556"/>
                  <a:pt x="4826507" y="355397"/>
                  <a:pt x="4827117" y="381305"/>
                </a:cubicBezTo>
                <a:lnTo>
                  <a:pt x="4828947" y="415138"/>
                </a:lnTo>
                <a:cubicBezTo>
                  <a:pt x="4834737" y="419405"/>
                  <a:pt x="4841062" y="422453"/>
                  <a:pt x="4847919" y="424282"/>
                </a:cubicBezTo>
                <a:lnTo>
                  <a:pt x="4867525" y="426611"/>
                </a:lnTo>
                <a:lnTo>
                  <a:pt x="4890591" y="424168"/>
                </a:lnTo>
                <a:cubicBezTo>
                  <a:pt x="4898212" y="422263"/>
                  <a:pt x="4904461" y="419405"/>
                  <a:pt x="4909337" y="415595"/>
                </a:cubicBezTo>
                <a:cubicBezTo>
                  <a:pt x="4912995" y="412852"/>
                  <a:pt x="4916500" y="408356"/>
                  <a:pt x="4919853" y="402108"/>
                </a:cubicBezTo>
                <a:cubicBezTo>
                  <a:pt x="4923205" y="395859"/>
                  <a:pt x="4927625" y="387554"/>
                  <a:pt x="4933111" y="377190"/>
                </a:cubicBezTo>
                <a:cubicBezTo>
                  <a:pt x="4936769" y="369875"/>
                  <a:pt x="4940275" y="365227"/>
                  <a:pt x="4943627" y="363246"/>
                </a:cubicBezTo>
                <a:cubicBezTo>
                  <a:pt x="4946980" y="361265"/>
                  <a:pt x="4950789" y="360274"/>
                  <a:pt x="4955057" y="360274"/>
                </a:cubicBezTo>
                <a:cubicBezTo>
                  <a:pt x="4960847" y="360274"/>
                  <a:pt x="4966183" y="362103"/>
                  <a:pt x="4971059" y="365760"/>
                </a:cubicBezTo>
                <a:cubicBezTo>
                  <a:pt x="4967707" y="373380"/>
                  <a:pt x="4964201" y="381229"/>
                  <a:pt x="4960543" y="389306"/>
                </a:cubicBezTo>
                <a:cubicBezTo>
                  <a:pt x="4956885" y="397383"/>
                  <a:pt x="4953229" y="405384"/>
                  <a:pt x="4949571" y="413309"/>
                </a:cubicBezTo>
                <a:cubicBezTo>
                  <a:pt x="4958105" y="418186"/>
                  <a:pt x="4966487" y="421691"/>
                  <a:pt x="4974717" y="423825"/>
                </a:cubicBezTo>
                <a:lnTo>
                  <a:pt x="5000229" y="426904"/>
                </a:lnTo>
                <a:lnTo>
                  <a:pt x="5039944" y="425425"/>
                </a:lnTo>
                <a:cubicBezTo>
                  <a:pt x="5052441" y="424358"/>
                  <a:pt x="5062347" y="421844"/>
                  <a:pt x="5069662" y="417881"/>
                </a:cubicBezTo>
                <a:cubicBezTo>
                  <a:pt x="5074843" y="415138"/>
                  <a:pt x="5079263" y="410718"/>
                  <a:pt x="5082921" y="404622"/>
                </a:cubicBezTo>
                <a:cubicBezTo>
                  <a:pt x="5086579" y="398526"/>
                  <a:pt x="5091455" y="389535"/>
                  <a:pt x="5097551" y="377648"/>
                </a:cubicBezTo>
                <a:cubicBezTo>
                  <a:pt x="5101209" y="370028"/>
                  <a:pt x="5104638" y="365227"/>
                  <a:pt x="5107838" y="363246"/>
                </a:cubicBezTo>
                <a:cubicBezTo>
                  <a:pt x="5111039" y="361265"/>
                  <a:pt x="5114925" y="360274"/>
                  <a:pt x="5119497" y="360274"/>
                </a:cubicBezTo>
                <a:cubicBezTo>
                  <a:pt x="5125593" y="360274"/>
                  <a:pt x="5130927" y="362103"/>
                  <a:pt x="5135499" y="365760"/>
                </a:cubicBezTo>
                <a:cubicBezTo>
                  <a:pt x="5133060" y="371856"/>
                  <a:pt x="5130469" y="377952"/>
                  <a:pt x="5127727" y="384048"/>
                </a:cubicBezTo>
                <a:cubicBezTo>
                  <a:pt x="5124983" y="390144"/>
                  <a:pt x="5122469" y="395783"/>
                  <a:pt x="5120183" y="400965"/>
                </a:cubicBezTo>
                <a:cubicBezTo>
                  <a:pt x="5117897" y="406146"/>
                  <a:pt x="5115991" y="410261"/>
                  <a:pt x="5114467" y="413309"/>
                </a:cubicBezTo>
                <a:cubicBezTo>
                  <a:pt x="5122697" y="418186"/>
                  <a:pt x="5131003" y="421691"/>
                  <a:pt x="5139385" y="423825"/>
                </a:cubicBezTo>
                <a:lnTo>
                  <a:pt x="5162249" y="426608"/>
                </a:lnTo>
                <a:lnTo>
                  <a:pt x="5175923" y="424911"/>
                </a:lnTo>
                <a:cubicBezTo>
                  <a:pt x="5181180" y="423501"/>
                  <a:pt x="5186019" y="421386"/>
                  <a:pt x="5190439" y="418567"/>
                </a:cubicBezTo>
                <a:cubicBezTo>
                  <a:pt x="5199278" y="412928"/>
                  <a:pt x="5206593" y="404470"/>
                  <a:pt x="5212385" y="393192"/>
                </a:cubicBezTo>
                <a:cubicBezTo>
                  <a:pt x="5216652" y="384963"/>
                  <a:pt x="5220386" y="377800"/>
                  <a:pt x="5223587" y="371704"/>
                </a:cubicBezTo>
                <a:cubicBezTo>
                  <a:pt x="5226787" y="365608"/>
                  <a:pt x="5229758" y="360198"/>
                  <a:pt x="5232501" y="355473"/>
                </a:cubicBezTo>
                <a:cubicBezTo>
                  <a:pt x="5235245" y="350749"/>
                  <a:pt x="5237988" y="346406"/>
                  <a:pt x="5240731" y="342443"/>
                </a:cubicBezTo>
                <a:cubicBezTo>
                  <a:pt x="5248351" y="332385"/>
                  <a:pt x="5255743" y="325146"/>
                  <a:pt x="5262905" y="320726"/>
                </a:cubicBezTo>
                <a:cubicBezTo>
                  <a:pt x="5270069" y="316307"/>
                  <a:pt x="5278069" y="314097"/>
                  <a:pt x="5286908" y="314097"/>
                </a:cubicBezTo>
                <a:cubicBezTo>
                  <a:pt x="5297271" y="314097"/>
                  <a:pt x="5307406" y="319736"/>
                  <a:pt x="5317312" y="331013"/>
                </a:cubicBezTo>
                <a:cubicBezTo>
                  <a:pt x="5327218" y="342291"/>
                  <a:pt x="5335371" y="357074"/>
                  <a:pt x="5341772" y="375362"/>
                </a:cubicBezTo>
                <a:cubicBezTo>
                  <a:pt x="5347869" y="393040"/>
                  <a:pt x="5350917" y="410261"/>
                  <a:pt x="5350917" y="427025"/>
                </a:cubicBezTo>
                <a:cubicBezTo>
                  <a:pt x="5350917" y="435560"/>
                  <a:pt x="5348553" y="444551"/>
                  <a:pt x="5343829" y="454000"/>
                </a:cubicBezTo>
                <a:cubicBezTo>
                  <a:pt x="5339105" y="463449"/>
                  <a:pt x="5332933" y="471221"/>
                  <a:pt x="5325313" y="477317"/>
                </a:cubicBezTo>
                <a:cubicBezTo>
                  <a:pt x="5312207" y="477317"/>
                  <a:pt x="5298795" y="476250"/>
                  <a:pt x="5285079" y="474117"/>
                </a:cubicBezTo>
                <a:cubicBezTo>
                  <a:pt x="5271363" y="471983"/>
                  <a:pt x="5258257" y="468859"/>
                  <a:pt x="5245761" y="464744"/>
                </a:cubicBezTo>
                <a:cubicBezTo>
                  <a:pt x="5233263" y="460629"/>
                  <a:pt x="5222291" y="456134"/>
                  <a:pt x="5212841" y="451257"/>
                </a:cubicBezTo>
                <a:cubicBezTo>
                  <a:pt x="5205527" y="459486"/>
                  <a:pt x="5197678" y="465430"/>
                  <a:pt x="5189296" y="469088"/>
                </a:cubicBezTo>
                <a:cubicBezTo>
                  <a:pt x="5185105" y="470916"/>
                  <a:pt x="5180476" y="472288"/>
                  <a:pt x="5175409" y="473202"/>
                </a:cubicBezTo>
                <a:lnTo>
                  <a:pt x="5167924" y="473824"/>
                </a:lnTo>
                <a:lnTo>
                  <a:pt x="5165674" y="474574"/>
                </a:lnTo>
                <a:lnTo>
                  <a:pt x="5162621" y="474264"/>
                </a:lnTo>
                <a:lnTo>
                  <a:pt x="5158892" y="474574"/>
                </a:lnTo>
                <a:cubicBezTo>
                  <a:pt x="5157673" y="474574"/>
                  <a:pt x="5156759" y="474269"/>
                  <a:pt x="5156149" y="473660"/>
                </a:cubicBezTo>
                <a:lnTo>
                  <a:pt x="5156131" y="473606"/>
                </a:lnTo>
                <a:lnTo>
                  <a:pt x="5147357" y="472717"/>
                </a:lnTo>
                <a:cubicBezTo>
                  <a:pt x="5129469" y="469002"/>
                  <a:pt x="5112867" y="459715"/>
                  <a:pt x="5097551" y="444856"/>
                </a:cubicBezTo>
                <a:lnTo>
                  <a:pt x="5092522" y="451714"/>
                </a:lnTo>
                <a:cubicBezTo>
                  <a:pt x="5087950" y="457505"/>
                  <a:pt x="5081245" y="462077"/>
                  <a:pt x="5072405" y="465430"/>
                </a:cubicBezTo>
                <a:cubicBezTo>
                  <a:pt x="5063566" y="468783"/>
                  <a:pt x="5052822" y="471145"/>
                  <a:pt x="5040173" y="472517"/>
                </a:cubicBezTo>
                <a:lnTo>
                  <a:pt x="5001945" y="474337"/>
                </a:lnTo>
                <a:lnTo>
                  <a:pt x="5001234" y="474574"/>
                </a:lnTo>
                <a:lnTo>
                  <a:pt x="4999885" y="474435"/>
                </a:lnTo>
                <a:lnTo>
                  <a:pt x="4996967" y="474574"/>
                </a:lnTo>
                <a:lnTo>
                  <a:pt x="4995059" y="473938"/>
                </a:lnTo>
                <a:lnTo>
                  <a:pt x="4982917" y="472688"/>
                </a:lnTo>
                <a:cubicBezTo>
                  <a:pt x="4965029" y="468916"/>
                  <a:pt x="4948427" y="459486"/>
                  <a:pt x="4933111" y="444399"/>
                </a:cubicBezTo>
                <a:cubicBezTo>
                  <a:pt x="4931283" y="447142"/>
                  <a:pt x="4929606" y="449580"/>
                  <a:pt x="4928083" y="451714"/>
                </a:cubicBezTo>
                <a:cubicBezTo>
                  <a:pt x="4926559" y="453848"/>
                  <a:pt x="4925034" y="455981"/>
                  <a:pt x="4923511" y="458115"/>
                </a:cubicBezTo>
                <a:cubicBezTo>
                  <a:pt x="4919853" y="462382"/>
                  <a:pt x="4912614" y="466192"/>
                  <a:pt x="4901793" y="469545"/>
                </a:cubicBezTo>
                <a:cubicBezTo>
                  <a:pt x="4896383" y="471221"/>
                  <a:pt x="4890496" y="472478"/>
                  <a:pt x="4884134" y="473317"/>
                </a:cubicBezTo>
                <a:lnTo>
                  <a:pt x="4871553" y="474088"/>
                </a:lnTo>
                <a:lnTo>
                  <a:pt x="4870094" y="474574"/>
                </a:lnTo>
                <a:lnTo>
                  <a:pt x="4867433" y="474340"/>
                </a:lnTo>
                <a:lnTo>
                  <a:pt x="4863617" y="474574"/>
                </a:lnTo>
                <a:lnTo>
                  <a:pt x="4861299" y="473801"/>
                </a:lnTo>
                <a:lnTo>
                  <a:pt x="4847977" y="472631"/>
                </a:lnTo>
                <a:cubicBezTo>
                  <a:pt x="4841309" y="471335"/>
                  <a:pt x="4835347" y="469392"/>
                  <a:pt x="4830089" y="466802"/>
                </a:cubicBezTo>
                <a:cubicBezTo>
                  <a:pt x="4819574" y="461620"/>
                  <a:pt x="4811573" y="454686"/>
                  <a:pt x="4806086" y="445999"/>
                </a:cubicBezTo>
                <a:cubicBezTo>
                  <a:pt x="4800600" y="437312"/>
                  <a:pt x="4797247" y="427178"/>
                  <a:pt x="4796027" y="415595"/>
                </a:cubicBezTo>
                <a:cubicBezTo>
                  <a:pt x="4795113" y="408890"/>
                  <a:pt x="4793970" y="399288"/>
                  <a:pt x="4792599" y="386792"/>
                </a:cubicBezTo>
                <a:cubicBezTo>
                  <a:pt x="4791227" y="374295"/>
                  <a:pt x="4789779" y="360045"/>
                  <a:pt x="4788255" y="344043"/>
                </a:cubicBezTo>
                <a:cubicBezTo>
                  <a:pt x="4786731" y="328041"/>
                  <a:pt x="4785131" y="311354"/>
                  <a:pt x="4783455" y="293980"/>
                </a:cubicBezTo>
                <a:cubicBezTo>
                  <a:pt x="4781779" y="276606"/>
                  <a:pt x="4780178" y="259461"/>
                  <a:pt x="4778654" y="242545"/>
                </a:cubicBezTo>
                <a:cubicBezTo>
                  <a:pt x="4777130" y="225629"/>
                  <a:pt x="4775759" y="210312"/>
                  <a:pt x="4774539" y="196596"/>
                </a:cubicBezTo>
                <a:cubicBezTo>
                  <a:pt x="4781855" y="191110"/>
                  <a:pt x="4789399" y="186005"/>
                  <a:pt x="4797171" y="181280"/>
                </a:cubicBezTo>
                <a:cubicBezTo>
                  <a:pt x="4804943" y="176556"/>
                  <a:pt x="4812944" y="172060"/>
                  <a:pt x="4821173" y="167793"/>
                </a:cubicBezTo>
                <a:close/>
                <a:moveTo>
                  <a:pt x="4049649" y="167793"/>
                </a:moveTo>
                <a:cubicBezTo>
                  <a:pt x="4050563" y="190958"/>
                  <a:pt x="4051325" y="213970"/>
                  <a:pt x="4051935" y="236830"/>
                </a:cubicBezTo>
                <a:cubicBezTo>
                  <a:pt x="4052545" y="259690"/>
                  <a:pt x="4053155" y="283007"/>
                  <a:pt x="4053764" y="306782"/>
                </a:cubicBezTo>
                <a:cubicBezTo>
                  <a:pt x="4054373" y="330556"/>
                  <a:pt x="4054983" y="355397"/>
                  <a:pt x="4055593" y="381305"/>
                </a:cubicBezTo>
                <a:lnTo>
                  <a:pt x="4057421" y="415138"/>
                </a:lnTo>
                <a:cubicBezTo>
                  <a:pt x="4063213" y="419405"/>
                  <a:pt x="4069537" y="422453"/>
                  <a:pt x="4076395" y="424282"/>
                </a:cubicBezTo>
                <a:lnTo>
                  <a:pt x="4096000" y="426611"/>
                </a:lnTo>
                <a:lnTo>
                  <a:pt x="4119067" y="424168"/>
                </a:lnTo>
                <a:cubicBezTo>
                  <a:pt x="4126687" y="422263"/>
                  <a:pt x="4132936" y="419405"/>
                  <a:pt x="4137813" y="415595"/>
                </a:cubicBezTo>
                <a:cubicBezTo>
                  <a:pt x="4141471" y="412852"/>
                  <a:pt x="4144975" y="408356"/>
                  <a:pt x="4148328" y="402108"/>
                </a:cubicBezTo>
                <a:cubicBezTo>
                  <a:pt x="4151681" y="395859"/>
                  <a:pt x="4156101" y="387554"/>
                  <a:pt x="4161587" y="377190"/>
                </a:cubicBezTo>
                <a:cubicBezTo>
                  <a:pt x="4165245" y="369875"/>
                  <a:pt x="4168749" y="365227"/>
                  <a:pt x="4172103" y="363246"/>
                </a:cubicBezTo>
                <a:cubicBezTo>
                  <a:pt x="4175455" y="361265"/>
                  <a:pt x="4179265" y="360274"/>
                  <a:pt x="4183533" y="360274"/>
                </a:cubicBezTo>
                <a:cubicBezTo>
                  <a:pt x="4189324" y="360274"/>
                  <a:pt x="4194658" y="362103"/>
                  <a:pt x="4199535" y="365760"/>
                </a:cubicBezTo>
                <a:cubicBezTo>
                  <a:pt x="4196181" y="373380"/>
                  <a:pt x="4192677" y="381229"/>
                  <a:pt x="4189019" y="389306"/>
                </a:cubicBezTo>
                <a:cubicBezTo>
                  <a:pt x="4185361" y="397383"/>
                  <a:pt x="4181703" y="405384"/>
                  <a:pt x="4178047" y="413309"/>
                </a:cubicBezTo>
                <a:cubicBezTo>
                  <a:pt x="4186581" y="418186"/>
                  <a:pt x="4194963" y="421691"/>
                  <a:pt x="4203192" y="423825"/>
                </a:cubicBezTo>
                <a:lnTo>
                  <a:pt x="4228774" y="426912"/>
                </a:lnTo>
                <a:lnTo>
                  <a:pt x="4279392" y="425196"/>
                </a:lnTo>
                <a:cubicBezTo>
                  <a:pt x="4294937" y="423977"/>
                  <a:pt x="4308348" y="422301"/>
                  <a:pt x="4319626" y="420167"/>
                </a:cubicBezTo>
                <a:cubicBezTo>
                  <a:pt x="4328769" y="418948"/>
                  <a:pt x="4336923" y="417272"/>
                  <a:pt x="4344086" y="415138"/>
                </a:cubicBezTo>
                <a:cubicBezTo>
                  <a:pt x="4351249" y="413004"/>
                  <a:pt x="4357725" y="410566"/>
                  <a:pt x="4363517" y="407823"/>
                </a:cubicBezTo>
                <a:cubicBezTo>
                  <a:pt x="4360164" y="400203"/>
                  <a:pt x="4355287" y="392354"/>
                  <a:pt x="4348886" y="384277"/>
                </a:cubicBezTo>
                <a:cubicBezTo>
                  <a:pt x="4342485" y="376200"/>
                  <a:pt x="4334409" y="368504"/>
                  <a:pt x="4324655" y="361188"/>
                </a:cubicBezTo>
                <a:cubicBezTo>
                  <a:pt x="4318559" y="355702"/>
                  <a:pt x="4311244" y="350139"/>
                  <a:pt x="4302709" y="344501"/>
                </a:cubicBezTo>
                <a:cubicBezTo>
                  <a:pt x="4294175" y="338862"/>
                  <a:pt x="4284269" y="332994"/>
                  <a:pt x="4272991" y="326898"/>
                </a:cubicBezTo>
                <a:cubicBezTo>
                  <a:pt x="4269639" y="328118"/>
                  <a:pt x="4265676" y="328727"/>
                  <a:pt x="4261104" y="328727"/>
                </a:cubicBezTo>
                <a:cubicBezTo>
                  <a:pt x="4252875" y="328727"/>
                  <a:pt x="4245788" y="325832"/>
                  <a:pt x="4239845" y="320040"/>
                </a:cubicBezTo>
                <a:cubicBezTo>
                  <a:pt x="4233901" y="314249"/>
                  <a:pt x="4230929" y="307239"/>
                  <a:pt x="4230929" y="299009"/>
                </a:cubicBezTo>
                <a:cubicBezTo>
                  <a:pt x="4230929" y="295656"/>
                  <a:pt x="4231386" y="291161"/>
                  <a:pt x="4232301" y="285522"/>
                </a:cubicBezTo>
                <a:cubicBezTo>
                  <a:pt x="4233215" y="279883"/>
                  <a:pt x="4234358" y="274168"/>
                  <a:pt x="4235729" y="268377"/>
                </a:cubicBezTo>
                <a:cubicBezTo>
                  <a:pt x="4237101" y="262586"/>
                  <a:pt x="4238397" y="257556"/>
                  <a:pt x="4239616" y="253289"/>
                </a:cubicBezTo>
                <a:cubicBezTo>
                  <a:pt x="4240835" y="249022"/>
                  <a:pt x="4241901" y="246736"/>
                  <a:pt x="4242817" y="246431"/>
                </a:cubicBezTo>
                <a:cubicBezTo>
                  <a:pt x="4262323" y="236373"/>
                  <a:pt x="4279316" y="227838"/>
                  <a:pt x="4293794" y="220828"/>
                </a:cubicBezTo>
                <a:cubicBezTo>
                  <a:pt x="4308272" y="213818"/>
                  <a:pt x="4321454" y="207569"/>
                  <a:pt x="4333342" y="202083"/>
                </a:cubicBezTo>
                <a:cubicBezTo>
                  <a:pt x="4345229" y="196596"/>
                  <a:pt x="4356963" y="191339"/>
                  <a:pt x="4368546" y="186309"/>
                </a:cubicBezTo>
                <a:cubicBezTo>
                  <a:pt x="4380129" y="181280"/>
                  <a:pt x="4392930" y="176022"/>
                  <a:pt x="4406951" y="170536"/>
                </a:cubicBezTo>
                <a:cubicBezTo>
                  <a:pt x="4412742" y="175718"/>
                  <a:pt x="4415637" y="182728"/>
                  <a:pt x="4415637" y="191567"/>
                </a:cubicBezTo>
                <a:cubicBezTo>
                  <a:pt x="4415637" y="201016"/>
                  <a:pt x="4413809" y="208179"/>
                  <a:pt x="4410151" y="213056"/>
                </a:cubicBezTo>
                <a:cubicBezTo>
                  <a:pt x="4406493" y="217932"/>
                  <a:pt x="4400550" y="222200"/>
                  <a:pt x="4392320" y="225857"/>
                </a:cubicBezTo>
                <a:cubicBezTo>
                  <a:pt x="4375861" y="233477"/>
                  <a:pt x="4360317" y="240411"/>
                  <a:pt x="4345686" y="246660"/>
                </a:cubicBezTo>
                <a:cubicBezTo>
                  <a:pt x="4331055" y="252908"/>
                  <a:pt x="4316349" y="258776"/>
                  <a:pt x="4301567" y="264262"/>
                </a:cubicBezTo>
                <a:cubicBezTo>
                  <a:pt x="4286783" y="269748"/>
                  <a:pt x="4270857" y="275235"/>
                  <a:pt x="4253789" y="280721"/>
                </a:cubicBezTo>
                <a:cubicBezTo>
                  <a:pt x="4276344" y="286512"/>
                  <a:pt x="4297756" y="295885"/>
                  <a:pt x="4318025" y="308839"/>
                </a:cubicBezTo>
                <a:cubicBezTo>
                  <a:pt x="4338295" y="321793"/>
                  <a:pt x="4354525" y="336500"/>
                  <a:pt x="4366717" y="352959"/>
                </a:cubicBezTo>
                <a:cubicBezTo>
                  <a:pt x="4378909" y="369113"/>
                  <a:pt x="4385005" y="384658"/>
                  <a:pt x="4385005" y="399593"/>
                </a:cubicBezTo>
                <a:cubicBezTo>
                  <a:pt x="4385005" y="424282"/>
                  <a:pt x="4371441" y="443027"/>
                  <a:pt x="4344315" y="455829"/>
                </a:cubicBezTo>
                <a:cubicBezTo>
                  <a:pt x="4330599" y="461925"/>
                  <a:pt x="4313911" y="466573"/>
                  <a:pt x="4294251" y="469773"/>
                </a:cubicBezTo>
                <a:cubicBezTo>
                  <a:pt x="4284421" y="471374"/>
                  <a:pt x="4273772" y="472574"/>
                  <a:pt x="4262305" y="473374"/>
                </a:cubicBezTo>
                <a:lnTo>
                  <a:pt x="4230171" y="474420"/>
                </a:lnTo>
                <a:lnTo>
                  <a:pt x="4229710" y="474574"/>
                </a:lnTo>
                <a:lnTo>
                  <a:pt x="4228685" y="474468"/>
                </a:lnTo>
                <a:lnTo>
                  <a:pt x="4225443" y="474574"/>
                </a:lnTo>
                <a:lnTo>
                  <a:pt x="4223535" y="473938"/>
                </a:lnTo>
                <a:lnTo>
                  <a:pt x="4211393" y="472688"/>
                </a:lnTo>
                <a:cubicBezTo>
                  <a:pt x="4193505" y="468916"/>
                  <a:pt x="4176903" y="459486"/>
                  <a:pt x="4161587" y="444399"/>
                </a:cubicBezTo>
                <a:cubicBezTo>
                  <a:pt x="4159758" y="447142"/>
                  <a:pt x="4158081" y="449580"/>
                  <a:pt x="4156558" y="451714"/>
                </a:cubicBezTo>
                <a:cubicBezTo>
                  <a:pt x="4155034" y="453848"/>
                  <a:pt x="4153510" y="455981"/>
                  <a:pt x="4151986" y="458115"/>
                </a:cubicBezTo>
                <a:cubicBezTo>
                  <a:pt x="4148328" y="462382"/>
                  <a:pt x="4141089" y="466192"/>
                  <a:pt x="4130269" y="469545"/>
                </a:cubicBezTo>
                <a:cubicBezTo>
                  <a:pt x="4124859" y="471221"/>
                  <a:pt x="4118972" y="472478"/>
                  <a:pt x="4112609" y="473317"/>
                </a:cubicBezTo>
                <a:lnTo>
                  <a:pt x="4100029" y="474088"/>
                </a:lnTo>
                <a:lnTo>
                  <a:pt x="4098569" y="474574"/>
                </a:lnTo>
                <a:lnTo>
                  <a:pt x="4095908" y="474340"/>
                </a:lnTo>
                <a:lnTo>
                  <a:pt x="4092093" y="474574"/>
                </a:lnTo>
                <a:lnTo>
                  <a:pt x="4089775" y="473801"/>
                </a:lnTo>
                <a:lnTo>
                  <a:pt x="4076453" y="472631"/>
                </a:lnTo>
                <a:cubicBezTo>
                  <a:pt x="4069785" y="471335"/>
                  <a:pt x="4063822" y="469392"/>
                  <a:pt x="4058565" y="466802"/>
                </a:cubicBezTo>
                <a:cubicBezTo>
                  <a:pt x="4048049" y="461620"/>
                  <a:pt x="4040048" y="454686"/>
                  <a:pt x="4034561" y="445999"/>
                </a:cubicBezTo>
                <a:cubicBezTo>
                  <a:pt x="4029075" y="437312"/>
                  <a:pt x="4025722" y="427178"/>
                  <a:pt x="4024503" y="415595"/>
                </a:cubicBezTo>
                <a:cubicBezTo>
                  <a:pt x="4023589" y="408890"/>
                  <a:pt x="4022445" y="399288"/>
                  <a:pt x="4021075" y="386792"/>
                </a:cubicBezTo>
                <a:cubicBezTo>
                  <a:pt x="4019703" y="374295"/>
                  <a:pt x="4018255" y="360045"/>
                  <a:pt x="4016731" y="344043"/>
                </a:cubicBezTo>
                <a:cubicBezTo>
                  <a:pt x="4015207" y="328041"/>
                  <a:pt x="4013607" y="311354"/>
                  <a:pt x="4011931" y="293980"/>
                </a:cubicBezTo>
                <a:cubicBezTo>
                  <a:pt x="4010254" y="276606"/>
                  <a:pt x="4008654" y="259461"/>
                  <a:pt x="4007129" y="242545"/>
                </a:cubicBezTo>
                <a:cubicBezTo>
                  <a:pt x="4005605" y="225629"/>
                  <a:pt x="4004234" y="210312"/>
                  <a:pt x="4003015" y="196596"/>
                </a:cubicBezTo>
                <a:cubicBezTo>
                  <a:pt x="4010330" y="191110"/>
                  <a:pt x="4017873" y="186005"/>
                  <a:pt x="4025646" y="181280"/>
                </a:cubicBezTo>
                <a:cubicBezTo>
                  <a:pt x="4033419" y="176556"/>
                  <a:pt x="4041419" y="172060"/>
                  <a:pt x="4049649" y="167793"/>
                </a:cubicBezTo>
                <a:close/>
                <a:moveTo>
                  <a:pt x="3512591" y="167793"/>
                </a:moveTo>
                <a:cubicBezTo>
                  <a:pt x="3514725" y="176022"/>
                  <a:pt x="3517316" y="184938"/>
                  <a:pt x="3520364" y="194539"/>
                </a:cubicBezTo>
                <a:cubicBezTo>
                  <a:pt x="3523412" y="204140"/>
                  <a:pt x="3526764" y="213818"/>
                  <a:pt x="3530422" y="223571"/>
                </a:cubicBezTo>
                <a:lnTo>
                  <a:pt x="3515792" y="235001"/>
                </a:lnTo>
                <a:cubicBezTo>
                  <a:pt x="3516706" y="253594"/>
                  <a:pt x="3517239" y="274625"/>
                  <a:pt x="3517392" y="298095"/>
                </a:cubicBezTo>
                <a:cubicBezTo>
                  <a:pt x="3517545" y="321564"/>
                  <a:pt x="3517392" y="347625"/>
                  <a:pt x="3516935" y="376276"/>
                </a:cubicBezTo>
                <a:cubicBezTo>
                  <a:pt x="3516478" y="404927"/>
                  <a:pt x="3515487" y="436474"/>
                  <a:pt x="3513963" y="470916"/>
                </a:cubicBezTo>
                <a:lnTo>
                  <a:pt x="3487445" y="474574"/>
                </a:lnTo>
                <a:cubicBezTo>
                  <a:pt x="3486531" y="444704"/>
                  <a:pt x="3485388" y="417805"/>
                  <a:pt x="3484016" y="393878"/>
                </a:cubicBezTo>
                <a:cubicBezTo>
                  <a:pt x="3482645" y="369951"/>
                  <a:pt x="3481273" y="347625"/>
                  <a:pt x="3479902" y="326898"/>
                </a:cubicBezTo>
                <a:cubicBezTo>
                  <a:pt x="3478530" y="306172"/>
                  <a:pt x="3477083" y="286208"/>
                  <a:pt x="3475559" y="267005"/>
                </a:cubicBezTo>
                <a:cubicBezTo>
                  <a:pt x="3474034" y="247803"/>
                  <a:pt x="3472205" y="227838"/>
                  <a:pt x="3470072" y="207112"/>
                </a:cubicBezTo>
                <a:cubicBezTo>
                  <a:pt x="3469157" y="199492"/>
                  <a:pt x="3470453" y="192786"/>
                  <a:pt x="3473958" y="186995"/>
                </a:cubicBezTo>
                <a:cubicBezTo>
                  <a:pt x="3477463" y="181204"/>
                  <a:pt x="3482645" y="176708"/>
                  <a:pt x="3489503" y="173508"/>
                </a:cubicBezTo>
                <a:cubicBezTo>
                  <a:pt x="3496361" y="170307"/>
                  <a:pt x="3504057" y="168402"/>
                  <a:pt x="3512591" y="167793"/>
                </a:cubicBezTo>
                <a:close/>
                <a:moveTo>
                  <a:pt x="3259074" y="167793"/>
                </a:moveTo>
                <a:cubicBezTo>
                  <a:pt x="3259989" y="190958"/>
                  <a:pt x="3260750" y="213970"/>
                  <a:pt x="3261360" y="236830"/>
                </a:cubicBezTo>
                <a:cubicBezTo>
                  <a:pt x="3261969" y="259690"/>
                  <a:pt x="3262579" y="283007"/>
                  <a:pt x="3263189" y="306782"/>
                </a:cubicBezTo>
                <a:cubicBezTo>
                  <a:pt x="3263799" y="330556"/>
                  <a:pt x="3264408" y="355397"/>
                  <a:pt x="3265018" y="381305"/>
                </a:cubicBezTo>
                <a:lnTo>
                  <a:pt x="3266847" y="415138"/>
                </a:lnTo>
                <a:cubicBezTo>
                  <a:pt x="3272638" y="419405"/>
                  <a:pt x="3278962" y="422453"/>
                  <a:pt x="3285820" y="424282"/>
                </a:cubicBezTo>
                <a:cubicBezTo>
                  <a:pt x="3292678" y="426111"/>
                  <a:pt x="3300375" y="427025"/>
                  <a:pt x="3308909" y="427025"/>
                </a:cubicBezTo>
                <a:lnTo>
                  <a:pt x="3309823" y="427432"/>
                </a:lnTo>
                <a:lnTo>
                  <a:pt x="3311042" y="427025"/>
                </a:lnTo>
                <a:cubicBezTo>
                  <a:pt x="3325977" y="427025"/>
                  <a:pt x="3340913" y="425654"/>
                  <a:pt x="3355848" y="422910"/>
                </a:cubicBezTo>
                <a:cubicBezTo>
                  <a:pt x="3370783" y="420167"/>
                  <a:pt x="3382975" y="416662"/>
                  <a:pt x="3392424" y="412395"/>
                </a:cubicBezTo>
                <a:cubicBezTo>
                  <a:pt x="3389681" y="405384"/>
                  <a:pt x="3386252" y="397612"/>
                  <a:pt x="3382137" y="389078"/>
                </a:cubicBezTo>
                <a:cubicBezTo>
                  <a:pt x="3378022" y="380543"/>
                  <a:pt x="3374441" y="373076"/>
                  <a:pt x="3371393" y="366675"/>
                </a:cubicBezTo>
                <a:cubicBezTo>
                  <a:pt x="3368345" y="359969"/>
                  <a:pt x="3365907" y="354254"/>
                  <a:pt x="3364078" y="349530"/>
                </a:cubicBezTo>
                <a:cubicBezTo>
                  <a:pt x="3362249" y="344805"/>
                  <a:pt x="3361334" y="340614"/>
                  <a:pt x="3361334" y="336957"/>
                </a:cubicBezTo>
                <a:cubicBezTo>
                  <a:pt x="3361334" y="329642"/>
                  <a:pt x="3364992" y="321869"/>
                  <a:pt x="3372307" y="313640"/>
                </a:cubicBezTo>
                <a:cubicBezTo>
                  <a:pt x="3379623" y="305410"/>
                  <a:pt x="3388461" y="298552"/>
                  <a:pt x="3398825" y="293066"/>
                </a:cubicBezTo>
                <a:cubicBezTo>
                  <a:pt x="3400654" y="300990"/>
                  <a:pt x="3402711" y="310363"/>
                  <a:pt x="3404997" y="321183"/>
                </a:cubicBezTo>
                <a:cubicBezTo>
                  <a:pt x="3407283" y="332004"/>
                  <a:pt x="3409645" y="343815"/>
                  <a:pt x="3412083" y="356616"/>
                </a:cubicBezTo>
                <a:cubicBezTo>
                  <a:pt x="3413913" y="366370"/>
                  <a:pt x="3415284" y="374600"/>
                  <a:pt x="3416199" y="381305"/>
                </a:cubicBezTo>
                <a:cubicBezTo>
                  <a:pt x="3417113" y="388011"/>
                  <a:pt x="3417570" y="393192"/>
                  <a:pt x="3417570" y="396850"/>
                </a:cubicBezTo>
                <a:cubicBezTo>
                  <a:pt x="3417570" y="403251"/>
                  <a:pt x="3415893" y="411252"/>
                  <a:pt x="3412541" y="420853"/>
                </a:cubicBezTo>
                <a:cubicBezTo>
                  <a:pt x="3409188" y="430454"/>
                  <a:pt x="3405073" y="439979"/>
                  <a:pt x="3400197" y="449428"/>
                </a:cubicBezTo>
                <a:cubicBezTo>
                  <a:pt x="3372459" y="466192"/>
                  <a:pt x="3342741" y="474574"/>
                  <a:pt x="3311042" y="474574"/>
                </a:cubicBezTo>
                <a:lnTo>
                  <a:pt x="3309519" y="474066"/>
                </a:lnTo>
                <a:lnTo>
                  <a:pt x="3307995" y="474574"/>
                </a:lnTo>
                <a:cubicBezTo>
                  <a:pt x="3291840" y="474574"/>
                  <a:pt x="3278505" y="471983"/>
                  <a:pt x="3267989" y="466802"/>
                </a:cubicBezTo>
                <a:cubicBezTo>
                  <a:pt x="3257474" y="461620"/>
                  <a:pt x="3249473" y="454686"/>
                  <a:pt x="3243987" y="445999"/>
                </a:cubicBezTo>
                <a:cubicBezTo>
                  <a:pt x="3238500" y="437312"/>
                  <a:pt x="3235147" y="427178"/>
                  <a:pt x="3233928" y="415595"/>
                </a:cubicBezTo>
                <a:cubicBezTo>
                  <a:pt x="3233013" y="408890"/>
                  <a:pt x="3231871" y="399288"/>
                  <a:pt x="3230499" y="386792"/>
                </a:cubicBezTo>
                <a:cubicBezTo>
                  <a:pt x="3229127" y="374295"/>
                  <a:pt x="3227680" y="360045"/>
                  <a:pt x="3226156" y="344043"/>
                </a:cubicBezTo>
                <a:cubicBezTo>
                  <a:pt x="3224631" y="328041"/>
                  <a:pt x="3223031" y="311354"/>
                  <a:pt x="3221355" y="293980"/>
                </a:cubicBezTo>
                <a:cubicBezTo>
                  <a:pt x="3219679" y="276606"/>
                  <a:pt x="3218078" y="259461"/>
                  <a:pt x="3216555" y="242545"/>
                </a:cubicBezTo>
                <a:cubicBezTo>
                  <a:pt x="3215031" y="225629"/>
                  <a:pt x="3213659" y="210312"/>
                  <a:pt x="3212439" y="196596"/>
                </a:cubicBezTo>
                <a:cubicBezTo>
                  <a:pt x="3219755" y="191110"/>
                  <a:pt x="3227299" y="186005"/>
                  <a:pt x="3235071" y="181280"/>
                </a:cubicBezTo>
                <a:cubicBezTo>
                  <a:pt x="3242843" y="176556"/>
                  <a:pt x="3250845" y="172060"/>
                  <a:pt x="3259074" y="167793"/>
                </a:cubicBezTo>
                <a:close/>
                <a:moveTo>
                  <a:pt x="3685413" y="163678"/>
                </a:moveTo>
                <a:lnTo>
                  <a:pt x="3685871" y="169164"/>
                </a:lnTo>
                <a:cubicBezTo>
                  <a:pt x="3685870" y="177089"/>
                  <a:pt x="3682365" y="183185"/>
                  <a:pt x="3675355" y="187452"/>
                </a:cubicBezTo>
                <a:cubicBezTo>
                  <a:pt x="3667430" y="191415"/>
                  <a:pt x="3657219" y="195834"/>
                  <a:pt x="3644722" y="200711"/>
                </a:cubicBezTo>
                <a:cubicBezTo>
                  <a:pt x="3632225" y="205588"/>
                  <a:pt x="3617595" y="210922"/>
                  <a:pt x="3600831" y="216713"/>
                </a:cubicBezTo>
                <a:lnTo>
                  <a:pt x="3603117" y="194768"/>
                </a:lnTo>
                <a:cubicBezTo>
                  <a:pt x="3623539" y="187452"/>
                  <a:pt x="3640303" y="181356"/>
                  <a:pt x="3653409" y="176480"/>
                </a:cubicBezTo>
                <a:cubicBezTo>
                  <a:pt x="3666515" y="171603"/>
                  <a:pt x="3677183" y="167336"/>
                  <a:pt x="3685413" y="163678"/>
                </a:cubicBezTo>
                <a:close/>
                <a:moveTo>
                  <a:pt x="2285238" y="163678"/>
                </a:moveTo>
                <a:lnTo>
                  <a:pt x="2285695" y="169164"/>
                </a:lnTo>
                <a:cubicBezTo>
                  <a:pt x="2285695" y="177089"/>
                  <a:pt x="2282190" y="183185"/>
                  <a:pt x="2275180" y="187452"/>
                </a:cubicBezTo>
                <a:cubicBezTo>
                  <a:pt x="2267255" y="191415"/>
                  <a:pt x="2257045" y="195834"/>
                  <a:pt x="2244547" y="200711"/>
                </a:cubicBezTo>
                <a:cubicBezTo>
                  <a:pt x="2232051" y="205588"/>
                  <a:pt x="2217421" y="210922"/>
                  <a:pt x="2200656" y="216713"/>
                </a:cubicBezTo>
                <a:lnTo>
                  <a:pt x="2202942" y="194768"/>
                </a:lnTo>
                <a:cubicBezTo>
                  <a:pt x="2223364" y="187452"/>
                  <a:pt x="2240128" y="181356"/>
                  <a:pt x="2253235" y="176480"/>
                </a:cubicBezTo>
                <a:cubicBezTo>
                  <a:pt x="2266341" y="171603"/>
                  <a:pt x="2277009" y="167336"/>
                  <a:pt x="2285238" y="163678"/>
                </a:cubicBezTo>
                <a:close/>
                <a:moveTo>
                  <a:pt x="1998193" y="163145"/>
                </a:moveTo>
                <a:cubicBezTo>
                  <a:pt x="1996059" y="163145"/>
                  <a:pt x="1993849" y="163983"/>
                  <a:pt x="1991563" y="165659"/>
                </a:cubicBezTo>
                <a:cubicBezTo>
                  <a:pt x="1989277" y="167336"/>
                  <a:pt x="1988287" y="169850"/>
                  <a:pt x="1988592" y="173203"/>
                </a:cubicBezTo>
                <a:cubicBezTo>
                  <a:pt x="1988592" y="176251"/>
                  <a:pt x="1989506" y="179070"/>
                  <a:pt x="1991335" y="181661"/>
                </a:cubicBezTo>
                <a:cubicBezTo>
                  <a:pt x="1993163" y="184252"/>
                  <a:pt x="1996211" y="185547"/>
                  <a:pt x="2000479" y="185547"/>
                </a:cubicBezTo>
                <a:cubicBezTo>
                  <a:pt x="2003527" y="185547"/>
                  <a:pt x="2006423" y="184481"/>
                  <a:pt x="2009166" y="182347"/>
                </a:cubicBezTo>
                <a:cubicBezTo>
                  <a:pt x="2011909" y="180213"/>
                  <a:pt x="2013280" y="178232"/>
                  <a:pt x="2013280" y="176403"/>
                </a:cubicBezTo>
                <a:cubicBezTo>
                  <a:pt x="2013280" y="173660"/>
                  <a:pt x="2011680" y="170765"/>
                  <a:pt x="2008480" y="167717"/>
                </a:cubicBezTo>
                <a:cubicBezTo>
                  <a:pt x="2005279" y="164669"/>
                  <a:pt x="2001851" y="163145"/>
                  <a:pt x="1998193" y="163145"/>
                </a:cubicBezTo>
                <a:close/>
                <a:moveTo>
                  <a:pt x="2728722" y="162764"/>
                </a:moveTo>
                <a:cubicBezTo>
                  <a:pt x="2728417" y="196292"/>
                  <a:pt x="2728265" y="226086"/>
                  <a:pt x="2728265" y="252146"/>
                </a:cubicBezTo>
                <a:cubicBezTo>
                  <a:pt x="2728265" y="278207"/>
                  <a:pt x="2728189" y="301143"/>
                  <a:pt x="2728036" y="320955"/>
                </a:cubicBezTo>
                <a:cubicBezTo>
                  <a:pt x="2727884" y="340767"/>
                  <a:pt x="2727884" y="358217"/>
                  <a:pt x="2728036" y="373304"/>
                </a:cubicBezTo>
                <a:cubicBezTo>
                  <a:pt x="2728189" y="388392"/>
                  <a:pt x="2728265" y="402032"/>
                  <a:pt x="2728265" y="414224"/>
                </a:cubicBezTo>
                <a:cubicBezTo>
                  <a:pt x="2735275" y="418796"/>
                  <a:pt x="2742819" y="422072"/>
                  <a:pt x="2750896" y="424053"/>
                </a:cubicBezTo>
                <a:cubicBezTo>
                  <a:pt x="2758973" y="426035"/>
                  <a:pt x="2767889" y="427025"/>
                  <a:pt x="2777643" y="427025"/>
                </a:cubicBezTo>
                <a:cubicBezTo>
                  <a:pt x="2792577" y="427025"/>
                  <a:pt x="2808885" y="423368"/>
                  <a:pt x="2826563" y="416052"/>
                </a:cubicBezTo>
                <a:cubicBezTo>
                  <a:pt x="2825344" y="406299"/>
                  <a:pt x="2824201" y="396545"/>
                  <a:pt x="2823134" y="386792"/>
                </a:cubicBezTo>
                <a:cubicBezTo>
                  <a:pt x="2822067" y="377038"/>
                  <a:pt x="2820924" y="367284"/>
                  <a:pt x="2819705" y="357531"/>
                </a:cubicBezTo>
                <a:cubicBezTo>
                  <a:pt x="2817876" y="342291"/>
                  <a:pt x="2814904" y="321260"/>
                  <a:pt x="2810789" y="294437"/>
                </a:cubicBezTo>
                <a:cubicBezTo>
                  <a:pt x="2806675" y="267615"/>
                  <a:pt x="2801417" y="235001"/>
                  <a:pt x="2795016" y="196596"/>
                </a:cubicBezTo>
                <a:cubicBezTo>
                  <a:pt x="2801722" y="191415"/>
                  <a:pt x="2809037" y="186462"/>
                  <a:pt x="2816962" y="181737"/>
                </a:cubicBezTo>
                <a:cubicBezTo>
                  <a:pt x="2824887" y="177013"/>
                  <a:pt x="2832964" y="172365"/>
                  <a:pt x="2841193" y="167793"/>
                </a:cubicBezTo>
                <a:cubicBezTo>
                  <a:pt x="2842108" y="190043"/>
                  <a:pt x="2842946" y="212217"/>
                  <a:pt x="2843708" y="234315"/>
                </a:cubicBezTo>
                <a:cubicBezTo>
                  <a:pt x="2844470" y="256413"/>
                  <a:pt x="2845308" y="278435"/>
                  <a:pt x="2846223" y="300381"/>
                </a:cubicBezTo>
                <a:cubicBezTo>
                  <a:pt x="2847137" y="320802"/>
                  <a:pt x="2847823" y="339776"/>
                  <a:pt x="2848280" y="357302"/>
                </a:cubicBezTo>
                <a:cubicBezTo>
                  <a:pt x="2848737" y="374828"/>
                  <a:pt x="2848966" y="391059"/>
                  <a:pt x="2848966" y="405994"/>
                </a:cubicBezTo>
                <a:cubicBezTo>
                  <a:pt x="2848966" y="414528"/>
                  <a:pt x="2847518" y="423520"/>
                  <a:pt x="2844622" y="432969"/>
                </a:cubicBezTo>
                <a:cubicBezTo>
                  <a:pt x="2841727" y="442418"/>
                  <a:pt x="2837535" y="451409"/>
                  <a:pt x="2832049" y="459944"/>
                </a:cubicBezTo>
                <a:cubicBezTo>
                  <a:pt x="2829001" y="464516"/>
                  <a:pt x="2822677" y="468097"/>
                  <a:pt x="2813075" y="470688"/>
                </a:cubicBezTo>
                <a:cubicBezTo>
                  <a:pt x="2803475" y="473279"/>
                  <a:pt x="2791663" y="474574"/>
                  <a:pt x="2777643" y="474574"/>
                </a:cubicBezTo>
                <a:cubicBezTo>
                  <a:pt x="2762403" y="474574"/>
                  <a:pt x="2749982" y="472593"/>
                  <a:pt x="2740381" y="468630"/>
                </a:cubicBezTo>
                <a:cubicBezTo>
                  <a:pt x="2730779" y="464668"/>
                  <a:pt x="2722626" y="458572"/>
                  <a:pt x="2715921" y="450342"/>
                </a:cubicBezTo>
                <a:cubicBezTo>
                  <a:pt x="2690622" y="459486"/>
                  <a:pt x="2666619" y="466268"/>
                  <a:pt x="2643911" y="470688"/>
                </a:cubicBezTo>
                <a:cubicBezTo>
                  <a:pt x="2621204" y="475107"/>
                  <a:pt x="2599182" y="477317"/>
                  <a:pt x="2577846" y="477317"/>
                </a:cubicBezTo>
                <a:cubicBezTo>
                  <a:pt x="2548585" y="477317"/>
                  <a:pt x="2526335" y="474879"/>
                  <a:pt x="2511095" y="470002"/>
                </a:cubicBezTo>
                <a:cubicBezTo>
                  <a:pt x="2495855" y="465125"/>
                  <a:pt x="2484577" y="457505"/>
                  <a:pt x="2477262" y="447142"/>
                </a:cubicBezTo>
                <a:cubicBezTo>
                  <a:pt x="2469642" y="436779"/>
                  <a:pt x="2465832" y="423063"/>
                  <a:pt x="2465832" y="405994"/>
                </a:cubicBezTo>
                <a:cubicBezTo>
                  <a:pt x="2465832" y="401727"/>
                  <a:pt x="2466137" y="396698"/>
                  <a:pt x="2466747" y="390906"/>
                </a:cubicBezTo>
                <a:cubicBezTo>
                  <a:pt x="2467356" y="385115"/>
                  <a:pt x="2468194" y="379553"/>
                  <a:pt x="2469261" y="374219"/>
                </a:cubicBezTo>
                <a:cubicBezTo>
                  <a:pt x="2470328" y="368885"/>
                  <a:pt x="2471319" y="364998"/>
                  <a:pt x="2472233" y="362560"/>
                </a:cubicBezTo>
                <a:lnTo>
                  <a:pt x="2490978" y="362560"/>
                </a:lnTo>
                <a:cubicBezTo>
                  <a:pt x="2490673" y="365608"/>
                  <a:pt x="2490369" y="368504"/>
                  <a:pt x="2490064" y="371247"/>
                </a:cubicBezTo>
                <a:cubicBezTo>
                  <a:pt x="2489759" y="373990"/>
                  <a:pt x="2489607" y="376886"/>
                  <a:pt x="2489607" y="379934"/>
                </a:cubicBezTo>
                <a:cubicBezTo>
                  <a:pt x="2489607" y="394869"/>
                  <a:pt x="2492807" y="405842"/>
                  <a:pt x="2499208" y="412852"/>
                </a:cubicBezTo>
                <a:cubicBezTo>
                  <a:pt x="2505609" y="419862"/>
                  <a:pt x="2515972" y="424358"/>
                  <a:pt x="2530297" y="426339"/>
                </a:cubicBezTo>
                <a:cubicBezTo>
                  <a:pt x="2544623" y="428321"/>
                  <a:pt x="2563673" y="429311"/>
                  <a:pt x="2587447" y="429311"/>
                </a:cubicBezTo>
                <a:cubicBezTo>
                  <a:pt x="2611527" y="429311"/>
                  <a:pt x="2632939" y="428168"/>
                  <a:pt x="2651684" y="425882"/>
                </a:cubicBezTo>
                <a:cubicBezTo>
                  <a:pt x="2670429" y="423596"/>
                  <a:pt x="2688793" y="420472"/>
                  <a:pt x="2706777" y="416510"/>
                </a:cubicBezTo>
                <a:cubicBezTo>
                  <a:pt x="2705252" y="403098"/>
                  <a:pt x="2703500" y="388773"/>
                  <a:pt x="2701519" y="373533"/>
                </a:cubicBezTo>
                <a:cubicBezTo>
                  <a:pt x="2699537" y="358293"/>
                  <a:pt x="2697557" y="341605"/>
                  <a:pt x="2695575" y="323469"/>
                </a:cubicBezTo>
                <a:cubicBezTo>
                  <a:pt x="2693594" y="305334"/>
                  <a:pt x="2691537" y="285369"/>
                  <a:pt x="2689403" y="263576"/>
                </a:cubicBezTo>
                <a:cubicBezTo>
                  <a:pt x="2687269" y="241783"/>
                  <a:pt x="2684983" y="217628"/>
                  <a:pt x="2682545" y="191110"/>
                </a:cubicBezTo>
                <a:cubicBezTo>
                  <a:pt x="2689251" y="185624"/>
                  <a:pt x="2696565" y="180518"/>
                  <a:pt x="2704491" y="175794"/>
                </a:cubicBezTo>
                <a:cubicBezTo>
                  <a:pt x="2712415" y="171069"/>
                  <a:pt x="2720493" y="166726"/>
                  <a:pt x="2728722" y="162764"/>
                </a:cubicBezTo>
                <a:close/>
                <a:moveTo>
                  <a:pt x="1532763" y="154153"/>
                </a:moveTo>
                <a:lnTo>
                  <a:pt x="1533220" y="159639"/>
                </a:lnTo>
                <a:cubicBezTo>
                  <a:pt x="1533220" y="167564"/>
                  <a:pt x="1529715" y="173660"/>
                  <a:pt x="1522705" y="177927"/>
                </a:cubicBezTo>
                <a:cubicBezTo>
                  <a:pt x="1514780" y="181890"/>
                  <a:pt x="1504569" y="186309"/>
                  <a:pt x="1492072" y="191186"/>
                </a:cubicBezTo>
                <a:cubicBezTo>
                  <a:pt x="1479575" y="196063"/>
                  <a:pt x="1464945" y="201397"/>
                  <a:pt x="1448181" y="207188"/>
                </a:cubicBezTo>
                <a:lnTo>
                  <a:pt x="1450467" y="185243"/>
                </a:lnTo>
                <a:cubicBezTo>
                  <a:pt x="1470889" y="177927"/>
                  <a:pt x="1487653" y="171831"/>
                  <a:pt x="1500759" y="166955"/>
                </a:cubicBezTo>
                <a:cubicBezTo>
                  <a:pt x="1513865" y="162078"/>
                  <a:pt x="1524533" y="157811"/>
                  <a:pt x="1532763" y="154153"/>
                </a:cubicBezTo>
                <a:close/>
                <a:moveTo>
                  <a:pt x="3418713" y="153239"/>
                </a:moveTo>
                <a:lnTo>
                  <a:pt x="3419170" y="158725"/>
                </a:lnTo>
                <a:cubicBezTo>
                  <a:pt x="3419170" y="166650"/>
                  <a:pt x="3415665" y="172746"/>
                  <a:pt x="3408655" y="177013"/>
                </a:cubicBezTo>
                <a:cubicBezTo>
                  <a:pt x="3400425" y="180975"/>
                  <a:pt x="3390061" y="185395"/>
                  <a:pt x="3377565" y="190272"/>
                </a:cubicBezTo>
                <a:cubicBezTo>
                  <a:pt x="3365068" y="195149"/>
                  <a:pt x="3350590" y="200483"/>
                  <a:pt x="3334131" y="206274"/>
                </a:cubicBezTo>
                <a:lnTo>
                  <a:pt x="3336417" y="184785"/>
                </a:lnTo>
                <a:cubicBezTo>
                  <a:pt x="3354095" y="178385"/>
                  <a:pt x="3369487" y="172670"/>
                  <a:pt x="3382594" y="167640"/>
                </a:cubicBezTo>
                <a:cubicBezTo>
                  <a:pt x="3395701" y="162611"/>
                  <a:pt x="3407740" y="157811"/>
                  <a:pt x="3418713" y="153239"/>
                </a:cubicBezTo>
                <a:close/>
                <a:moveTo>
                  <a:pt x="515036" y="152248"/>
                </a:moveTo>
                <a:lnTo>
                  <a:pt x="545211" y="162306"/>
                </a:lnTo>
                <a:cubicBezTo>
                  <a:pt x="562585" y="168098"/>
                  <a:pt x="575767" y="176708"/>
                  <a:pt x="584759" y="188138"/>
                </a:cubicBezTo>
                <a:cubicBezTo>
                  <a:pt x="593751" y="199568"/>
                  <a:pt x="598551" y="213056"/>
                  <a:pt x="599161" y="228600"/>
                </a:cubicBezTo>
                <a:cubicBezTo>
                  <a:pt x="599465" y="236220"/>
                  <a:pt x="599618" y="245669"/>
                  <a:pt x="599618" y="256947"/>
                </a:cubicBezTo>
                <a:cubicBezTo>
                  <a:pt x="599618" y="268224"/>
                  <a:pt x="599161" y="281483"/>
                  <a:pt x="598246" y="296723"/>
                </a:cubicBezTo>
                <a:cubicBezTo>
                  <a:pt x="598246" y="303429"/>
                  <a:pt x="598170" y="309830"/>
                  <a:pt x="598018" y="315926"/>
                </a:cubicBezTo>
                <a:cubicBezTo>
                  <a:pt x="597865" y="322022"/>
                  <a:pt x="597789" y="327813"/>
                  <a:pt x="597789" y="333299"/>
                </a:cubicBezTo>
                <a:lnTo>
                  <a:pt x="581330" y="343358"/>
                </a:lnTo>
                <a:cubicBezTo>
                  <a:pt x="573100" y="329337"/>
                  <a:pt x="567766" y="316840"/>
                  <a:pt x="565328" y="305867"/>
                </a:cubicBezTo>
                <a:cubicBezTo>
                  <a:pt x="564109" y="301295"/>
                  <a:pt x="562661" y="294590"/>
                  <a:pt x="560985" y="285750"/>
                </a:cubicBezTo>
                <a:cubicBezTo>
                  <a:pt x="559308" y="276911"/>
                  <a:pt x="557555" y="266929"/>
                  <a:pt x="555727" y="255804"/>
                </a:cubicBezTo>
                <a:cubicBezTo>
                  <a:pt x="553898" y="244679"/>
                  <a:pt x="552221" y="233477"/>
                  <a:pt x="550697" y="222200"/>
                </a:cubicBezTo>
                <a:cubicBezTo>
                  <a:pt x="548564" y="207264"/>
                  <a:pt x="545363" y="196444"/>
                  <a:pt x="541096" y="189738"/>
                </a:cubicBezTo>
                <a:cubicBezTo>
                  <a:pt x="536829" y="183033"/>
                  <a:pt x="530276" y="178004"/>
                  <a:pt x="521437" y="174651"/>
                </a:cubicBezTo>
                <a:lnTo>
                  <a:pt x="509092" y="170079"/>
                </a:lnTo>
                <a:close/>
                <a:moveTo>
                  <a:pt x="221285" y="152248"/>
                </a:moveTo>
                <a:lnTo>
                  <a:pt x="227229" y="170079"/>
                </a:lnTo>
                <a:lnTo>
                  <a:pt x="215341" y="174651"/>
                </a:lnTo>
                <a:cubicBezTo>
                  <a:pt x="205588" y="178004"/>
                  <a:pt x="198730" y="183109"/>
                  <a:pt x="194767" y="189967"/>
                </a:cubicBezTo>
                <a:cubicBezTo>
                  <a:pt x="190805" y="196825"/>
                  <a:pt x="187757" y="207569"/>
                  <a:pt x="185623" y="222200"/>
                </a:cubicBezTo>
                <a:cubicBezTo>
                  <a:pt x="184709" y="230124"/>
                  <a:pt x="183185" y="241783"/>
                  <a:pt x="181051" y="257175"/>
                </a:cubicBezTo>
                <a:cubicBezTo>
                  <a:pt x="178918" y="272568"/>
                  <a:pt x="176479" y="291999"/>
                  <a:pt x="173736" y="315468"/>
                </a:cubicBezTo>
                <a:cubicBezTo>
                  <a:pt x="173431" y="317602"/>
                  <a:pt x="171983" y="321336"/>
                  <a:pt x="169393" y="326670"/>
                </a:cubicBezTo>
                <a:cubicBezTo>
                  <a:pt x="166802" y="332004"/>
                  <a:pt x="162916" y="338938"/>
                  <a:pt x="157734" y="347472"/>
                </a:cubicBezTo>
                <a:lnTo>
                  <a:pt x="152705" y="357074"/>
                </a:lnTo>
                <a:cubicBezTo>
                  <a:pt x="145694" y="362865"/>
                  <a:pt x="138532" y="367589"/>
                  <a:pt x="131217" y="371247"/>
                </a:cubicBezTo>
                <a:cubicBezTo>
                  <a:pt x="123901" y="374904"/>
                  <a:pt x="117805" y="376733"/>
                  <a:pt x="112929" y="376733"/>
                </a:cubicBezTo>
                <a:cubicBezTo>
                  <a:pt x="98908" y="376733"/>
                  <a:pt x="89154" y="366980"/>
                  <a:pt x="83668" y="347472"/>
                </a:cubicBezTo>
                <a:cubicBezTo>
                  <a:pt x="92202" y="345339"/>
                  <a:pt x="99441" y="343510"/>
                  <a:pt x="105385" y="341986"/>
                </a:cubicBezTo>
                <a:cubicBezTo>
                  <a:pt x="111328" y="340462"/>
                  <a:pt x="116129" y="339090"/>
                  <a:pt x="119787" y="337871"/>
                </a:cubicBezTo>
                <a:cubicBezTo>
                  <a:pt x="123139" y="336347"/>
                  <a:pt x="126492" y="334976"/>
                  <a:pt x="129845" y="333756"/>
                </a:cubicBezTo>
                <a:cubicBezTo>
                  <a:pt x="133198" y="332537"/>
                  <a:pt x="136398" y="331013"/>
                  <a:pt x="139446" y="329184"/>
                </a:cubicBezTo>
                <a:cubicBezTo>
                  <a:pt x="138532" y="305410"/>
                  <a:pt x="137846" y="285293"/>
                  <a:pt x="137389" y="268834"/>
                </a:cubicBezTo>
                <a:cubicBezTo>
                  <a:pt x="136931" y="252375"/>
                  <a:pt x="137008" y="238811"/>
                  <a:pt x="137617" y="228143"/>
                </a:cubicBezTo>
                <a:cubicBezTo>
                  <a:pt x="137922" y="212903"/>
                  <a:pt x="142646" y="199568"/>
                  <a:pt x="151791" y="188138"/>
                </a:cubicBezTo>
                <a:cubicBezTo>
                  <a:pt x="160935" y="176708"/>
                  <a:pt x="174041" y="168098"/>
                  <a:pt x="191110" y="162306"/>
                </a:cubicBezTo>
                <a:close/>
                <a:moveTo>
                  <a:pt x="2000479" y="144857"/>
                </a:moveTo>
                <a:cubicBezTo>
                  <a:pt x="2007185" y="144552"/>
                  <a:pt x="2013052" y="147371"/>
                  <a:pt x="2018081" y="153315"/>
                </a:cubicBezTo>
                <a:cubicBezTo>
                  <a:pt x="2023110" y="159258"/>
                  <a:pt x="2025625" y="166955"/>
                  <a:pt x="2025625" y="176403"/>
                </a:cubicBezTo>
                <a:cubicBezTo>
                  <a:pt x="2025625" y="183414"/>
                  <a:pt x="2023034" y="189510"/>
                  <a:pt x="2017853" y="194691"/>
                </a:cubicBezTo>
                <a:cubicBezTo>
                  <a:pt x="2012671" y="199873"/>
                  <a:pt x="2006727" y="202464"/>
                  <a:pt x="2000021" y="202464"/>
                </a:cubicBezTo>
                <a:cubicBezTo>
                  <a:pt x="1993011" y="202464"/>
                  <a:pt x="1987296" y="199949"/>
                  <a:pt x="1982877" y="194920"/>
                </a:cubicBezTo>
                <a:cubicBezTo>
                  <a:pt x="1978457" y="189891"/>
                  <a:pt x="1976247" y="183566"/>
                  <a:pt x="1976247" y="175946"/>
                </a:cubicBezTo>
                <a:cubicBezTo>
                  <a:pt x="1976247" y="167107"/>
                  <a:pt x="1978762" y="159716"/>
                  <a:pt x="1983791" y="153772"/>
                </a:cubicBezTo>
                <a:cubicBezTo>
                  <a:pt x="1988821" y="147828"/>
                  <a:pt x="1994383" y="144857"/>
                  <a:pt x="2000479" y="144857"/>
                </a:cubicBezTo>
                <a:close/>
                <a:moveTo>
                  <a:pt x="1761515" y="138227"/>
                </a:moveTo>
                <a:cubicBezTo>
                  <a:pt x="1758773" y="138227"/>
                  <a:pt x="1756410" y="138989"/>
                  <a:pt x="1754429" y="140513"/>
                </a:cubicBezTo>
                <a:cubicBezTo>
                  <a:pt x="1752448" y="142037"/>
                  <a:pt x="1751457" y="143561"/>
                  <a:pt x="1751457" y="145085"/>
                </a:cubicBezTo>
                <a:cubicBezTo>
                  <a:pt x="1751457" y="151181"/>
                  <a:pt x="1757401" y="156363"/>
                  <a:pt x="1769288" y="160630"/>
                </a:cubicBezTo>
                <a:lnTo>
                  <a:pt x="1769745" y="158801"/>
                </a:lnTo>
                <a:cubicBezTo>
                  <a:pt x="1770050" y="157582"/>
                  <a:pt x="1770279" y="156515"/>
                  <a:pt x="1770431" y="155601"/>
                </a:cubicBezTo>
                <a:cubicBezTo>
                  <a:pt x="1770583" y="154686"/>
                  <a:pt x="1770659" y="153772"/>
                  <a:pt x="1770659" y="152858"/>
                </a:cubicBezTo>
                <a:cubicBezTo>
                  <a:pt x="1770659" y="149200"/>
                  <a:pt x="1769974" y="145847"/>
                  <a:pt x="1768602" y="142799"/>
                </a:cubicBezTo>
                <a:cubicBezTo>
                  <a:pt x="1767231" y="139751"/>
                  <a:pt x="1764869" y="138227"/>
                  <a:pt x="1761515" y="138227"/>
                </a:cubicBezTo>
                <a:close/>
                <a:moveTo>
                  <a:pt x="4278325" y="136398"/>
                </a:moveTo>
                <a:cubicBezTo>
                  <a:pt x="4276191" y="136398"/>
                  <a:pt x="4274211" y="137084"/>
                  <a:pt x="4272381" y="138456"/>
                </a:cubicBezTo>
                <a:cubicBezTo>
                  <a:pt x="4270553" y="139827"/>
                  <a:pt x="4269639" y="141275"/>
                  <a:pt x="4269639" y="142799"/>
                </a:cubicBezTo>
                <a:cubicBezTo>
                  <a:pt x="4269639" y="149200"/>
                  <a:pt x="4274820" y="154382"/>
                  <a:pt x="4285183" y="158344"/>
                </a:cubicBezTo>
                <a:lnTo>
                  <a:pt x="4286097" y="156515"/>
                </a:lnTo>
                <a:cubicBezTo>
                  <a:pt x="4286707" y="155296"/>
                  <a:pt x="4287012" y="154229"/>
                  <a:pt x="4287012" y="153315"/>
                </a:cubicBezTo>
                <a:cubicBezTo>
                  <a:pt x="4287012" y="152400"/>
                  <a:pt x="4287012" y="151638"/>
                  <a:pt x="4287012" y="151029"/>
                </a:cubicBezTo>
                <a:cubicBezTo>
                  <a:pt x="4287012" y="146762"/>
                  <a:pt x="4286173" y="143256"/>
                  <a:pt x="4284497" y="140513"/>
                </a:cubicBezTo>
                <a:cubicBezTo>
                  <a:pt x="4282821" y="137770"/>
                  <a:pt x="4280763" y="136398"/>
                  <a:pt x="4278325" y="136398"/>
                </a:cubicBezTo>
                <a:close/>
                <a:moveTo>
                  <a:pt x="4196029" y="131064"/>
                </a:moveTo>
                <a:lnTo>
                  <a:pt x="4196487" y="136551"/>
                </a:lnTo>
                <a:cubicBezTo>
                  <a:pt x="4196487" y="145085"/>
                  <a:pt x="4193134" y="151334"/>
                  <a:pt x="4186429" y="155296"/>
                </a:cubicBezTo>
                <a:cubicBezTo>
                  <a:pt x="4178199" y="159258"/>
                  <a:pt x="4167835" y="163602"/>
                  <a:pt x="4155339" y="168326"/>
                </a:cubicBezTo>
                <a:cubicBezTo>
                  <a:pt x="4142842" y="173051"/>
                  <a:pt x="4128363" y="178156"/>
                  <a:pt x="4111905" y="183642"/>
                </a:cubicBezTo>
                <a:lnTo>
                  <a:pt x="4114191" y="162611"/>
                </a:lnTo>
                <a:cubicBezTo>
                  <a:pt x="4132479" y="155906"/>
                  <a:pt x="4148252" y="150114"/>
                  <a:pt x="4161511" y="145238"/>
                </a:cubicBezTo>
                <a:cubicBezTo>
                  <a:pt x="4174769" y="140361"/>
                  <a:pt x="4186276" y="135636"/>
                  <a:pt x="4196029" y="131064"/>
                </a:cubicBezTo>
                <a:close/>
                <a:moveTo>
                  <a:pt x="942366" y="128702"/>
                </a:moveTo>
                <a:cubicBezTo>
                  <a:pt x="939622" y="128702"/>
                  <a:pt x="937260" y="129464"/>
                  <a:pt x="935279" y="130988"/>
                </a:cubicBezTo>
                <a:cubicBezTo>
                  <a:pt x="933298" y="132512"/>
                  <a:pt x="932307" y="134036"/>
                  <a:pt x="932307" y="135560"/>
                </a:cubicBezTo>
                <a:cubicBezTo>
                  <a:pt x="932307" y="141656"/>
                  <a:pt x="938251" y="146838"/>
                  <a:pt x="950138" y="151105"/>
                </a:cubicBezTo>
                <a:lnTo>
                  <a:pt x="950595" y="149276"/>
                </a:lnTo>
                <a:cubicBezTo>
                  <a:pt x="950900" y="148057"/>
                  <a:pt x="951129" y="146990"/>
                  <a:pt x="951281" y="146076"/>
                </a:cubicBezTo>
                <a:cubicBezTo>
                  <a:pt x="951433" y="145161"/>
                  <a:pt x="951510" y="144247"/>
                  <a:pt x="951510" y="143333"/>
                </a:cubicBezTo>
                <a:cubicBezTo>
                  <a:pt x="951510" y="139675"/>
                  <a:pt x="950824" y="136322"/>
                  <a:pt x="949452" y="133274"/>
                </a:cubicBezTo>
                <a:cubicBezTo>
                  <a:pt x="948081" y="130226"/>
                  <a:pt x="945718" y="128702"/>
                  <a:pt x="942366" y="128702"/>
                </a:cubicBezTo>
                <a:close/>
                <a:moveTo>
                  <a:pt x="1766088" y="122682"/>
                </a:moveTo>
                <a:cubicBezTo>
                  <a:pt x="1770355" y="122682"/>
                  <a:pt x="1774317" y="125273"/>
                  <a:pt x="1777975" y="130455"/>
                </a:cubicBezTo>
                <a:cubicBezTo>
                  <a:pt x="1779499" y="132588"/>
                  <a:pt x="1780642" y="135560"/>
                  <a:pt x="1781404" y="139370"/>
                </a:cubicBezTo>
                <a:cubicBezTo>
                  <a:pt x="1782166" y="143180"/>
                  <a:pt x="1782547" y="147676"/>
                  <a:pt x="1782547" y="152858"/>
                </a:cubicBezTo>
                <a:cubicBezTo>
                  <a:pt x="1782547" y="157125"/>
                  <a:pt x="1782242" y="160478"/>
                  <a:pt x="1781632" y="162916"/>
                </a:cubicBezTo>
                <a:cubicBezTo>
                  <a:pt x="1783461" y="163221"/>
                  <a:pt x="1785442" y="163373"/>
                  <a:pt x="1787576" y="163373"/>
                </a:cubicBezTo>
                <a:cubicBezTo>
                  <a:pt x="1789709" y="163373"/>
                  <a:pt x="1791691" y="163373"/>
                  <a:pt x="1793519" y="163373"/>
                </a:cubicBezTo>
                <a:cubicBezTo>
                  <a:pt x="1793215" y="168250"/>
                  <a:pt x="1791691" y="172136"/>
                  <a:pt x="1788947" y="175032"/>
                </a:cubicBezTo>
                <a:cubicBezTo>
                  <a:pt x="1786205" y="177927"/>
                  <a:pt x="1781785" y="179223"/>
                  <a:pt x="1775689" y="178918"/>
                </a:cubicBezTo>
                <a:lnTo>
                  <a:pt x="1769745" y="178461"/>
                </a:lnTo>
                <a:cubicBezTo>
                  <a:pt x="1763649" y="184252"/>
                  <a:pt x="1756410" y="189662"/>
                  <a:pt x="1748028" y="194691"/>
                </a:cubicBezTo>
                <a:cubicBezTo>
                  <a:pt x="1739646" y="199721"/>
                  <a:pt x="1733169" y="202235"/>
                  <a:pt x="1728597" y="202235"/>
                </a:cubicBezTo>
                <a:cubicBezTo>
                  <a:pt x="1727683" y="202235"/>
                  <a:pt x="1725397" y="200787"/>
                  <a:pt x="1721739" y="197892"/>
                </a:cubicBezTo>
                <a:cubicBezTo>
                  <a:pt x="1718081" y="194996"/>
                  <a:pt x="1716253" y="193091"/>
                  <a:pt x="1716253" y="192177"/>
                </a:cubicBezTo>
                <a:lnTo>
                  <a:pt x="1718081" y="180290"/>
                </a:lnTo>
                <a:cubicBezTo>
                  <a:pt x="1718081" y="176937"/>
                  <a:pt x="1717015" y="175260"/>
                  <a:pt x="1714881" y="175260"/>
                </a:cubicBezTo>
                <a:cubicBezTo>
                  <a:pt x="1714271" y="175260"/>
                  <a:pt x="1712595" y="175718"/>
                  <a:pt x="1709852" y="176632"/>
                </a:cubicBezTo>
                <a:cubicBezTo>
                  <a:pt x="1707109" y="177546"/>
                  <a:pt x="1703603" y="179070"/>
                  <a:pt x="1699336" y="181204"/>
                </a:cubicBezTo>
                <a:lnTo>
                  <a:pt x="1694307" y="175260"/>
                </a:lnTo>
                <a:cubicBezTo>
                  <a:pt x="1703756" y="162459"/>
                  <a:pt x="1711985" y="156058"/>
                  <a:pt x="1718996" y="156058"/>
                </a:cubicBezTo>
                <a:cubicBezTo>
                  <a:pt x="1728140" y="156058"/>
                  <a:pt x="1732712" y="162002"/>
                  <a:pt x="1732712" y="173889"/>
                </a:cubicBezTo>
                <a:cubicBezTo>
                  <a:pt x="1732712" y="175108"/>
                  <a:pt x="1732559" y="176556"/>
                  <a:pt x="1732255" y="178232"/>
                </a:cubicBezTo>
                <a:cubicBezTo>
                  <a:pt x="1731950" y="179909"/>
                  <a:pt x="1731645" y="181509"/>
                  <a:pt x="1731340" y="183033"/>
                </a:cubicBezTo>
                <a:cubicBezTo>
                  <a:pt x="1739875" y="180899"/>
                  <a:pt x="1747343" y="177699"/>
                  <a:pt x="1753743" y="173432"/>
                </a:cubicBezTo>
                <a:cubicBezTo>
                  <a:pt x="1743380" y="167336"/>
                  <a:pt x="1738198" y="160020"/>
                  <a:pt x="1738198" y="151486"/>
                </a:cubicBezTo>
                <a:cubicBezTo>
                  <a:pt x="1738198" y="144476"/>
                  <a:pt x="1741170" y="137922"/>
                  <a:pt x="1747114" y="131826"/>
                </a:cubicBezTo>
                <a:cubicBezTo>
                  <a:pt x="1753057" y="125730"/>
                  <a:pt x="1759382" y="122682"/>
                  <a:pt x="1766088" y="122682"/>
                </a:cubicBezTo>
                <a:close/>
                <a:moveTo>
                  <a:pt x="4283811" y="120854"/>
                </a:moveTo>
                <a:cubicBezTo>
                  <a:pt x="4288688" y="120854"/>
                  <a:pt x="4292651" y="122987"/>
                  <a:pt x="4295699" y="127254"/>
                </a:cubicBezTo>
                <a:cubicBezTo>
                  <a:pt x="4299357" y="132131"/>
                  <a:pt x="4301185" y="139904"/>
                  <a:pt x="4301185" y="150572"/>
                </a:cubicBezTo>
                <a:cubicBezTo>
                  <a:pt x="4301185" y="154534"/>
                  <a:pt x="4300423" y="158192"/>
                  <a:pt x="4298899" y="161544"/>
                </a:cubicBezTo>
                <a:lnTo>
                  <a:pt x="4313072" y="162459"/>
                </a:lnTo>
                <a:cubicBezTo>
                  <a:pt x="4313072" y="167336"/>
                  <a:pt x="4311471" y="170841"/>
                  <a:pt x="4308272" y="172974"/>
                </a:cubicBezTo>
                <a:cubicBezTo>
                  <a:pt x="4305071" y="175108"/>
                  <a:pt x="4300119" y="176175"/>
                  <a:pt x="4293413" y="176175"/>
                </a:cubicBezTo>
                <a:lnTo>
                  <a:pt x="4288841" y="175718"/>
                </a:lnTo>
                <a:cubicBezTo>
                  <a:pt x="4281221" y="183338"/>
                  <a:pt x="4273449" y="189357"/>
                  <a:pt x="4265523" y="193777"/>
                </a:cubicBezTo>
                <a:cubicBezTo>
                  <a:pt x="4257599" y="198197"/>
                  <a:pt x="4250589" y="200406"/>
                  <a:pt x="4244493" y="200406"/>
                </a:cubicBezTo>
                <a:cubicBezTo>
                  <a:pt x="4235043" y="200406"/>
                  <a:pt x="4230319" y="196444"/>
                  <a:pt x="4230319" y="188519"/>
                </a:cubicBezTo>
                <a:cubicBezTo>
                  <a:pt x="4239463" y="186690"/>
                  <a:pt x="4247388" y="184252"/>
                  <a:pt x="4254094" y="181204"/>
                </a:cubicBezTo>
                <a:cubicBezTo>
                  <a:pt x="4260799" y="178156"/>
                  <a:pt x="4266895" y="174803"/>
                  <a:pt x="4272381" y="171146"/>
                </a:cubicBezTo>
                <a:cubicBezTo>
                  <a:pt x="4261409" y="165659"/>
                  <a:pt x="4255923" y="158496"/>
                  <a:pt x="4255923" y="149657"/>
                </a:cubicBezTo>
                <a:cubicBezTo>
                  <a:pt x="4255923" y="142647"/>
                  <a:pt x="4258895" y="136094"/>
                  <a:pt x="4264838" y="129998"/>
                </a:cubicBezTo>
                <a:cubicBezTo>
                  <a:pt x="4270781" y="123902"/>
                  <a:pt x="4277106" y="120854"/>
                  <a:pt x="4283811" y="120854"/>
                </a:cubicBezTo>
                <a:close/>
                <a:moveTo>
                  <a:pt x="3413227" y="120320"/>
                </a:moveTo>
                <a:lnTo>
                  <a:pt x="3413684" y="126264"/>
                </a:lnTo>
                <a:cubicBezTo>
                  <a:pt x="3413684" y="134493"/>
                  <a:pt x="3410179" y="140589"/>
                  <a:pt x="3403168" y="144552"/>
                </a:cubicBezTo>
                <a:cubicBezTo>
                  <a:pt x="3394939" y="148514"/>
                  <a:pt x="3384575" y="152934"/>
                  <a:pt x="3372079" y="157811"/>
                </a:cubicBezTo>
                <a:cubicBezTo>
                  <a:pt x="3359582" y="162687"/>
                  <a:pt x="3345104" y="167869"/>
                  <a:pt x="3328645" y="173355"/>
                </a:cubicBezTo>
                <a:lnTo>
                  <a:pt x="3330931" y="151867"/>
                </a:lnTo>
                <a:cubicBezTo>
                  <a:pt x="3349219" y="145161"/>
                  <a:pt x="3364992" y="139370"/>
                  <a:pt x="3378251" y="134493"/>
                </a:cubicBezTo>
                <a:cubicBezTo>
                  <a:pt x="3391509" y="129617"/>
                  <a:pt x="3403168" y="124892"/>
                  <a:pt x="3413227" y="120320"/>
                </a:cubicBezTo>
                <a:close/>
                <a:moveTo>
                  <a:pt x="3802075" y="117348"/>
                </a:moveTo>
                <a:cubicBezTo>
                  <a:pt x="3799942" y="117348"/>
                  <a:pt x="3797961" y="118034"/>
                  <a:pt x="3796132" y="119406"/>
                </a:cubicBezTo>
                <a:cubicBezTo>
                  <a:pt x="3794303" y="120777"/>
                  <a:pt x="3793389" y="122225"/>
                  <a:pt x="3793389" y="123749"/>
                </a:cubicBezTo>
                <a:cubicBezTo>
                  <a:pt x="3793389" y="130150"/>
                  <a:pt x="3798571" y="135332"/>
                  <a:pt x="3808933" y="139294"/>
                </a:cubicBezTo>
                <a:lnTo>
                  <a:pt x="3809848" y="137465"/>
                </a:lnTo>
                <a:cubicBezTo>
                  <a:pt x="3810457" y="136246"/>
                  <a:pt x="3810762" y="135179"/>
                  <a:pt x="3810762" y="134265"/>
                </a:cubicBezTo>
                <a:cubicBezTo>
                  <a:pt x="3810762" y="133350"/>
                  <a:pt x="3810762" y="132588"/>
                  <a:pt x="3810762" y="131979"/>
                </a:cubicBezTo>
                <a:cubicBezTo>
                  <a:pt x="3810762" y="127712"/>
                  <a:pt x="3809924" y="124206"/>
                  <a:pt x="3808247" y="121463"/>
                </a:cubicBezTo>
                <a:cubicBezTo>
                  <a:pt x="3806571" y="118720"/>
                  <a:pt x="3804514" y="117348"/>
                  <a:pt x="3802075" y="117348"/>
                </a:cubicBezTo>
                <a:close/>
                <a:moveTo>
                  <a:pt x="5733288" y="116053"/>
                </a:moveTo>
                <a:lnTo>
                  <a:pt x="5733745" y="121539"/>
                </a:lnTo>
                <a:cubicBezTo>
                  <a:pt x="5733745" y="129464"/>
                  <a:pt x="5730239" y="135560"/>
                  <a:pt x="5723229" y="139827"/>
                </a:cubicBezTo>
                <a:cubicBezTo>
                  <a:pt x="5715305" y="143790"/>
                  <a:pt x="5705093" y="148209"/>
                  <a:pt x="5692597" y="153086"/>
                </a:cubicBezTo>
                <a:cubicBezTo>
                  <a:pt x="5680099" y="157963"/>
                  <a:pt x="5665470" y="163297"/>
                  <a:pt x="5648705" y="169088"/>
                </a:cubicBezTo>
                <a:lnTo>
                  <a:pt x="5650991" y="147143"/>
                </a:lnTo>
                <a:cubicBezTo>
                  <a:pt x="5671413" y="139827"/>
                  <a:pt x="5688177" y="133731"/>
                  <a:pt x="5701284" y="128855"/>
                </a:cubicBezTo>
                <a:cubicBezTo>
                  <a:pt x="5714390" y="123978"/>
                  <a:pt x="5725058" y="119711"/>
                  <a:pt x="5733288" y="116053"/>
                </a:cubicBezTo>
                <a:close/>
                <a:moveTo>
                  <a:pt x="3009138" y="116053"/>
                </a:moveTo>
                <a:lnTo>
                  <a:pt x="3009595" y="121539"/>
                </a:lnTo>
                <a:cubicBezTo>
                  <a:pt x="3009595" y="129464"/>
                  <a:pt x="3006090" y="135560"/>
                  <a:pt x="2999080" y="139827"/>
                </a:cubicBezTo>
                <a:cubicBezTo>
                  <a:pt x="2991155" y="143790"/>
                  <a:pt x="2980944" y="148209"/>
                  <a:pt x="2968447" y="153086"/>
                </a:cubicBezTo>
                <a:cubicBezTo>
                  <a:pt x="2955951" y="157963"/>
                  <a:pt x="2941320" y="163297"/>
                  <a:pt x="2924556" y="169088"/>
                </a:cubicBezTo>
                <a:lnTo>
                  <a:pt x="2926842" y="147143"/>
                </a:lnTo>
                <a:cubicBezTo>
                  <a:pt x="2947264" y="139827"/>
                  <a:pt x="2964028" y="133731"/>
                  <a:pt x="2977134" y="128855"/>
                </a:cubicBezTo>
                <a:cubicBezTo>
                  <a:pt x="2990241" y="123978"/>
                  <a:pt x="3000909" y="119711"/>
                  <a:pt x="3009138" y="116053"/>
                </a:cubicBezTo>
                <a:close/>
                <a:moveTo>
                  <a:pt x="946938" y="113157"/>
                </a:moveTo>
                <a:cubicBezTo>
                  <a:pt x="951205" y="113157"/>
                  <a:pt x="955167" y="115748"/>
                  <a:pt x="958825" y="120930"/>
                </a:cubicBezTo>
                <a:cubicBezTo>
                  <a:pt x="960349" y="123063"/>
                  <a:pt x="961492" y="126035"/>
                  <a:pt x="962254" y="129845"/>
                </a:cubicBezTo>
                <a:cubicBezTo>
                  <a:pt x="963016" y="133655"/>
                  <a:pt x="963397" y="138151"/>
                  <a:pt x="963397" y="143333"/>
                </a:cubicBezTo>
                <a:cubicBezTo>
                  <a:pt x="963397" y="147600"/>
                  <a:pt x="963092" y="150953"/>
                  <a:pt x="962483" y="153391"/>
                </a:cubicBezTo>
                <a:cubicBezTo>
                  <a:pt x="964311" y="153696"/>
                  <a:pt x="966292" y="153848"/>
                  <a:pt x="968426" y="153848"/>
                </a:cubicBezTo>
                <a:cubicBezTo>
                  <a:pt x="970560" y="153848"/>
                  <a:pt x="972541" y="153848"/>
                  <a:pt x="974369" y="153848"/>
                </a:cubicBezTo>
                <a:cubicBezTo>
                  <a:pt x="974065" y="158725"/>
                  <a:pt x="972541" y="162611"/>
                  <a:pt x="969798" y="165507"/>
                </a:cubicBezTo>
                <a:cubicBezTo>
                  <a:pt x="967054" y="168402"/>
                  <a:pt x="962635" y="169698"/>
                  <a:pt x="956539" y="169393"/>
                </a:cubicBezTo>
                <a:lnTo>
                  <a:pt x="950595" y="168936"/>
                </a:lnTo>
                <a:cubicBezTo>
                  <a:pt x="944499" y="174727"/>
                  <a:pt x="937260" y="180137"/>
                  <a:pt x="928878" y="185166"/>
                </a:cubicBezTo>
                <a:cubicBezTo>
                  <a:pt x="920496" y="190196"/>
                  <a:pt x="914019" y="192710"/>
                  <a:pt x="909447" y="192710"/>
                </a:cubicBezTo>
                <a:cubicBezTo>
                  <a:pt x="908533" y="192710"/>
                  <a:pt x="906247" y="191262"/>
                  <a:pt x="902589" y="188367"/>
                </a:cubicBezTo>
                <a:cubicBezTo>
                  <a:pt x="898931" y="185471"/>
                  <a:pt x="897103" y="183566"/>
                  <a:pt x="897103" y="182652"/>
                </a:cubicBezTo>
                <a:lnTo>
                  <a:pt x="898931" y="170765"/>
                </a:lnTo>
                <a:cubicBezTo>
                  <a:pt x="898931" y="167412"/>
                  <a:pt x="897865" y="165735"/>
                  <a:pt x="895731" y="165735"/>
                </a:cubicBezTo>
                <a:cubicBezTo>
                  <a:pt x="895122" y="165735"/>
                  <a:pt x="893445" y="166193"/>
                  <a:pt x="890702" y="167107"/>
                </a:cubicBezTo>
                <a:cubicBezTo>
                  <a:pt x="887959" y="168021"/>
                  <a:pt x="884453" y="169545"/>
                  <a:pt x="880186" y="171679"/>
                </a:cubicBezTo>
                <a:lnTo>
                  <a:pt x="875157" y="165735"/>
                </a:lnTo>
                <a:cubicBezTo>
                  <a:pt x="884606" y="152934"/>
                  <a:pt x="892835" y="146533"/>
                  <a:pt x="899846" y="146533"/>
                </a:cubicBezTo>
                <a:cubicBezTo>
                  <a:pt x="908990" y="146533"/>
                  <a:pt x="913562" y="152477"/>
                  <a:pt x="913562" y="164364"/>
                </a:cubicBezTo>
                <a:cubicBezTo>
                  <a:pt x="913562" y="165583"/>
                  <a:pt x="913410" y="167031"/>
                  <a:pt x="913105" y="168707"/>
                </a:cubicBezTo>
                <a:cubicBezTo>
                  <a:pt x="912800" y="170384"/>
                  <a:pt x="912495" y="171984"/>
                  <a:pt x="912190" y="173508"/>
                </a:cubicBezTo>
                <a:cubicBezTo>
                  <a:pt x="920725" y="171374"/>
                  <a:pt x="928192" y="168174"/>
                  <a:pt x="934593" y="163907"/>
                </a:cubicBezTo>
                <a:cubicBezTo>
                  <a:pt x="924230" y="157811"/>
                  <a:pt x="919048" y="150495"/>
                  <a:pt x="919048" y="141961"/>
                </a:cubicBezTo>
                <a:cubicBezTo>
                  <a:pt x="919048" y="134951"/>
                  <a:pt x="922020" y="128397"/>
                  <a:pt x="927964" y="122301"/>
                </a:cubicBezTo>
                <a:cubicBezTo>
                  <a:pt x="933907" y="116205"/>
                  <a:pt x="940232" y="113157"/>
                  <a:pt x="946938" y="113157"/>
                </a:cubicBezTo>
                <a:close/>
                <a:moveTo>
                  <a:pt x="515036" y="104242"/>
                </a:moveTo>
                <a:cubicBezTo>
                  <a:pt x="518998" y="106985"/>
                  <a:pt x="522656" y="109881"/>
                  <a:pt x="526009" y="112929"/>
                </a:cubicBezTo>
                <a:cubicBezTo>
                  <a:pt x="529361" y="115977"/>
                  <a:pt x="532257" y="119025"/>
                  <a:pt x="534695" y="122073"/>
                </a:cubicBezTo>
                <a:cubicBezTo>
                  <a:pt x="531647" y="124816"/>
                  <a:pt x="528447" y="127864"/>
                  <a:pt x="525094" y="131217"/>
                </a:cubicBezTo>
                <a:cubicBezTo>
                  <a:pt x="521741" y="134570"/>
                  <a:pt x="518389" y="138227"/>
                  <a:pt x="515036" y="142190"/>
                </a:cubicBezTo>
                <a:cubicBezTo>
                  <a:pt x="512293" y="139142"/>
                  <a:pt x="509397" y="136170"/>
                  <a:pt x="506349" y="133274"/>
                </a:cubicBezTo>
                <a:cubicBezTo>
                  <a:pt x="503301" y="130379"/>
                  <a:pt x="500253" y="127407"/>
                  <a:pt x="497205" y="124359"/>
                </a:cubicBezTo>
                <a:cubicBezTo>
                  <a:pt x="499643" y="120396"/>
                  <a:pt x="502387" y="116815"/>
                  <a:pt x="505435" y="113615"/>
                </a:cubicBezTo>
                <a:cubicBezTo>
                  <a:pt x="508483" y="110414"/>
                  <a:pt x="511683" y="107290"/>
                  <a:pt x="515036" y="104242"/>
                </a:cubicBezTo>
                <a:close/>
                <a:moveTo>
                  <a:pt x="221285" y="104242"/>
                </a:moveTo>
                <a:cubicBezTo>
                  <a:pt x="224028" y="106985"/>
                  <a:pt x="226847" y="109805"/>
                  <a:pt x="229743" y="112700"/>
                </a:cubicBezTo>
                <a:cubicBezTo>
                  <a:pt x="232639" y="115596"/>
                  <a:pt x="235763" y="118720"/>
                  <a:pt x="239116" y="122073"/>
                </a:cubicBezTo>
                <a:cubicBezTo>
                  <a:pt x="236677" y="125730"/>
                  <a:pt x="233934" y="129236"/>
                  <a:pt x="230886" y="132588"/>
                </a:cubicBezTo>
                <a:cubicBezTo>
                  <a:pt x="227838" y="135941"/>
                  <a:pt x="224638" y="139142"/>
                  <a:pt x="221285" y="142190"/>
                </a:cubicBezTo>
                <a:cubicBezTo>
                  <a:pt x="217018" y="139142"/>
                  <a:pt x="213208" y="136094"/>
                  <a:pt x="209855" y="133046"/>
                </a:cubicBezTo>
                <a:cubicBezTo>
                  <a:pt x="206502" y="129998"/>
                  <a:pt x="203759" y="127102"/>
                  <a:pt x="201625" y="124359"/>
                </a:cubicBezTo>
                <a:cubicBezTo>
                  <a:pt x="204978" y="121616"/>
                  <a:pt x="208255" y="118568"/>
                  <a:pt x="211455" y="115215"/>
                </a:cubicBezTo>
                <a:cubicBezTo>
                  <a:pt x="214655" y="111862"/>
                  <a:pt x="217932" y="108204"/>
                  <a:pt x="221285" y="104242"/>
                </a:cubicBezTo>
                <a:close/>
                <a:moveTo>
                  <a:pt x="3807561" y="101804"/>
                </a:moveTo>
                <a:cubicBezTo>
                  <a:pt x="3812439" y="101804"/>
                  <a:pt x="3816401" y="103937"/>
                  <a:pt x="3819449" y="108204"/>
                </a:cubicBezTo>
                <a:cubicBezTo>
                  <a:pt x="3823107" y="113081"/>
                  <a:pt x="3824935" y="120854"/>
                  <a:pt x="3824935" y="131522"/>
                </a:cubicBezTo>
                <a:cubicBezTo>
                  <a:pt x="3824935" y="135484"/>
                  <a:pt x="3824173" y="139142"/>
                  <a:pt x="3822649" y="142494"/>
                </a:cubicBezTo>
                <a:lnTo>
                  <a:pt x="3836823" y="143409"/>
                </a:lnTo>
                <a:cubicBezTo>
                  <a:pt x="3836823" y="148286"/>
                  <a:pt x="3835222" y="151791"/>
                  <a:pt x="3832022" y="153924"/>
                </a:cubicBezTo>
                <a:cubicBezTo>
                  <a:pt x="3828821" y="156058"/>
                  <a:pt x="3823869" y="157125"/>
                  <a:pt x="3817163" y="157125"/>
                </a:cubicBezTo>
                <a:lnTo>
                  <a:pt x="3812591" y="156668"/>
                </a:lnTo>
                <a:cubicBezTo>
                  <a:pt x="3804971" y="164288"/>
                  <a:pt x="3797199" y="170307"/>
                  <a:pt x="3789274" y="174727"/>
                </a:cubicBezTo>
                <a:cubicBezTo>
                  <a:pt x="3781349" y="179147"/>
                  <a:pt x="3774339" y="181356"/>
                  <a:pt x="3768243" y="181356"/>
                </a:cubicBezTo>
                <a:cubicBezTo>
                  <a:pt x="3758794" y="181356"/>
                  <a:pt x="3754069" y="177394"/>
                  <a:pt x="3754069" y="169469"/>
                </a:cubicBezTo>
                <a:cubicBezTo>
                  <a:pt x="3763213" y="167640"/>
                  <a:pt x="3771138" y="165202"/>
                  <a:pt x="3777844" y="162154"/>
                </a:cubicBezTo>
                <a:cubicBezTo>
                  <a:pt x="3784549" y="159106"/>
                  <a:pt x="3790645" y="155753"/>
                  <a:pt x="3796132" y="152096"/>
                </a:cubicBezTo>
                <a:cubicBezTo>
                  <a:pt x="3785159" y="146609"/>
                  <a:pt x="3779673" y="139446"/>
                  <a:pt x="3779673" y="130607"/>
                </a:cubicBezTo>
                <a:cubicBezTo>
                  <a:pt x="3779673" y="123597"/>
                  <a:pt x="3782645" y="117044"/>
                  <a:pt x="3788588" y="110948"/>
                </a:cubicBezTo>
                <a:cubicBezTo>
                  <a:pt x="3794531" y="104852"/>
                  <a:pt x="3800857" y="101804"/>
                  <a:pt x="3807561" y="101804"/>
                </a:cubicBezTo>
                <a:close/>
                <a:moveTo>
                  <a:pt x="6060186" y="72695"/>
                </a:moveTo>
                <a:cubicBezTo>
                  <a:pt x="6071769" y="72695"/>
                  <a:pt x="6077559" y="79096"/>
                  <a:pt x="6077559" y="91898"/>
                </a:cubicBezTo>
                <a:cubicBezTo>
                  <a:pt x="6077559" y="96470"/>
                  <a:pt x="6076797" y="100127"/>
                  <a:pt x="6075273" y="102870"/>
                </a:cubicBezTo>
                <a:lnTo>
                  <a:pt x="6066129" y="101499"/>
                </a:lnTo>
                <a:lnTo>
                  <a:pt x="6066587" y="99670"/>
                </a:lnTo>
                <a:cubicBezTo>
                  <a:pt x="6066587" y="98146"/>
                  <a:pt x="6066053" y="97003"/>
                  <a:pt x="6064987" y="96241"/>
                </a:cubicBezTo>
                <a:cubicBezTo>
                  <a:pt x="6063919" y="95479"/>
                  <a:pt x="6062472" y="95098"/>
                  <a:pt x="6060643" y="95098"/>
                </a:cubicBezTo>
                <a:cubicBezTo>
                  <a:pt x="6056985" y="95098"/>
                  <a:pt x="6053632" y="96317"/>
                  <a:pt x="6050585" y="98756"/>
                </a:cubicBezTo>
                <a:cubicBezTo>
                  <a:pt x="6047537" y="101194"/>
                  <a:pt x="6044945" y="104394"/>
                  <a:pt x="6042813" y="108357"/>
                </a:cubicBezTo>
                <a:cubicBezTo>
                  <a:pt x="6048299" y="114148"/>
                  <a:pt x="6055918" y="117044"/>
                  <a:pt x="6065672" y="117044"/>
                </a:cubicBezTo>
                <a:cubicBezTo>
                  <a:pt x="6068111" y="117044"/>
                  <a:pt x="6070930" y="116891"/>
                  <a:pt x="6074131" y="116586"/>
                </a:cubicBezTo>
                <a:cubicBezTo>
                  <a:pt x="6077331" y="116282"/>
                  <a:pt x="6080912" y="115672"/>
                  <a:pt x="6084875" y="114758"/>
                </a:cubicBezTo>
                <a:lnTo>
                  <a:pt x="6083503" y="133960"/>
                </a:lnTo>
                <a:cubicBezTo>
                  <a:pt x="6071921" y="136703"/>
                  <a:pt x="6062319" y="139523"/>
                  <a:pt x="6054699" y="142418"/>
                </a:cubicBezTo>
                <a:cubicBezTo>
                  <a:pt x="6047079" y="145314"/>
                  <a:pt x="6037935" y="149505"/>
                  <a:pt x="6027267" y="154991"/>
                </a:cubicBezTo>
                <a:lnTo>
                  <a:pt x="6025896" y="136246"/>
                </a:lnTo>
                <a:lnTo>
                  <a:pt x="6043269" y="126645"/>
                </a:lnTo>
                <a:cubicBezTo>
                  <a:pt x="6032906" y="123597"/>
                  <a:pt x="6027725" y="117653"/>
                  <a:pt x="6027725" y="108814"/>
                </a:cubicBezTo>
                <a:cubicBezTo>
                  <a:pt x="6027725" y="103023"/>
                  <a:pt x="6029401" y="97384"/>
                  <a:pt x="6032754" y="91898"/>
                </a:cubicBezTo>
                <a:cubicBezTo>
                  <a:pt x="6036107" y="86411"/>
                  <a:pt x="6040373" y="81839"/>
                  <a:pt x="6045555" y="78182"/>
                </a:cubicBezTo>
                <a:cubicBezTo>
                  <a:pt x="6050737" y="74524"/>
                  <a:pt x="6055614" y="72695"/>
                  <a:pt x="6060186" y="72695"/>
                </a:cubicBezTo>
                <a:close/>
                <a:moveTo>
                  <a:pt x="6095238" y="11278"/>
                </a:moveTo>
                <a:lnTo>
                  <a:pt x="6095695" y="16764"/>
                </a:lnTo>
                <a:cubicBezTo>
                  <a:pt x="6095695" y="24689"/>
                  <a:pt x="6092189" y="30785"/>
                  <a:pt x="6085179" y="35052"/>
                </a:cubicBezTo>
                <a:cubicBezTo>
                  <a:pt x="6077255" y="39015"/>
                  <a:pt x="6067043" y="43434"/>
                  <a:pt x="6054547" y="48311"/>
                </a:cubicBezTo>
                <a:cubicBezTo>
                  <a:pt x="6042051" y="53188"/>
                  <a:pt x="6027420" y="58522"/>
                  <a:pt x="6010655" y="64313"/>
                </a:cubicBezTo>
                <a:lnTo>
                  <a:pt x="6012942" y="42368"/>
                </a:lnTo>
                <a:cubicBezTo>
                  <a:pt x="6033363" y="35052"/>
                  <a:pt x="6050127" y="28956"/>
                  <a:pt x="6063234" y="24080"/>
                </a:cubicBezTo>
                <a:cubicBezTo>
                  <a:pt x="6076340" y="19203"/>
                  <a:pt x="6087008" y="14936"/>
                  <a:pt x="6095238" y="11278"/>
                </a:cubicBezTo>
                <a:close/>
                <a:moveTo>
                  <a:pt x="2978658" y="0"/>
                </a:moveTo>
                <a:cubicBezTo>
                  <a:pt x="2981097" y="11278"/>
                  <a:pt x="2982773" y="20651"/>
                  <a:pt x="2983687" y="28118"/>
                </a:cubicBezTo>
                <a:cubicBezTo>
                  <a:pt x="2984602" y="35586"/>
                  <a:pt x="2985287" y="42291"/>
                  <a:pt x="2985745" y="48235"/>
                </a:cubicBezTo>
                <a:cubicBezTo>
                  <a:pt x="2986202" y="54179"/>
                  <a:pt x="2986431" y="60808"/>
                  <a:pt x="2986431" y="68123"/>
                </a:cubicBezTo>
                <a:cubicBezTo>
                  <a:pt x="2986431" y="83668"/>
                  <a:pt x="2982163" y="96774"/>
                  <a:pt x="2973629" y="107442"/>
                </a:cubicBezTo>
                <a:lnTo>
                  <a:pt x="2970886" y="106528"/>
                </a:lnTo>
                <a:cubicBezTo>
                  <a:pt x="2970886" y="94031"/>
                  <a:pt x="2970048" y="81915"/>
                  <a:pt x="2968371" y="70181"/>
                </a:cubicBezTo>
                <a:cubicBezTo>
                  <a:pt x="2966695" y="58446"/>
                  <a:pt x="2964485" y="47244"/>
                  <a:pt x="2961742" y="36576"/>
                </a:cubicBezTo>
                <a:cubicBezTo>
                  <a:pt x="2960827" y="32614"/>
                  <a:pt x="2960370" y="29109"/>
                  <a:pt x="2960370" y="26061"/>
                </a:cubicBezTo>
                <a:cubicBezTo>
                  <a:pt x="2960370" y="19965"/>
                  <a:pt x="2962123" y="14555"/>
                  <a:pt x="2965628" y="9830"/>
                </a:cubicBezTo>
                <a:cubicBezTo>
                  <a:pt x="2969133" y="5106"/>
                  <a:pt x="2973477" y="1829"/>
                  <a:pt x="2978658"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E01F58EA-BB15-69CF-F524-0F484C12CAF0}"/>
              </a:ext>
            </a:extLst>
          </p:cNvPr>
          <p:cNvSpPr txBox="1"/>
          <p:nvPr/>
        </p:nvSpPr>
        <p:spPr>
          <a:xfrm>
            <a:off x="9617425" y="3925277"/>
            <a:ext cx="6965193" cy="830997"/>
          </a:xfrm>
          <a:prstGeom prst="rect">
            <a:avLst/>
          </a:prstGeom>
          <a:noFill/>
        </p:spPr>
        <p:txBody>
          <a:bodyPr wrap="square" rtlCol="0">
            <a:spAutoFit/>
          </a:bodyPr>
          <a:lstStyle/>
          <a:p>
            <a:pPr marL="0" indent="0" algn="ctr">
              <a:buNone/>
            </a:pPr>
            <a:r>
              <a:rPr lang="en-GB" sz="2400" i="0" u="none" strike="noStrike" dirty="0">
                <a:solidFill>
                  <a:srgbClr val="000000"/>
                </a:solidFill>
                <a:effectLst/>
                <a:latin typeface="Inter"/>
              </a:rPr>
              <a:t>To come back [to life] after we have died and become dust? That is too farfetched.’</a:t>
            </a:r>
            <a:endParaRPr lang="en-GB" sz="4400" dirty="0">
              <a:effectLst/>
            </a:endParaRPr>
          </a:p>
        </p:txBody>
      </p:sp>
      <p:sp>
        <p:nvSpPr>
          <p:cNvPr id="8" name="Freeform: Shape 7">
            <a:extLst>
              <a:ext uri="{FF2B5EF4-FFF2-40B4-BE49-F238E27FC236}">
                <a16:creationId xmlns:a16="http://schemas.microsoft.com/office/drawing/2014/main" id="{2CD926E4-35F0-0E03-67B6-39F204C59C15}"/>
              </a:ext>
            </a:extLst>
          </p:cNvPr>
          <p:cNvSpPr/>
          <p:nvPr/>
        </p:nvSpPr>
        <p:spPr>
          <a:xfrm rot="20799858">
            <a:off x="-245960" y="5160410"/>
            <a:ext cx="9937148" cy="5398512"/>
          </a:xfrm>
          <a:custGeom>
            <a:avLst/>
            <a:gdLst>
              <a:gd name="connsiteX0" fmla="*/ 533902 w 5542288"/>
              <a:gd name="connsiteY0" fmla="*/ 18036 h 3049071"/>
              <a:gd name="connsiteX1" fmla="*/ 1979382 w 5542288"/>
              <a:gd name="connsiteY1" fmla="*/ 667978 h 3049071"/>
              <a:gd name="connsiteX2" fmla="*/ 3378861 w 5542288"/>
              <a:gd name="connsiteY2" fmla="*/ 955722 h 3049071"/>
              <a:gd name="connsiteX3" fmla="*/ 4795784 w 5542288"/>
              <a:gd name="connsiteY3" fmla="*/ 1648925 h 3049071"/>
              <a:gd name="connsiteX4" fmla="*/ 5542288 w 5542288"/>
              <a:gd name="connsiteY4" fmla="*/ 2966753 h 3049071"/>
              <a:gd name="connsiteX5" fmla="*/ 5539185 w 5542288"/>
              <a:gd name="connsiteY5" fmla="*/ 3049071 h 3049071"/>
              <a:gd name="connsiteX6" fmla="*/ 0 w 5542288"/>
              <a:gd name="connsiteY6" fmla="*/ 1736018 h 3049071"/>
              <a:gd name="connsiteX7" fmla="*/ 411519 w 5542288"/>
              <a:gd name="connsiteY7" fmla="*/ 0 h 3049071"/>
              <a:gd name="connsiteX8" fmla="*/ 430579 w 5542288"/>
              <a:gd name="connsiteY8" fmla="*/ 1167 h 3049071"/>
              <a:gd name="connsiteX9" fmla="*/ 533902 w 5542288"/>
              <a:gd name="connsiteY9" fmla="*/ 18036 h 304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2288" h="3049071">
                <a:moveTo>
                  <a:pt x="533902" y="18036"/>
                </a:moveTo>
                <a:cubicBezTo>
                  <a:pt x="988866" y="112723"/>
                  <a:pt x="1533053" y="476694"/>
                  <a:pt x="1979382" y="667978"/>
                </a:cubicBezTo>
                <a:cubicBezTo>
                  <a:pt x="2524350" y="903405"/>
                  <a:pt x="2921090" y="872889"/>
                  <a:pt x="3378861" y="955722"/>
                </a:cubicBezTo>
                <a:cubicBezTo>
                  <a:pt x="3832276" y="1042917"/>
                  <a:pt x="4346727" y="1243466"/>
                  <a:pt x="4795784" y="1648925"/>
                </a:cubicBezTo>
                <a:cubicBezTo>
                  <a:pt x="5188705" y="1999886"/>
                  <a:pt x="5534898" y="2504391"/>
                  <a:pt x="5542288" y="2966753"/>
                </a:cubicBezTo>
                <a:lnTo>
                  <a:pt x="5539185" y="3049071"/>
                </a:lnTo>
                <a:lnTo>
                  <a:pt x="0" y="1736018"/>
                </a:lnTo>
                <a:lnTo>
                  <a:pt x="411519" y="0"/>
                </a:lnTo>
                <a:lnTo>
                  <a:pt x="430579" y="1167"/>
                </a:lnTo>
                <a:cubicBezTo>
                  <a:pt x="464436" y="5062"/>
                  <a:pt x="498905" y="10753"/>
                  <a:pt x="533902" y="18036"/>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a:solidFill>
                <a:schemeClr val="tx1"/>
              </a:solidFill>
            </a:endParaRPr>
          </a:p>
        </p:txBody>
      </p:sp>
      <p:pic>
        <p:nvPicPr>
          <p:cNvPr id="4" name="Picture 3">
            <a:extLst>
              <a:ext uri="{FF2B5EF4-FFF2-40B4-BE49-F238E27FC236}">
                <a16:creationId xmlns:a16="http://schemas.microsoft.com/office/drawing/2014/main" id="{F6FBDC09-AAB4-375D-A810-CF36266F119F}"/>
              </a:ext>
            </a:extLst>
          </p:cNvPr>
          <p:cNvPicPr>
            <a:picLocks noChangeAspect="1"/>
          </p:cNvPicPr>
          <p:nvPr/>
        </p:nvPicPr>
        <p:blipFill>
          <a:blip r:embed="rId3"/>
          <a:stretch>
            <a:fillRect/>
          </a:stretch>
        </p:blipFill>
        <p:spPr>
          <a:xfrm>
            <a:off x="10655441" y="5651913"/>
            <a:ext cx="4889162" cy="3258168"/>
          </a:xfrm>
          <a:prstGeom prst="rect">
            <a:avLst/>
          </a:prstGeom>
          <a:effectLst>
            <a:softEdge rad="685800"/>
          </a:effectLst>
        </p:spPr>
      </p:pic>
    </p:spTree>
    <p:extLst>
      <p:ext uri="{BB962C8B-B14F-4D97-AF65-F5344CB8AC3E}">
        <p14:creationId xmlns:p14="http://schemas.microsoft.com/office/powerpoint/2010/main" val="2461185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822BA743-0A80-0D6E-00A9-6C3E85A53DE6}"/>
            </a:ext>
          </a:extLst>
        </p:cNvPr>
        <p:cNvGrpSpPr/>
        <p:nvPr/>
      </p:nvGrpSpPr>
      <p:grpSpPr>
        <a:xfrm>
          <a:off x="0" y="0"/>
          <a:ext cx="0" cy="0"/>
          <a:chOff x="0" y="0"/>
          <a:chExt cx="0" cy="0"/>
        </a:xfrm>
      </p:grpSpPr>
      <p:sp>
        <p:nvSpPr>
          <p:cNvPr id="4" name="Background frame">
            <a:extLst>
              <a:ext uri="{FF2B5EF4-FFF2-40B4-BE49-F238E27FC236}">
                <a16:creationId xmlns:a16="http://schemas.microsoft.com/office/drawing/2014/main" id="{D2A5DFF9-1F33-865B-7424-7CAD2463561D}"/>
              </a:ext>
            </a:extLst>
          </p:cNvPr>
          <p:cNvSpPr/>
          <p:nvPr/>
        </p:nvSpPr>
        <p:spPr>
          <a:xfrm>
            <a:off x="9144000" y="1640539"/>
            <a:ext cx="7912045" cy="2698716"/>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B1978ABA-6663-1085-28D9-FF0BD5076983}"/>
              </a:ext>
            </a:extLst>
          </p:cNvPr>
          <p:cNvSpPr/>
          <p:nvPr/>
        </p:nvSpPr>
        <p:spPr>
          <a:xfrm>
            <a:off x="9148517" y="4661429"/>
            <a:ext cx="7912045" cy="1710188"/>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C4FACFC4-74FE-8D01-C1E0-89FC81069DE5}"/>
              </a:ext>
            </a:extLst>
          </p:cNvPr>
          <p:cNvSpPr txBox="1"/>
          <p:nvPr/>
        </p:nvSpPr>
        <p:spPr>
          <a:xfrm>
            <a:off x="1932841" y="1444743"/>
            <a:ext cx="5975484"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Allah’s Absolute Knowledge</a:t>
            </a:r>
          </a:p>
        </p:txBody>
      </p:sp>
      <p:sp>
        <p:nvSpPr>
          <p:cNvPr id="3" name="Google Shape;203;p22">
            <a:extLst>
              <a:ext uri="{FF2B5EF4-FFF2-40B4-BE49-F238E27FC236}">
                <a16:creationId xmlns:a16="http://schemas.microsoft.com/office/drawing/2014/main" id="{EEA99C9C-B754-5FA5-CF25-404FB5A55165}"/>
              </a:ext>
            </a:extLst>
          </p:cNvPr>
          <p:cNvSpPr txBox="1"/>
          <p:nvPr/>
        </p:nvSpPr>
        <p:spPr>
          <a:xfrm>
            <a:off x="1932842" y="3501521"/>
            <a:ext cx="6527418" cy="3000781"/>
          </a:xfrm>
          <a:prstGeom prst="rect">
            <a:avLst/>
          </a:prstGeom>
          <a:noFill/>
          <a:ln>
            <a:noFill/>
          </a:ln>
        </p:spPr>
        <p:txBody>
          <a:bodyPr spcFirstLastPara="1" wrap="square" lIns="91425" tIns="45700" rIns="91425" bIns="45700" anchor="t" anchorCtr="0">
            <a:spAutoFit/>
          </a:bodyPr>
          <a:lstStyle/>
          <a:p>
            <a:pPr marL="342900" indent="-342900">
              <a:lnSpc>
                <a:spcPct val="150000"/>
              </a:lnSpc>
              <a:spcAft>
                <a:spcPts val="600"/>
              </a:spcAft>
              <a:buFont typeface="Arial" panose="020B0604020202020204" pitchFamily="34" charset="0"/>
              <a:buChar char="•"/>
            </a:pPr>
            <a:r>
              <a:rPr lang="ar-SA" sz="2400" dirty="0">
                <a:solidFill>
                  <a:srgbClr val="1E1E1E"/>
                </a:solidFill>
                <a:latin typeface="Inter Light"/>
                <a:ea typeface="Inter Light"/>
              </a:rPr>
              <a:t>كِتَـٰبٌ حَفِيظ</a:t>
            </a:r>
            <a:r>
              <a:rPr lang="en-US" sz="2400" dirty="0">
                <a:solidFill>
                  <a:srgbClr val="1E1E1E"/>
                </a:solidFill>
                <a:latin typeface="Inter Light"/>
                <a:ea typeface="Inter Light"/>
              </a:rPr>
              <a:t>: </a:t>
            </a:r>
            <a:r>
              <a:rPr lang="en-GB" sz="2400" dirty="0">
                <a:solidFill>
                  <a:srgbClr val="1E1E1E"/>
                </a:solidFill>
                <a:latin typeface="Inter Light"/>
                <a:ea typeface="Inter Light"/>
              </a:rPr>
              <a:t>Recorded in al-</a:t>
            </a:r>
            <a:r>
              <a:rPr lang="en-GB" sz="2400" dirty="0" err="1">
                <a:solidFill>
                  <a:srgbClr val="1E1E1E"/>
                </a:solidFill>
                <a:latin typeface="Inter Light"/>
                <a:ea typeface="Inter Light"/>
              </a:rPr>
              <a:t>Lawḥ</a:t>
            </a:r>
            <a:r>
              <a:rPr lang="en-GB" sz="2400" dirty="0">
                <a:solidFill>
                  <a:srgbClr val="1E1E1E"/>
                </a:solidFill>
                <a:latin typeface="Inter Light"/>
                <a:ea typeface="Inter Light"/>
              </a:rPr>
              <a:t> al-</a:t>
            </a:r>
            <a:r>
              <a:rPr lang="en-GB" sz="2400" dirty="0" err="1">
                <a:solidFill>
                  <a:srgbClr val="1E1E1E"/>
                </a:solidFill>
                <a:latin typeface="Inter Light"/>
                <a:ea typeface="Inter Light"/>
              </a:rPr>
              <a:t>Maḥfūẓ</a:t>
            </a:r>
            <a:r>
              <a:rPr lang="en-GB" sz="2400" dirty="0">
                <a:solidFill>
                  <a:srgbClr val="1E1E1E"/>
                </a:solidFill>
                <a:latin typeface="Inter Light"/>
                <a:ea typeface="Inter Light"/>
              </a:rPr>
              <a:t>—</a:t>
            </a:r>
            <a:r>
              <a:rPr lang="en-GB" sz="2400" b="1" dirty="0">
                <a:solidFill>
                  <a:srgbClr val="1E1E1E"/>
                </a:solidFill>
                <a:latin typeface="Inter Light"/>
                <a:ea typeface="Inter Light"/>
              </a:rPr>
              <a:t>every single thing </a:t>
            </a:r>
            <a:r>
              <a:rPr lang="en-GB" sz="2400" dirty="0">
                <a:solidFill>
                  <a:srgbClr val="1E1E1E"/>
                </a:solidFill>
                <a:latin typeface="Inter Light"/>
                <a:ea typeface="Inter Light"/>
              </a:rPr>
              <a:t>is recorded; not one thing is missed out.</a:t>
            </a:r>
          </a:p>
          <a:p>
            <a:pPr marL="342900"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rPr>
              <a:t>[A] How does this verse make you feel?</a:t>
            </a:r>
          </a:p>
          <a:p>
            <a:pPr marL="342900" marR="0" lvl="0" indent="-342900" algn="l" rtl="0">
              <a:lnSpc>
                <a:spcPct val="150000"/>
              </a:lnSpc>
              <a:spcBef>
                <a:spcPts val="0"/>
              </a:spcBef>
              <a:spcAft>
                <a:spcPts val="600"/>
              </a:spcAft>
              <a:buFont typeface="Arial" panose="020B0604020202020204" pitchFamily="34" charset="0"/>
              <a:buChar char="•"/>
            </a:pPr>
            <a:endParaRPr lang="en-US" sz="2000" dirty="0">
              <a:solidFill>
                <a:srgbClr val="1E1E1E"/>
              </a:solidFill>
              <a:highlight>
                <a:srgbClr val="FFFF00"/>
              </a:highlight>
              <a:latin typeface="Inter Light"/>
              <a:ea typeface="Inter Light"/>
              <a:cs typeface="Inter Light"/>
              <a:sym typeface="Inter Light"/>
            </a:endParaRPr>
          </a:p>
        </p:txBody>
      </p:sp>
      <p:sp>
        <p:nvSpPr>
          <p:cNvPr id="2" name="Freeform: Shape 1">
            <a:extLst>
              <a:ext uri="{FF2B5EF4-FFF2-40B4-BE49-F238E27FC236}">
                <a16:creationId xmlns:a16="http://schemas.microsoft.com/office/drawing/2014/main" id="{C963841B-49CD-9384-10E9-73F0EEB37BE2}"/>
              </a:ext>
            </a:extLst>
          </p:cNvPr>
          <p:cNvSpPr/>
          <p:nvPr/>
        </p:nvSpPr>
        <p:spPr>
          <a:xfrm>
            <a:off x="9637452" y="2376378"/>
            <a:ext cx="6911264" cy="1358798"/>
          </a:xfrm>
          <a:custGeom>
            <a:avLst/>
            <a:gdLst/>
            <a:ahLst/>
            <a:cxnLst/>
            <a:rect l="l" t="t" r="r" b="b"/>
            <a:pathLst>
              <a:path w="6911264" h="1358798">
                <a:moveTo>
                  <a:pt x="3020339" y="1320394"/>
                </a:moveTo>
                <a:cubicBezTo>
                  <a:pt x="3029178" y="1327099"/>
                  <a:pt x="3035731" y="1333043"/>
                  <a:pt x="3039998" y="1338224"/>
                </a:cubicBezTo>
                <a:cubicBezTo>
                  <a:pt x="3036950" y="1340968"/>
                  <a:pt x="3033750" y="1344016"/>
                  <a:pt x="3030397" y="1347368"/>
                </a:cubicBezTo>
                <a:cubicBezTo>
                  <a:pt x="3027044" y="1350721"/>
                  <a:pt x="3023692" y="1354531"/>
                  <a:pt x="3020339" y="1358798"/>
                </a:cubicBezTo>
                <a:cubicBezTo>
                  <a:pt x="3015767" y="1353007"/>
                  <a:pt x="3009823" y="1346911"/>
                  <a:pt x="3002508" y="1340510"/>
                </a:cubicBezTo>
                <a:cubicBezTo>
                  <a:pt x="3004946" y="1336853"/>
                  <a:pt x="3007690" y="1333348"/>
                  <a:pt x="3010738" y="1329995"/>
                </a:cubicBezTo>
                <a:cubicBezTo>
                  <a:pt x="3013786" y="1326642"/>
                  <a:pt x="3016986" y="1323442"/>
                  <a:pt x="3020339" y="1320394"/>
                </a:cubicBezTo>
                <a:close/>
                <a:moveTo>
                  <a:pt x="2755163" y="1320394"/>
                </a:moveTo>
                <a:cubicBezTo>
                  <a:pt x="2757906" y="1323137"/>
                  <a:pt x="2760878" y="1326032"/>
                  <a:pt x="2764078" y="1329080"/>
                </a:cubicBezTo>
                <a:cubicBezTo>
                  <a:pt x="2767278" y="1332128"/>
                  <a:pt x="2770250" y="1335176"/>
                  <a:pt x="2772994" y="1338224"/>
                </a:cubicBezTo>
                <a:cubicBezTo>
                  <a:pt x="2770556" y="1341882"/>
                  <a:pt x="2767812" y="1345463"/>
                  <a:pt x="2764764" y="1348969"/>
                </a:cubicBezTo>
                <a:cubicBezTo>
                  <a:pt x="2761716" y="1352474"/>
                  <a:pt x="2758516" y="1355750"/>
                  <a:pt x="2755163" y="1358798"/>
                </a:cubicBezTo>
                <a:cubicBezTo>
                  <a:pt x="2751200" y="1355750"/>
                  <a:pt x="2747543" y="1352702"/>
                  <a:pt x="2744190" y="1349654"/>
                </a:cubicBezTo>
                <a:cubicBezTo>
                  <a:pt x="2740837" y="1346606"/>
                  <a:pt x="2737942" y="1343711"/>
                  <a:pt x="2735503" y="1340968"/>
                </a:cubicBezTo>
                <a:cubicBezTo>
                  <a:pt x="2738856" y="1337920"/>
                  <a:pt x="2742133" y="1334719"/>
                  <a:pt x="2745333" y="1331366"/>
                </a:cubicBezTo>
                <a:cubicBezTo>
                  <a:pt x="2748534" y="1328014"/>
                  <a:pt x="2751810" y="1324356"/>
                  <a:pt x="2755163" y="1320394"/>
                </a:cubicBezTo>
                <a:close/>
                <a:moveTo>
                  <a:pt x="4028084" y="1274750"/>
                </a:moveTo>
                <a:lnTo>
                  <a:pt x="4028541" y="1280236"/>
                </a:lnTo>
                <a:cubicBezTo>
                  <a:pt x="4027932" y="1289380"/>
                  <a:pt x="4024122" y="1295781"/>
                  <a:pt x="4017111" y="1299439"/>
                </a:cubicBezTo>
                <a:cubicBezTo>
                  <a:pt x="4009186" y="1303401"/>
                  <a:pt x="3998900" y="1307744"/>
                  <a:pt x="3986250" y="1312469"/>
                </a:cubicBezTo>
                <a:cubicBezTo>
                  <a:pt x="3973601" y="1317193"/>
                  <a:pt x="3958742" y="1322299"/>
                  <a:pt x="3941673" y="1327785"/>
                </a:cubicBezTo>
                <a:lnTo>
                  <a:pt x="3945331" y="1304468"/>
                </a:lnTo>
                <a:cubicBezTo>
                  <a:pt x="3965448" y="1297457"/>
                  <a:pt x="3982288" y="1291590"/>
                  <a:pt x="3995851" y="1286866"/>
                </a:cubicBezTo>
                <a:cubicBezTo>
                  <a:pt x="4009415" y="1282141"/>
                  <a:pt x="4020159" y="1278103"/>
                  <a:pt x="4028084" y="1274750"/>
                </a:cubicBezTo>
                <a:close/>
                <a:moveTo>
                  <a:pt x="3776167" y="1260958"/>
                </a:moveTo>
                <a:cubicBezTo>
                  <a:pt x="3777995" y="1263091"/>
                  <a:pt x="3781272" y="1266520"/>
                  <a:pt x="3785996" y="1271245"/>
                </a:cubicBezTo>
                <a:cubicBezTo>
                  <a:pt x="3790721" y="1275969"/>
                  <a:pt x="3796893" y="1281989"/>
                  <a:pt x="3804513" y="1289304"/>
                </a:cubicBezTo>
                <a:cubicBezTo>
                  <a:pt x="3800856" y="1294486"/>
                  <a:pt x="3796741" y="1299743"/>
                  <a:pt x="3792168" y="1305077"/>
                </a:cubicBezTo>
                <a:cubicBezTo>
                  <a:pt x="3787597" y="1310411"/>
                  <a:pt x="3782568" y="1315822"/>
                  <a:pt x="3777081" y="1321308"/>
                </a:cubicBezTo>
                <a:cubicBezTo>
                  <a:pt x="3769766" y="1315517"/>
                  <a:pt x="3763518" y="1310183"/>
                  <a:pt x="3758336" y="1305306"/>
                </a:cubicBezTo>
                <a:cubicBezTo>
                  <a:pt x="3753154" y="1300429"/>
                  <a:pt x="3748887" y="1296162"/>
                  <a:pt x="3745534" y="1292504"/>
                </a:cubicBezTo>
                <a:cubicBezTo>
                  <a:pt x="3750411" y="1287932"/>
                  <a:pt x="3755440" y="1282979"/>
                  <a:pt x="3760622" y="1277645"/>
                </a:cubicBezTo>
                <a:cubicBezTo>
                  <a:pt x="3765804" y="1272311"/>
                  <a:pt x="3770985" y="1266749"/>
                  <a:pt x="3776167" y="1260958"/>
                </a:cubicBezTo>
                <a:close/>
                <a:moveTo>
                  <a:pt x="3839718" y="1254557"/>
                </a:moveTo>
                <a:cubicBezTo>
                  <a:pt x="3840936" y="1255471"/>
                  <a:pt x="3843832" y="1258291"/>
                  <a:pt x="3848404" y="1263015"/>
                </a:cubicBezTo>
                <a:cubicBezTo>
                  <a:pt x="3852976" y="1267739"/>
                  <a:pt x="3859529" y="1274369"/>
                  <a:pt x="3868064" y="1282903"/>
                </a:cubicBezTo>
                <a:cubicBezTo>
                  <a:pt x="3865016" y="1287170"/>
                  <a:pt x="3861206" y="1291971"/>
                  <a:pt x="3856634" y="1297305"/>
                </a:cubicBezTo>
                <a:cubicBezTo>
                  <a:pt x="3852062" y="1302639"/>
                  <a:pt x="3846728" y="1308354"/>
                  <a:pt x="3840632" y="1314450"/>
                </a:cubicBezTo>
                <a:cubicBezTo>
                  <a:pt x="3827526" y="1304087"/>
                  <a:pt x="3817162" y="1294638"/>
                  <a:pt x="3809542" y="1286104"/>
                </a:cubicBezTo>
                <a:cubicBezTo>
                  <a:pt x="3818382" y="1278179"/>
                  <a:pt x="3828440" y="1267663"/>
                  <a:pt x="3839718" y="1254557"/>
                </a:cubicBezTo>
                <a:close/>
                <a:moveTo>
                  <a:pt x="2688869" y="1119226"/>
                </a:moveTo>
                <a:cubicBezTo>
                  <a:pt x="2697098" y="1133246"/>
                  <a:pt x="2702585" y="1145896"/>
                  <a:pt x="2705328" y="1157173"/>
                </a:cubicBezTo>
                <a:cubicBezTo>
                  <a:pt x="2706547" y="1161440"/>
                  <a:pt x="2707995" y="1167994"/>
                  <a:pt x="2709672" y="1176833"/>
                </a:cubicBezTo>
                <a:cubicBezTo>
                  <a:pt x="2711348" y="1185672"/>
                  <a:pt x="2713100" y="1195578"/>
                  <a:pt x="2714930" y="1206551"/>
                </a:cubicBezTo>
                <a:cubicBezTo>
                  <a:pt x="2716758" y="1217524"/>
                  <a:pt x="2718282" y="1228801"/>
                  <a:pt x="2719501" y="1240384"/>
                </a:cubicBezTo>
                <a:cubicBezTo>
                  <a:pt x="2721940" y="1255319"/>
                  <a:pt x="2725216" y="1266215"/>
                  <a:pt x="2729331" y="1273073"/>
                </a:cubicBezTo>
                <a:cubicBezTo>
                  <a:pt x="2733446" y="1279931"/>
                  <a:pt x="2740075" y="1284884"/>
                  <a:pt x="2749219" y="1287932"/>
                </a:cubicBezTo>
                <a:lnTo>
                  <a:pt x="2761106" y="1292504"/>
                </a:lnTo>
                <a:lnTo>
                  <a:pt x="2755163" y="1310792"/>
                </a:lnTo>
                <a:lnTo>
                  <a:pt x="2724988" y="1300277"/>
                </a:lnTo>
                <a:cubicBezTo>
                  <a:pt x="2707614" y="1294486"/>
                  <a:pt x="2694432" y="1285875"/>
                  <a:pt x="2685440" y="1274445"/>
                </a:cubicBezTo>
                <a:cubicBezTo>
                  <a:pt x="2676448" y="1263015"/>
                  <a:pt x="2671800" y="1249528"/>
                  <a:pt x="2671495" y="1233983"/>
                </a:cubicBezTo>
                <a:cubicBezTo>
                  <a:pt x="2670581" y="1218438"/>
                  <a:pt x="2670733" y="1195730"/>
                  <a:pt x="2671952" y="1165860"/>
                </a:cubicBezTo>
                <a:cubicBezTo>
                  <a:pt x="2672257" y="1159154"/>
                  <a:pt x="2672410" y="1152830"/>
                  <a:pt x="2672410" y="1146886"/>
                </a:cubicBezTo>
                <a:cubicBezTo>
                  <a:pt x="2672410" y="1140943"/>
                  <a:pt x="2672410" y="1135228"/>
                  <a:pt x="2672410" y="1129741"/>
                </a:cubicBezTo>
                <a:close/>
                <a:moveTo>
                  <a:pt x="3584828" y="1100480"/>
                </a:moveTo>
                <a:cubicBezTo>
                  <a:pt x="3571112" y="1100480"/>
                  <a:pt x="3554806" y="1107262"/>
                  <a:pt x="3535908" y="1120826"/>
                </a:cubicBezTo>
                <a:cubicBezTo>
                  <a:pt x="3517010" y="1134389"/>
                  <a:pt x="3496589" y="1154278"/>
                  <a:pt x="3474643" y="1180490"/>
                </a:cubicBezTo>
                <a:cubicBezTo>
                  <a:pt x="3485006" y="1181100"/>
                  <a:pt x="3495446" y="1181633"/>
                  <a:pt x="3505961" y="1182091"/>
                </a:cubicBezTo>
                <a:cubicBezTo>
                  <a:pt x="3516477" y="1182548"/>
                  <a:pt x="3526764" y="1182776"/>
                  <a:pt x="3536822" y="1182776"/>
                </a:cubicBezTo>
                <a:cubicBezTo>
                  <a:pt x="3557854" y="1182776"/>
                  <a:pt x="3578199" y="1180033"/>
                  <a:pt x="3597859" y="1174547"/>
                </a:cubicBezTo>
                <a:cubicBezTo>
                  <a:pt x="3617518" y="1169060"/>
                  <a:pt x="3638321" y="1160526"/>
                  <a:pt x="3660266" y="1148944"/>
                </a:cubicBezTo>
                <a:cubicBezTo>
                  <a:pt x="3648074" y="1132789"/>
                  <a:pt x="3635502" y="1120673"/>
                  <a:pt x="3622548" y="1112596"/>
                </a:cubicBezTo>
                <a:cubicBezTo>
                  <a:pt x="3609594" y="1104519"/>
                  <a:pt x="3597021" y="1100480"/>
                  <a:pt x="3584828" y="1100480"/>
                </a:cubicBezTo>
                <a:close/>
                <a:moveTo>
                  <a:pt x="3995623" y="1099566"/>
                </a:moveTo>
                <a:cubicBezTo>
                  <a:pt x="3990441" y="1099566"/>
                  <a:pt x="3984650" y="1101395"/>
                  <a:pt x="3978249" y="1105052"/>
                </a:cubicBezTo>
                <a:cubicBezTo>
                  <a:pt x="3971848" y="1108710"/>
                  <a:pt x="3965295" y="1113968"/>
                  <a:pt x="3958590" y="1120826"/>
                </a:cubicBezTo>
                <a:cubicBezTo>
                  <a:pt x="3951884" y="1127684"/>
                  <a:pt x="3945330" y="1135837"/>
                  <a:pt x="3938930" y="1145286"/>
                </a:cubicBezTo>
                <a:cubicBezTo>
                  <a:pt x="3944721" y="1151992"/>
                  <a:pt x="3951503" y="1157859"/>
                  <a:pt x="3959276" y="1162888"/>
                </a:cubicBezTo>
                <a:cubicBezTo>
                  <a:pt x="3967048" y="1167917"/>
                  <a:pt x="3975048" y="1171804"/>
                  <a:pt x="3983278" y="1174547"/>
                </a:cubicBezTo>
                <a:cubicBezTo>
                  <a:pt x="4001262" y="1169060"/>
                  <a:pt x="4016502" y="1160983"/>
                  <a:pt x="4028998" y="1150315"/>
                </a:cubicBezTo>
                <a:cubicBezTo>
                  <a:pt x="4027170" y="1142390"/>
                  <a:pt x="4024122" y="1134237"/>
                  <a:pt x="4019854" y="1125855"/>
                </a:cubicBezTo>
                <a:cubicBezTo>
                  <a:pt x="4015587" y="1117473"/>
                  <a:pt x="4011168" y="1110996"/>
                  <a:pt x="4006596" y="1106424"/>
                </a:cubicBezTo>
                <a:cubicBezTo>
                  <a:pt x="4002633" y="1101852"/>
                  <a:pt x="3998976" y="1099566"/>
                  <a:pt x="3995623" y="1099566"/>
                </a:cubicBezTo>
                <a:close/>
                <a:moveTo>
                  <a:pt x="3128695" y="1085850"/>
                </a:moveTo>
                <a:cubicBezTo>
                  <a:pt x="3142716" y="1085850"/>
                  <a:pt x="3152622" y="1095604"/>
                  <a:pt x="3158414" y="1115111"/>
                </a:cubicBezTo>
                <a:cubicBezTo>
                  <a:pt x="3149574" y="1117244"/>
                  <a:pt x="3142183" y="1118997"/>
                  <a:pt x="3136239" y="1120369"/>
                </a:cubicBezTo>
                <a:cubicBezTo>
                  <a:pt x="3130296" y="1121740"/>
                  <a:pt x="3125495" y="1123188"/>
                  <a:pt x="3121838" y="1124712"/>
                </a:cubicBezTo>
                <a:cubicBezTo>
                  <a:pt x="3118484" y="1125931"/>
                  <a:pt x="3115208" y="1127227"/>
                  <a:pt x="3112008" y="1128598"/>
                </a:cubicBezTo>
                <a:cubicBezTo>
                  <a:pt x="3108807" y="1129970"/>
                  <a:pt x="3105530" y="1131570"/>
                  <a:pt x="3102178" y="1133399"/>
                </a:cubicBezTo>
                <a:cubicBezTo>
                  <a:pt x="3103397" y="1157173"/>
                  <a:pt x="3104159" y="1177214"/>
                  <a:pt x="3104464" y="1193521"/>
                </a:cubicBezTo>
                <a:cubicBezTo>
                  <a:pt x="3104768" y="1209827"/>
                  <a:pt x="3104768" y="1223315"/>
                  <a:pt x="3104464" y="1233983"/>
                </a:cubicBezTo>
                <a:cubicBezTo>
                  <a:pt x="3103854" y="1249832"/>
                  <a:pt x="3099053" y="1263396"/>
                  <a:pt x="3090062" y="1274674"/>
                </a:cubicBezTo>
                <a:cubicBezTo>
                  <a:pt x="3081070" y="1285951"/>
                  <a:pt x="3067888" y="1294486"/>
                  <a:pt x="3050514" y="1300277"/>
                </a:cubicBezTo>
                <a:lnTo>
                  <a:pt x="3020339" y="1310792"/>
                </a:lnTo>
                <a:lnTo>
                  <a:pt x="3014396" y="1292504"/>
                </a:lnTo>
                <a:lnTo>
                  <a:pt x="3026740" y="1287932"/>
                </a:lnTo>
                <a:cubicBezTo>
                  <a:pt x="3036188" y="1284275"/>
                  <a:pt x="3042818" y="1279093"/>
                  <a:pt x="3046628" y="1272388"/>
                </a:cubicBezTo>
                <a:cubicBezTo>
                  <a:pt x="3050438" y="1265682"/>
                  <a:pt x="3053562" y="1255014"/>
                  <a:pt x="3056000" y="1240384"/>
                </a:cubicBezTo>
                <a:cubicBezTo>
                  <a:pt x="3056915" y="1232764"/>
                  <a:pt x="3058363" y="1221105"/>
                  <a:pt x="3060344" y="1205408"/>
                </a:cubicBezTo>
                <a:cubicBezTo>
                  <a:pt x="3062325" y="1189711"/>
                  <a:pt x="3064992" y="1170280"/>
                  <a:pt x="3068345" y="1147115"/>
                </a:cubicBezTo>
                <a:cubicBezTo>
                  <a:pt x="3068650" y="1144981"/>
                  <a:pt x="3070098" y="1141247"/>
                  <a:pt x="3072688" y="1135913"/>
                </a:cubicBezTo>
                <a:cubicBezTo>
                  <a:pt x="3075279" y="1130579"/>
                  <a:pt x="3079013" y="1123493"/>
                  <a:pt x="3083890" y="1114654"/>
                </a:cubicBezTo>
                <a:lnTo>
                  <a:pt x="3088919" y="1105510"/>
                </a:lnTo>
                <a:cubicBezTo>
                  <a:pt x="3095930" y="1099718"/>
                  <a:pt x="3103092" y="1094994"/>
                  <a:pt x="3110407" y="1091336"/>
                </a:cubicBezTo>
                <a:cubicBezTo>
                  <a:pt x="3117722" y="1087679"/>
                  <a:pt x="3123818" y="1085850"/>
                  <a:pt x="3128695" y="1085850"/>
                </a:cubicBezTo>
                <a:close/>
                <a:moveTo>
                  <a:pt x="3202762" y="1075334"/>
                </a:moveTo>
                <a:cubicBezTo>
                  <a:pt x="3219526" y="1088746"/>
                  <a:pt x="3232480" y="1100633"/>
                  <a:pt x="3241624" y="1110996"/>
                </a:cubicBezTo>
                <a:cubicBezTo>
                  <a:pt x="3234308" y="1118311"/>
                  <a:pt x="3227450" y="1125322"/>
                  <a:pt x="3221050" y="1132027"/>
                </a:cubicBezTo>
                <a:cubicBezTo>
                  <a:pt x="3214649" y="1138733"/>
                  <a:pt x="3208858" y="1144981"/>
                  <a:pt x="3203676" y="1150772"/>
                </a:cubicBezTo>
                <a:cubicBezTo>
                  <a:pt x="3199104" y="1145286"/>
                  <a:pt x="3193846" y="1139647"/>
                  <a:pt x="3187902" y="1133856"/>
                </a:cubicBezTo>
                <a:cubicBezTo>
                  <a:pt x="3181959" y="1128065"/>
                  <a:pt x="3175330" y="1121816"/>
                  <a:pt x="3168014" y="1115111"/>
                </a:cubicBezTo>
                <a:cubicBezTo>
                  <a:pt x="3172282" y="1108710"/>
                  <a:pt x="3177311" y="1102233"/>
                  <a:pt x="3183102" y="1095680"/>
                </a:cubicBezTo>
                <a:cubicBezTo>
                  <a:pt x="3188893" y="1089127"/>
                  <a:pt x="3195446" y="1082345"/>
                  <a:pt x="3202762" y="1075334"/>
                </a:cubicBezTo>
                <a:close/>
                <a:moveTo>
                  <a:pt x="2571826" y="1062533"/>
                </a:moveTo>
                <a:cubicBezTo>
                  <a:pt x="2576398" y="1068019"/>
                  <a:pt x="2581656" y="1073734"/>
                  <a:pt x="2587599" y="1079678"/>
                </a:cubicBezTo>
                <a:cubicBezTo>
                  <a:pt x="2593543" y="1085621"/>
                  <a:pt x="2600324" y="1091794"/>
                  <a:pt x="2607944" y="1098194"/>
                </a:cubicBezTo>
                <a:cubicBezTo>
                  <a:pt x="2603677" y="1104290"/>
                  <a:pt x="2598572" y="1110691"/>
                  <a:pt x="2592628" y="1117397"/>
                </a:cubicBezTo>
                <a:cubicBezTo>
                  <a:pt x="2586685" y="1124102"/>
                  <a:pt x="2580056" y="1130960"/>
                  <a:pt x="2572740" y="1137971"/>
                </a:cubicBezTo>
                <a:cubicBezTo>
                  <a:pt x="2555366" y="1123950"/>
                  <a:pt x="2542412" y="1112063"/>
                  <a:pt x="2533878" y="1102309"/>
                </a:cubicBezTo>
                <a:cubicBezTo>
                  <a:pt x="2541498" y="1094994"/>
                  <a:pt x="2548432" y="1088060"/>
                  <a:pt x="2554681" y="1081507"/>
                </a:cubicBezTo>
                <a:cubicBezTo>
                  <a:pt x="2560929" y="1074953"/>
                  <a:pt x="2566644" y="1068629"/>
                  <a:pt x="2571826" y="1062533"/>
                </a:cubicBezTo>
                <a:close/>
                <a:moveTo>
                  <a:pt x="3991508" y="947776"/>
                </a:moveTo>
                <a:cubicBezTo>
                  <a:pt x="3995470" y="951738"/>
                  <a:pt x="4000118" y="956386"/>
                  <a:pt x="4005452" y="961720"/>
                </a:cubicBezTo>
                <a:cubicBezTo>
                  <a:pt x="4010786" y="967054"/>
                  <a:pt x="4016806" y="972922"/>
                  <a:pt x="4023512" y="979322"/>
                </a:cubicBezTo>
                <a:cubicBezTo>
                  <a:pt x="4019854" y="984504"/>
                  <a:pt x="4015434" y="990067"/>
                  <a:pt x="4010253" y="996010"/>
                </a:cubicBezTo>
                <a:cubicBezTo>
                  <a:pt x="4005072" y="1001954"/>
                  <a:pt x="3999128" y="1008278"/>
                  <a:pt x="3992422" y="1014984"/>
                </a:cubicBezTo>
                <a:cubicBezTo>
                  <a:pt x="3977487" y="1003097"/>
                  <a:pt x="3966057" y="992429"/>
                  <a:pt x="3958132" y="982980"/>
                </a:cubicBezTo>
                <a:cubicBezTo>
                  <a:pt x="3965448" y="975665"/>
                  <a:pt x="3971848" y="969112"/>
                  <a:pt x="3977334" y="963320"/>
                </a:cubicBezTo>
                <a:cubicBezTo>
                  <a:pt x="3982821" y="957529"/>
                  <a:pt x="3987546" y="952348"/>
                  <a:pt x="3991508" y="947776"/>
                </a:cubicBezTo>
                <a:close/>
                <a:moveTo>
                  <a:pt x="3581628" y="946404"/>
                </a:moveTo>
                <a:cubicBezTo>
                  <a:pt x="3585590" y="950366"/>
                  <a:pt x="3590239" y="955015"/>
                  <a:pt x="3595573" y="960349"/>
                </a:cubicBezTo>
                <a:cubicBezTo>
                  <a:pt x="3600907" y="965683"/>
                  <a:pt x="3606926" y="971550"/>
                  <a:pt x="3613632" y="977951"/>
                </a:cubicBezTo>
                <a:cubicBezTo>
                  <a:pt x="3609974" y="983132"/>
                  <a:pt x="3605555" y="988695"/>
                  <a:pt x="3600373" y="994639"/>
                </a:cubicBezTo>
                <a:cubicBezTo>
                  <a:pt x="3595192" y="1000582"/>
                  <a:pt x="3589248" y="1006907"/>
                  <a:pt x="3582542" y="1013612"/>
                </a:cubicBezTo>
                <a:cubicBezTo>
                  <a:pt x="3567607" y="1001725"/>
                  <a:pt x="3556177" y="991057"/>
                  <a:pt x="3548252" y="981608"/>
                </a:cubicBezTo>
                <a:cubicBezTo>
                  <a:pt x="3555568" y="974293"/>
                  <a:pt x="3561968" y="967740"/>
                  <a:pt x="3567455" y="961949"/>
                </a:cubicBezTo>
                <a:cubicBezTo>
                  <a:pt x="3572941" y="956158"/>
                  <a:pt x="3577666" y="950976"/>
                  <a:pt x="3581628" y="946404"/>
                </a:cubicBezTo>
                <a:close/>
                <a:moveTo>
                  <a:pt x="2920364" y="942289"/>
                </a:moveTo>
                <a:cubicBezTo>
                  <a:pt x="2922803" y="947166"/>
                  <a:pt x="2924022" y="953262"/>
                  <a:pt x="2924022" y="960577"/>
                </a:cubicBezTo>
                <a:cubicBezTo>
                  <a:pt x="2924022" y="968502"/>
                  <a:pt x="2922650" y="976122"/>
                  <a:pt x="2919907" y="983437"/>
                </a:cubicBezTo>
                <a:cubicBezTo>
                  <a:pt x="2917164" y="990752"/>
                  <a:pt x="2913659" y="996086"/>
                  <a:pt x="2909392" y="999439"/>
                </a:cubicBezTo>
                <a:cubicBezTo>
                  <a:pt x="2903600" y="1004011"/>
                  <a:pt x="2897276" y="1008736"/>
                  <a:pt x="2890418" y="1013612"/>
                </a:cubicBezTo>
                <a:cubicBezTo>
                  <a:pt x="2883560" y="1018489"/>
                  <a:pt x="2877083" y="1022756"/>
                  <a:pt x="2870987" y="1026414"/>
                </a:cubicBezTo>
                <a:cubicBezTo>
                  <a:pt x="2868853" y="1027938"/>
                  <a:pt x="2866491" y="1029538"/>
                  <a:pt x="2863900" y="1031215"/>
                </a:cubicBezTo>
                <a:cubicBezTo>
                  <a:pt x="2861310" y="1032891"/>
                  <a:pt x="2858947" y="1034491"/>
                  <a:pt x="2856814" y="1036015"/>
                </a:cubicBezTo>
                <a:cubicBezTo>
                  <a:pt x="2865043" y="1041806"/>
                  <a:pt x="2873273" y="1046455"/>
                  <a:pt x="2881502" y="1049960"/>
                </a:cubicBezTo>
                <a:cubicBezTo>
                  <a:pt x="2889732" y="1053465"/>
                  <a:pt x="2900400" y="1056894"/>
                  <a:pt x="2913506" y="1060247"/>
                </a:cubicBezTo>
                <a:lnTo>
                  <a:pt x="2927222" y="1089050"/>
                </a:lnTo>
                <a:cubicBezTo>
                  <a:pt x="2920822" y="1096061"/>
                  <a:pt x="2914497" y="1103376"/>
                  <a:pt x="2908249" y="1110996"/>
                </a:cubicBezTo>
                <a:cubicBezTo>
                  <a:pt x="2902000" y="1118616"/>
                  <a:pt x="2896285" y="1125931"/>
                  <a:pt x="2891104" y="1132942"/>
                </a:cubicBezTo>
                <a:cubicBezTo>
                  <a:pt x="2886836" y="1139342"/>
                  <a:pt x="2883484" y="1144753"/>
                  <a:pt x="2881046" y="1149172"/>
                </a:cubicBezTo>
                <a:cubicBezTo>
                  <a:pt x="2878607" y="1153592"/>
                  <a:pt x="2877388" y="1157021"/>
                  <a:pt x="2877388" y="1159459"/>
                </a:cubicBezTo>
                <a:cubicBezTo>
                  <a:pt x="2877388" y="1164031"/>
                  <a:pt x="2879978" y="1167841"/>
                  <a:pt x="2885160" y="1170889"/>
                </a:cubicBezTo>
                <a:cubicBezTo>
                  <a:pt x="2890342" y="1173937"/>
                  <a:pt x="2896742" y="1176071"/>
                  <a:pt x="2904362" y="1177290"/>
                </a:cubicBezTo>
                <a:cubicBezTo>
                  <a:pt x="2911982" y="1178509"/>
                  <a:pt x="2919907" y="1179119"/>
                  <a:pt x="2928137" y="1179119"/>
                </a:cubicBezTo>
                <a:cubicBezTo>
                  <a:pt x="2937890" y="1179119"/>
                  <a:pt x="2946653" y="1178738"/>
                  <a:pt x="2954426" y="1177976"/>
                </a:cubicBezTo>
                <a:cubicBezTo>
                  <a:pt x="2962198" y="1177214"/>
                  <a:pt x="2968980" y="1176071"/>
                  <a:pt x="2974772" y="1174547"/>
                </a:cubicBezTo>
                <a:lnTo>
                  <a:pt x="2980715" y="1185520"/>
                </a:lnTo>
                <a:cubicBezTo>
                  <a:pt x="2975228" y="1192835"/>
                  <a:pt x="2970885" y="1198702"/>
                  <a:pt x="2967685" y="1203122"/>
                </a:cubicBezTo>
                <a:cubicBezTo>
                  <a:pt x="2964484" y="1207541"/>
                  <a:pt x="2961208" y="1211428"/>
                  <a:pt x="2957855" y="1214780"/>
                </a:cubicBezTo>
                <a:cubicBezTo>
                  <a:pt x="2953283" y="1219352"/>
                  <a:pt x="2948711" y="1222781"/>
                  <a:pt x="2944139" y="1225067"/>
                </a:cubicBezTo>
                <a:cubicBezTo>
                  <a:pt x="2939567" y="1227353"/>
                  <a:pt x="2934385" y="1228496"/>
                  <a:pt x="2928594" y="1228496"/>
                </a:cubicBezTo>
                <a:cubicBezTo>
                  <a:pt x="2903906" y="1228496"/>
                  <a:pt x="2884932" y="1223924"/>
                  <a:pt x="2871673" y="1214780"/>
                </a:cubicBezTo>
                <a:cubicBezTo>
                  <a:pt x="2858414" y="1205636"/>
                  <a:pt x="2851784" y="1192073"/>
                  <a:pt x="2851784" y="1174090"/>
                </a:cubicBezTo>
                <a:cubicBezTo>
                  <a:pt x="2851784" y="1165860"/>
                  <a:pt x="2854223" y="1155802"/>
                  <a:pt x="2859100" y="1143914"/>
                </a:cubicBezTo>
                <a:cubicBezTo>
                  <a:pt x="2863976" y="1132027"/>
                  <a:pt x="2870987" y="1119378"/>
                  <a:pt x="2880131" y="1105967"/>
                </a:cubicBezTo>
                <a:cubicBezTo>
                  <a:pt x="2872206" y="1102614"/>
                  <a:pt x="2864205" y="1098728"/>
                  <a:pt x="2856128" y="1094308"/>
                </a:cubicBezTo>
                <a:cubicBezTo>
                  <a:pt x="2848051" y="1089889"/>
                  <a:pt x="2841345" y="1085240"/>
                  <a:pt x="2836011" y="1080364"/>
                </a:cubicBezTo>
                <a:cubicBezTo>
                  <a:pt x="2830677" y="1075487"/>
                  <a:pt x="2828010" y="1070610"/>
                  <a:pt x="2828010" y="1065733"/>
                </a:cubicBezTo>
                <a:cubicBezTo>
                  <a:pt x="2828010" y="1059332"/>
                  <a:pt x="2829077" y="1051408"/>
                  <a:pt x="2831210" y="1041959"/>
                </a:cubicBezTo>
                <a:cubicBezTo>
                  <a:pt x="2833344" y="1032510"/>
                  <a:pt x="2836088" y="1023442"/>
                  <a:pt x="2839440" y="1014755"/>
                </a:cubicBezTo>
                <a:cubicBezTo>
                  <a:pt x="2842793" y="1006069"/>
                  <a:pt x="2846146" y="999744"/>
                  <a:pt x="2849498" y="995782"/>
                </a:cubicBezTo>
                <a:cubicBezTo>
                  <a:pt x="2853766" y="990295"/>
                  <a:pt x="2859481" y="984428"/>
                  <a:pt x="2866644" y="978179"/>
                </a:cubicBezTo>
                <a:cubicBezTo>
                  <a:pt x="2873806" y="971931"/>
                  <a:pt x="2881960" y="965683"/>
                  <a:pt x="2891104" y="959434"/>
                </a:cubicBezTo>
                <a:cubicBezTo>
                  <a:pt x="2900248" y="953186"/>
                  <a:pt x="2910001" y="947471"/>
                  <a:pt x="2920364" y="942289"/>
                </a:cubicBezTo>
                <a:close/>
                <a:moveTo>
                  <a:pt x="3473272" y="918515"/>
                </a:moveTo>
                <a:cubicBezTo>
                  <a:pt x="3475710" y="927964"/>
                  <a:pt x="3478301" y="937108"/>
                  <a:pt x="3481044" y="945947"/>
                </a:cubicBezTo>
                <a:cubicBezTo>
                  <a:pt x="3483788" y="954786"/>
                  <a:pt x="3486988" y="964235"/>
                  <a:pt x="3490646" y="974293"/>
                </a:cubicBezTo>
                <a:lnTo>
                  <a:pt x="3476930" y="984809"/>
                </a:lnTo>
                <a:cubicBezTo>
                  <a:pt x="3478758" y="1003097"/>
                  <a:pt x="3480282" y="1019251"/>
                  <a:pt x="3481501" y="1033272"/>
                </a:cubicBezTo>
                <a:cubicBezTo>
                  <a:pt x="3482721" y="1047293"/>
                  <a:pt x="3483635" y="1059485"/>
                  <a:pt x="3484244" y="1069848"/>
                </a:cubicBezTo>
                <a:cubicBezTo>
                  <a:pt x="3485159" y="1078687"/>
                  <a:pt x="3485997" y="1087603"/>
                  <a:pt x="3486759" y="1096594"/>
                </a:cubicBezTo>
                <a:cubicBezTo>
                  <a:pt x="3487521" y="1105586"/>
                  <a:pt x="3488054" y="1114654"/>
                  <a:pt x="3488359" y="1123798"/>
                </a:cubicBezTo>
                <a:cubicBezTo>
                  <a:pt x="3531641" y="1075639"/>
                  <a:pt x="3567607" y="1051560"/>
                  <a:pt x="3596258" y="1051560"/>
                </a:cubicBezTo>
                <a:cubicBezTo>
                  <a:pt x="3603269" y="1051560"/>
                  <a:pt x="3611041" y="1053541"/>
                  <a:pt x="3619576" y="1057504"/>
                </a:cubicBezTo>
                <a:cubicBezTo>
                  <a:pt x="3628110" y="1061466"/>
                  <a:pt x="3636720" y="1066724"/>
                  <a:pt x="3645408" y="1073277"/>
                </a:cubicBezTo>
                <a:cubicBezTo>
                  <a:pt x="3654094" y="1079830"/>
                  <a:pt x="3661943" y="1087222"/>
                  <a:pt x="3668953" y="1095451"/>
                </a:cubicBezTo>
                <a:cubicBezTo>
                  <a:pt x="3679316" y="1107948"/>
                  <a:pt x="3684498" y="1118464"/>
                  <a:pt x="3684498" y="1126998"/>
                </a:cubicBezTo>
                <a:cubicBezTo>
                  <a:pt x="3684498" y="1133704"/>
                  <a:pt x="3683736" y="1140104"/>
                  <a:pt x="3682212" y="1146200"/>
                </a:cubicBezTo>
                <a:cubicBezTo>
                  <a:pt x="3680688" y="1152296"/>
                  <a:pt x="3678554" y="1157935"/>
                  <a:pt x="3675812" y="1163117"/>
                </a:cubicBezTo>
                <a:cubicBezTo>
                  <a:pt x="3687470" y="1170432"/>
                  <a:pt x="3700072" y="1175004"/>
                  <a:pt x="3713616" y="1176833"/>
                </a:cubicBezTo>
                <a:lnTo>
                  <a:pt x="3725084" y="1177589"/>
                </a:lnTo>
                <a:lnTo>
                  <a:pt x="3763822" y="1176147"/>
                </a:lnTo>
                <a:cubicBezTo>
                  <a:pt x="3776319" y="1175080"/>
                  <a:pt x="3786225" y="1172566"/>
                  <a:pt x="3793540" y="1168603"/>
                </a:cubicBezTo>
                <a:cubicBezTo>
                  <a:pt x="3798722" y="1165860"/>
                  <a:pt x="3803142" y="1161440"/>
                  <a:pt x="3806799" y="1155344"/>
                </a:cubicBezTo>
                <a:cubicBezTo>
                  <a:pt x="3810457" y="1149248"/>
                  <a:pt x="3815334" y="1140257"/>
                  <a:pt x="3821429" y="1128370"/>
                </a:cubicBezTo>
                <a:cubicBezTo>
                  <a:pt x="3825087" y="1120750"/>
                  <a:pt x="3828516" y="1115949"/>
                  <a:pt x="3831716" y="1113968"/>
                </a:cubicBezTo>
                <a:cubicBezTo>
                  <a:pt x="3834917" y="1111987"/>
                  <a:pt x="3838803" y="1110996"/>
                  <a:pt x="3843375" y="1110996"/>
                </a:cubicBezTo>
                <a:cubicBezTo>
                  <a:pt x="3849471" y="1110996"/>
                  <a:pt x="3854805" y="1112825"/>
                  <a:pt x="3859377" y="1116482"/>
                </a:cubicBezTo>
                <a:cubicBezTo>
                  <a:pt x="3856939" y="1122578"/>
                  <a:pt x="3854348" y="1128674"/>
                  <a:pt x="3851605" y="1134770"/>
                </a:cubicBezTo>
                <a:cubicBezTo>
                  <a:pt x="3848861" y="1140866"/>
                  <a:pt x="3846347" y="1146505"/>
                  <a:pt x="3844061" y="1151687"/>
                </a:cubicBezTo>
                <a:cubicBezTo>
                  <a:pt x="3841775" y="1156868"/>
                  <a:pt x="3839870" y="1160983"/>
                  <a:pt x="3838346" y="1164031"/>
                </a:cubicBezTo>
                <a:cubicBezTo>
                  <a:pt x="3846576" y="1168908"/>
                  <a:pt x="3854881" y="1172413"/>
                  <a:pt x="3863264" y="1174547"/>
                </a:cubicBezTo>
                <a:cubicBezTo>
                  <a:pt x="3871645" y="1176680"/>
                  <a:pt x="3880408" y="1177747"/>
                  <a:pt x="3889552" y="1177747"/>
                </a:cubicBezTo>
                <a:lnTo>
                  <a:pt x="3891152" y="1178281"/>
                </a:lnTo>
                <a:lnTo>
                  <a:pt x="3892752" y="1177747"/>
                </a:lnTo>
                <a:cubicBezTo>
                  <a:pt x="3899153" y="1177747"/>
                  <a:pt x="3905173" y="1177671"/>
                  <a:pt x="3910812" y="1177519"/>
                </a:cubicBezTo>
                <a:cubicBezTo>
                  <a:pt x="3916451" y="1177366"/>
                  <a:pt x="3921861" y="1177138"/>
                  <a:pt x="3927043" y="1176833"/>
                </a:cubicBezTo>
                <a:cubicBezTo>
                  <a:pt x="3920337" y="1167689"/>
                  <a:pt x="3916984" y="1158697"/>
                  <a:pt x="3916984" y="1149858"/>
                </a:cubicBezTo>
                <a:cubicBezTo>
                  <a:pt x="3916984" y="1145286"/>
                  <a:pt x="3917365" y="1139723"/>
                  <a:pt x="3918127" y="1133170"/>
                </a:cubicBezTo>
                <a:cubicBezTo>
                  <a:pt x="3918889" y="1126617"/>
                  <a:pt x="3919956" y="1120369"/>
                  <a:pt x="3921328" y="1114425"/>
                </a:cubicBezTo>
                <a:cubicBezTo>
                  <a:pt x="3922699" y="1108481"/>
                  <a:pt x="3923994" y="1104290"/>
                  <a:pt x="3925214" y="1101852"/>
                </a:cubicBezTo>
                <a:cubicBezTo>
                  <a:pt x="3930700" y="1091794"/>
                  <a:pt x="3937558" y="1082802"/>
                  <a:pt x="3945788" y="1074877"/>
                </a:cubicBezTo>
                <a:cubicBezTo>
                  <a:pt x="3954018" y="1066952"/>
                  <a:pt x="3962856" y="1060704"/>
                  <a:pt x="3972306" y="1056132"/>
                </a:cubicBezTo>
                <a:cubicBezTo>
                  <a:pt x="3981754" y="1051560"/>
                  <a:pt x="3991203" y="1049274"/>
                  <a:pt x="4000652" y="1049274"/>
                </a:cubicBezTo>
                <a:cubicBezTo>
                  <a:pt x="4008576" y="1049274"/>
                  <a:pt x="4016578" y="1053541"/>
                  <a:pt x="4024655" y="1062076"/>
                </a:cubicBezTo>
                <a:cubicBezTo>
                  <a:pt x="4032732" y="1070610"/>
                  <a:pt x="4039209" y="1081888"/>
                  <a:pt x="4044086" y="1095908"/>
                </a:cubicBezTo>
                <a:cubicBezTo>
                  <a:pt x="4049268" y="1109929"/>
                  <a:pt x="4051858" y="1123340"/>
                  <a:pt x="4051858" y="1136142"/>
                </a:cubicBezTo>
                <a:cubicBezTo>
                  <a:pt x="4051858" y="1150468"/>
                  <a:pt x="4047438" y="1164031"/>
                  <a:pt x="4038600" y="1176833"/>
                </a:cubicBezTo>
                <a:cubicBezTo>
                  <a:pt x="4044390" y="1176833"/>
                  <a:pt x="4050868" y="1176985"/>
                  <a:pt x="4058030" y="1177290"/>
                </a:cubicBezTo>
                <a:lnTo>
                  <a:pt x="4077552" y="1177684"/>
                </a:lnTo>
                <a:lnTo>
                  <a:pt x="4104418" y="1177290"/>
                </a:lnTo>
                <a:cubicBezTo>
                  <a:pt x="4114056" y="1176985"/>
                  <a:pt x="4122953" y="1176528"/>
                  <a:pt x="4131106" y="1175918"/>
                </a:cubicBezTo>
                <a:cubicBezTo>
                  <a:pt x="4147413" y="1174699"/>
                  <a:pt x="4162577" y="1172108"/>
                  <a:pt x="4176598" y="1168146"/>
                </a:cubicBezTo>
                <a:cubicBezTo>
                  <a:pt x="4192142" y="1162964"/>
                  <a:pt x="4204640" y="1159078"/>
                  <a:pt x="4214088" y="1156487"/>
                </a:cubicBezTo>
                <a:cubicBezTo>
                  <a:pt x="4223536" y="1153897"/>
                  <a:pt x="4231157" y="1151992"/>
                  <a:pt x="4236948" y="1150772"/>
                </a:cubicBezTo>
                <a:cubicBezTo>
                  <a:pt x="4232376" y="1148029"/>
                  <a:pt x="4227728" y="1145134"/>
                  <a:pt x="4223004" y="1142086"/>
                </a:cubicBezTo>
                <a:cubicBezTo>
                  <a:pt x="4218279" y="1139038"/>
                  <a:pt x="4213631" y="1135837"/>
                  <a:pt x="4209059" y="1132484"/>
                </a:cubicBezTo>
                <a:cubicBezTo>
                  <a:pt x="4198391" y="1124864"/>
                  <a:pt x="4189552" y="1119607"/>
                  <a:pt x="4182542" y="1116711"/>
                </a:cubicBezTo>
                <a:cubicBezTo>
                  <a:pt x="4175531" y="1113815"/>
                  <a:pt x="4168520" y="1112368"/>
                  <a:pt x="4161510" y="1112368"/>
                </a:cubicBezTo>
                <a:cubicBezTo>
                  <a:pt x="4152366" y="1112368"/>
                  <a:pt x="4143984" y="1113587"/>
                  <a:pt x="4136364" y="1116025"/>
                </a:cubicBezTo>
                <a:cubicBezTo>
                  <a:pt x="4128744" y="1118464"/>
                  <a:pt x="4119600" y="1123188"/>
                  <a:pt x="4108932" y="1130198"/>
                </a:cubicBezTo>
                <a:cubicBezTo>
                  <a:pt x="4106189" y="1127455"/>
                  <a:pt x="4103979" y="1123798"/>
                  <a:pt x="4102302" y="1119226"/>
                </a:cubicBezTo>
                <a:cubicBezTo>
                  <a:pt x="4100626" y="1114654"/>
                  <a:pt x="4099788" y="1110234"/>
                  <a:pt x="4099788" y="1105967"/>
                </a:cubicBezTo>
                <a:cubicBezTo>
                  <a:pt x="4099788" y="1093165"/>
                  <a:pt x="4105427" y="1082802"/>
                  <a:pt x="4116704" y="1074877"/>
                </a:cubicBezTo>
                <a:cubicBezTo>
                  <a:pt x="4127982" y="1066952"/>
                  <a:pt x="4142308" y="1062990"/>
                  <a:pt x="4159682" y="1062990"/>
                </a:cubicBezTo>
                <a:cubicBezTo>
                  <a:pt x="4169435" y="1062990"/>
                  <a:pt x="4178960" y="1064743"/>
                  <a:pt x="4188256" y="1068248"/>
                </a:cubicBezTo>
                <a:cubicBezTo>
                  <a:pt x="4197552" y="1071753"/>
                  <a:pt x="4208144" y="1077773"/>
                  <a:pt x="4220032" y="1086307"/>
                </a:cubicBezTo>
                <a:cubicBezTo>
                  <a:pt x="4234662" y="1096366"/>
                  <a:pt x="4247692" y="1104290"/>
                  <a:pt x="4259122" y="1110082"/>
                </a:cubicBezTo>
                <a:cubicBezTo>
                  <a:pt x="4270552" y="1115873"/>
                  <a:pt x="4283430" y="1120597"/>
                  <a:pt x="4297756" y="1124255"/>
                </a:cubicBezTo>
                <a:cubicBezTo>
                  <a:pt x="4304766" y="1125779"/>
                  <a:pt x="4312843" y="1126998"/>
                  <a:pt x="4321987" y="1127912"/>
                </a:cubicBezTo>
                <a:cubicBezTo>
                  <a:pt x="4331132" y="1128827"/>
                  <a:pt x="4341342" y="1129284"/>
                  <a:pt x="4352620" y="1129284"/>
                </a:cubicBezTo>
                <a:lnTo>
                  <a:pt x="4330674" y="1172718"/>
                </a:lnTo>
                <a:cubicBezTo>
                  <a:pt x="4322750" y="1172108"/>
                  <a:pt x="4315662" y="1171499"/>
                  <a:pt x="4309414" y="1170889"/>
                </a:cubicBezTo>
                <a:cubicBezTo>
                  <a:pt x="4303166" y="1170280"/>
                  <a:pt x="4296079" y="1170127"/>
                  <a:pt x="4288154" y="1170432"/>
                </a:cubicBezTo>
                <a:cubicBezTo>
                  <a:pt x="4281144" y="1171042"/>
                  <a:pt x="4273905" y="1172337"/>
                  <a:pt x="4266438" y="1174318"/>
                </a:cubicBezTo>
                <a:cubicBezTo>
                  <a:pt x="4258970" y="1176299"/>
                  <a:pt x="4251198" y="1179119"/>
                  <a:pt x="4243120" y="1182776"/>
                </a:cubicBezTo>
                <a:cubicBezTo>
                  <a:pt x="4235043" y="1186434"/>
                  <a:pt x="4226280" y="1190854"/>
                  <a:pt x="4216832" y="1196035"/>
                </a:cubicBezTo>
                <a:cubicBezTo>
                  <a:pt x="4204944" y="1202741"/>
                  <a:pt x="4194124" y="1207999"/>
                  <a:pt x="4184370" y="1211809"/>
                </a:cubicBezTo>
                <a:cubicBezTo>
                  <a:pt x="4174616" y="1215619"/>
                  <a:pt x="4164558" y="1218514"/>
                  <a:pt x="4154195" y="1220495"/>
                </a:cubicBezTo>
                <a:cubicBezTo>
                  <a:pt x="4143832" y="1222477"/>
                  <a:pt x="4132173" y="1223772"/>
                  <a:pt x="4119219" y="1224382"/>
                </a:cubicBezTo>
                <a:lnTo>
                  <a:pt x="4081194" y="1225138"/>
                </a:lnTo>
                <a:lnTo>
                  <a:pt x="4080662" y="1225296"/>
                </a:lnTo>
                <a:lnTo>
                  <a:pt x="4077939" y="1225203"/>
                </a:lnTo>
                <a:lnTo>
                  <a:pt x="4073270" y="1225296"/>
                </a:lnTo>
                <a:lnTo>
                  <a:pt x="4072428" y="1225015"/>
                </a:lnTo>
                <a:lnTo>
                  <a:pt x="4053030" y="1224353"/>
                </a:lnTo>
                <a:cubicBezTo>
                  <a:pt x="4026570" y="1222467"/>
                  <a:pt x="4003624" y="1217752"/>
                  <a:pt x="3984192" y="1210208"/>
                </a:cubicBezTo>
                <a:cubicBezTo>
                  <a:pt x="3971391" y="1216000"/>
                  <a:pt x="3957751" y="1219962"/>
                  <a:pt x="3943273" y="1222096"/>
                </a:cubicBezTo>
                <a:cubicBezTo>
                  <a:pt x="3928795" y="1224229"/>
                  <a:pt x="3911955" y="1225296"/>
                  <a:pt x="3892752" y="1225296"/>
                </a:cubicBezTo>
                <a:lnTo>
                  <a:pt x="3891152" y="1224763"/>
                </a:lnTo>
                <a:lnTo>
                  <a:pt x="3889552" y="1225296"/>
                </a:lnTo>
                <a:cubicBezTo>
                  <a:pt x="3864559" y="1225296"/>
                  <a:pt x="3841851" y="1215390"/>
                  <a:pt x="3821429" y="1195578"/>
                </a:cubicBezTo>
                <a:lnTo>
                  <a:pt x="3816400" y="1202436"/>
                </a:lnTo>
                <a:cubicBezTo>
                  <a:pt x="3811828" y="1208227"/>
                  <a:pt x="3805123" y="1212799"/>
                  <a:pt x="3796284" y="1216152"/>
                </a:cubicBezTo>
                <a:cubicBezTo>
                  <a:pt x="3787444" y="1219505"/>
                  <a:pt x="3776700" y="1221867"/>
                  <a:pt x="3764051" y="1223239"/>
                </a:cubicBezTo>
                <a:lnTo>
                  <a:pt x="3728744" y="1224920"/>
                </a:lnTo>
                <a:lnTo>
                  <a:pt x="3727475" y="1225296"/>
                </a:lnTo>
                <a:lnTo>
                  <a:pt x="3725458" y="1225076"/>
                </a:lnTo>
                <a:lnTo>
                  <a:pt x="3720845" y="1225296"/>
                </a:lnTo>
                <a:cubicBezTo>
                  <a:pt x="3719626" y="1225296"/>
                  <a:pt x="3718712" y="1224991"/>
                  <a:pt x="3718102" y="1224382"/>
                </a:cubicBezTo>
                <a:lnTo>
                  <a:pt x="3718065" y="1224271"/>
                </a:lnTo>
                <a:lnTo>
                  <a:pt x="3707015" y="1223067"/>
                </a:lnTo>
                <a:cubicBezTo>
                  <a:pt x="3700234" y="1221581"/>
                  <a:pt x="3693490" y="1219352"/>
                  <a:pt x="3686784" y="1216381"/>
                </a:cubicBezTo>
                <a:cubicBezTo>
                  <a:pt x="3673373" y="1210437"/>
                  <a:pt x="3661790" y="1202436"/>
                  <a:pt x="3652037" y="1192378"/>
                </a:cubicBezTo>
                <a:cubicBezTo>
                  <a:pt x="3642588" y="1199693"/>
                  <a:pt x="3631386" y="1206017"/>
                  <a:pt x="3618433" y="1211351"/>
                </a:cubicBezTo>
                <a:cubicBezTo>
                  <a:pt x="3605479" y="1216685"/>
                  <a:pt x="3591610" y="1220800"/>
                  <a:pt x="3576828" y="1223696"/>
                </a:cubicBezTo>
                <a:cubicBezTo>
                  <a:pt x="3562044" y="1226591"/>
                  <a:pt x="3547186" y="1228039"/>
                  <a:pt x="3532250" y="1228039"/>
                </a:cubicBezTo>
                <a:cubicBezTo>
                  <a:pt x="3520668" y="1228039"/>
                  <a:pt x="3508095" y="1227734"/>
                  <a:pt x="3494532" y="1227125"/>
                </a:cubicBezTo>
                <a:cubicBezTo>
                  <a:pt x="3480968" y="1226515"/>
                  <a:pt x="3468471" y="1225753"/>
                  <a:pt x="3457041" y="1224839"/>
                </a:cubicBezTo>
                <a:cubicBezTo>
                  <a:pt x="3445611" y="1223924"/>
                  <a:pt x="3437306" y="1222705"/>
                  <a:pt x="3432124" y="1221181"/>
                </a:cubicBezTo>
                <a:cubicBezTo>
                  <a:pt x="3427552" y="1219962"/>
                  <a:pt x="3421456" y="1217295"/>
                  <a:pt x="3413836" y="1213180"/>
                </a:cubicBezTo>
                <a:cubicBezTo>
                  <a:pt x="3406216" y="1209065"/>
                  <a:pt x="3398138" y="1204036"/>
                  <a:pt x="3389604" y="1198093"/>
                </a:cubicBezTo>
                <a:cubicBezTo>
                  <a:pt x="3381070" y="1192149"/>
                  <a:pt x="3373297" y="1186282"/>
                  <a:pt x="3366287" y="1180490"/>
                </a:cubicBezTo>
                <a:lnTo>
                  <a:pt x="3372230" y="1162202"/>
                </a:lnTo>
                <a:cubicBezTo>
                  <a:pt x="3379850" y="1163726"/>
                  <a:pt x="3386099" y="1165098"/>
                  <a:pt x="3390976" y="1166317"/>
                </a:cubicBezTo>
                <a:cubicBezTo>
                  <a:pt x="3395852" y="1167536"/>
                  <a:pt x="3399891" y="1168451"/>
                  <a:pt x="3403092" y="1169060"/>
                </a:cubicBezTo>
                <a:cubicBezTo>
                  <a:pt x="3406292" y="1169670"/>
                  <a:pt x="3409264" y="1170280"/>
                  <a:pt x="3412007" y="1170889"/>
                </a:cubicBezTo>
                <a:cubicBezTo>
                  <a:pt x="3414750" y="1171499"/>
                  <a:pt x="3417493" y="1172032"/>
                  <a:pt x="3420237" y="1172489"/>
                </a:cubicBezTo>
                <a:cubicBezTo>
                  <a:pt x="3422980" y="1172947"/>
                  <a:pt x="3426332" y="1173480"/>
                  <a:pt x="3430295" y="1174090"/>
                </a:cubicBezTo>
                <a:cubicBezTo>
                  <a:pt x="3434257" y="1174699"/>
                  <a:pt x="3439134" y="1175614"/>
                  <a:pt x="3444925" y="1176833"/>
                </a:cubicBezTo>
                <a:cubicBezTo>
                  <a:pt x="3448583" y="1172261"/>
                  <a:pt x="3452164" y="1167765"/>
                  <a:pt x="3455669" y="1163345"/>
                </a:cubicBezTo>
                <a:cubicBezTo>
                  <a:pt x="3459175" y="1158926"/>
                  <a:pt x="3462604" y="1154582"/>
                  <a:pt x="3465956" y="1150315"/>
                </a:cubicBezTo>
                <a:cubicBezTo>
                  <a:pt x="3463214" y="1136904"/>
                  <a:pt x="3460622" y="1123798"/>
                  <a:pt x="3458184" y="1110996"/>
                </a:cubicBezTo>
                <a:cubicBezTo>
                  <a:pt x="3455746" y="1098194"/>
                  <a:pt x="3453307" y="1085545"/>
                  <a:pt x="3450869" y="1073048"/>
                </a:cubicBezTo>
                <a:cubicBezTo>
                  <a:pt x="3448735" y="1061466"/>
                  <a:pt x="3446526" y="1049655"/>
                  <a:pt x="3444240" y="1037615"/>
                </a:cubicBezTo>
                <a:cubicBezTo>
                  <a:pt x="3441953" y="1025576"/>
                  <a:pt x="3439896" y="1013993"/>
                  <a:pt x="3438067" y="1002868"/>
                </a:cubicBezTo>
                <a:cubicBezTo>
                  <a:pt x="3436238" y="991743"/>
                  <a:pt x="3434410" y="981304"/>
                  <a:pt x="3432581" y="971550"/>
                </a:cubicBezTo>
                <a:cubicBezTo>
                  <a:pt x="3432276" y="969721"/>
                  <a:pt x="3432124" y="967816"/>
                  <a:pt x="3432124" y="965835"/>
                </a:cubicBezTo>
                <a:cubicBezTo>
                  <a:pt x="3432124" y="963854"/>
                  <a:pt x="3432124" y="962101"/>
                  <a:pt x="3432124" y="960577"/>
                </a:cubicBezTo>
                <a:cubicBezTo>
                  <a:pt x="3432124" y="948995"/>
                  <a:pt x="3435858" y="939317"/>
                  <a:pt x="3443325" y="931545"/>
                </a:cubicBezTo>
                <a:cubicBezTo>
                  <a:pt x="3450793" y="923773"/>
                  <a:pt x="3460775" y="919429"/>
                  <a:pt x="3473272" y="918515"/>
                </a:cubicBezTo>
                <a:close/>
                <a:moveTo>
                  <a:pt x="4247616" y="904875"/>
                </a:moveTo>
                <a:lnTo>
                  <a:pt x="4248074" y="910361"/>
                </a:lnTo>
                <a:cubicBezTo>
                  <a:pt x="4248074" y="918286"/>
                  <a:pt x="4244568" y="924382"/>
                  <a:pt x="4237558" y="928649"/>
                </a:cubicBezTo>
                <a:cubicBezTo>
                  <a:pt x="4229633" y="932612"/>
                  <a:pt x="4219422" y="937031"/>
                  <a:pt x="4206926" y="941908"/>
                </a:cubicBezTo>
                <a:cubicBezTo>
                  <a:pt x="4194428" y="946785"/>
                  <a:pt x="4179798" y="952119"/>
                  <a:pt x="4163034" y="957910"/>
                </a:cubicBezTo>
                <a:lnTo>
                  <a:pt x="4165320" y="935965"/>
                </a:lnTo>
                <a:cubicBezTo>
                  <a:pt x="4185742" y="928649"/>
                  <a:pt x="4202506" y="922553"/>
                  <a:pt x="4215612" y="917677"/>
                </a:cubicBezTo>
                <a:cubicBezTo>
                  <a:pt x="4228718" y="912800"/>
                  <a:pt x="4239386" y="908533"/>
                  <a:pt x="4247616" y="904875"/>
                </a:cubicBezTo>
                <a:close/>
                <a:moveTo>
                  <a:pt x="3020339" y="902970"/>
                </a:moveTo>
                <a:lnTo>
                  <a:pt x="3050514" y="913028"/>
                </a:lnTo>
                <a:cubicBezTo>
                  <a:pt x="3067888" y="918820"/>
                  <a:pt x="3081070" y="927430"/>
                  <a:pt x="3090062" y="938860"/>
                </a:cubicBezTo>
                <a:cubicBezTo>
                  <a:pt x="3099053" y="950290"/>
                  <a:pt x="3103854" y="963778"/>
                  <a:pt x="3104464" y="979322"/>
                </a:cubicBezTo>
                <a:cubicBezTo>
                  <a:pt x="3104768" y="986942"/>
                  <a:pt x="3104921" y="996391"/>
                  <a:pt x="3104921" y="1007669"/>
                </a:cubicBezTo>
                <a:cubicBezTo>
                  <a:pt x="3104921" y="1018946"/>
                  <a:pt x="3104464" y="1032205"/>
                  <a:pt x="3103549" y="1047445"/>
                </a:cubicBezTo>
                <a:cubicBezTo>
                  <a:pt x="3103549" y="1054151"/>
                  <a:pt x="3103473" y="1060552"/>
                  <a:pt x="3103321" y="1066648"/>
                </a:cubicBezTo>
                <a:cubicBezTo>
                  <a:pt x="3103168" y="1072744"/>
                  <a:pt x="3103092" y="1078535"/>
                  <a:pt x="3103092" y="1084021"/>
                </a:cubicBezTo>
                <a:lnTo>
                  <a:pt x="3086633" y="1094080"/>
                </a:lnTo>
                <a:cubicBezTo>
                  <a:pt x="3078403" y="1080059"/>
                  <a:pt x="3073069" y="1067562"/>
                  <a:pt x="3070631" y="1056589"/>
                </a:cubicBezTo>
                <a:cubicBezTo>
                  <a:pt x="3069412" y="1052017"/>
                  <a:pt x="3067964" y="1045312"/>
                  <a:pt x="3066288" y="1036472"/>
                </a:cubicBezTo>
                <a:cubicBezTo>
                  <a:pt x="3064611" y="1027633"/>
                  <a:pt x="3062858" y="1017651"/>
                  <a:pt x="3061030" y="1006526"/>
                </a:cubicBezTo>
                <a:cubicBezTo>
                  <a:pt x="3059201" y="995401"/>
                  <a:pt x="3057524" y="984199"/>
                  <a:pt x="3056000" y="972922"/>
                </a:cubicBezTo>
                <a:cubicBezTo>
                  <a:pt x="3053867" y="957986"/>
                  <a:pt x="3050666" y="947166"/>
                  <a:pt x="3046399" y="940460"/>
                </a:cubicBezTo>
                <a:cubicBezTo>
                  <a:pt x="3042132" y="933755"/>
                  <a:pt x="3035579" y="928726"/>
                  <a:pt x="3026740" y="925373"/>
                </a:cubicBezTo>
                <a:lnTo>
                  <a:pt x="3014396" y="920801"/>
                </a:lnTo>
                <a:close/>
                <a:moveTo>
                  <a:pt x="2755163" y="902970"/>
                </a:moveTo>
                <a:lnTo>
                  <a:pt x="2761106" y="920801"/>
                </a:lnTo>
                <a:lnTo>
                  <a:pt x="2749219" y="925373"/>
                </a:lnTo>
                <a:cubicBezTo>
                  <a:pt x="2739466" y="928726"/>
                  <a:pt x="2732608" y="933831"/>
                  <a:pt x="2728645" y="940689"/>
                </a:cubicBezTo>
                <a:cubicBezTo>
                  <a:pt x="2724683" y="947547"/>
                  <a:pt x="2721635" y="958291"/>
                  <a:pt x="2719501" y="972922"/>
                </a:cubicBezTo>
                <a:cubicBezTo>
                  <a:pt x="2718587" y="980846"/>
                  <a:pt x="2717063" y="992505"/>
                  <a:pt x="2714930" y="1007897"/>
                </a:cubicBezTo>
                <a:cubicBezTo>
                  <a:pt x="2712796" y="1023290"/>
                  <a:pt x="2710357" y="1042721"/>
                  <a:pt x="2707614" y="1066190"/>
                </a:cubicBezTo>
                <a:cubicBezTo>
                  <a:pt x="2707309" y="1068324"/>
                  <a:pt x="2705861" y="1072058"/>
                  <a:pt x="2703271" y="1077392"/>
                </a:cubicBezTo>
                <a:cubicBezTo>
                  <a:pt x="2700680" y="1082726"/>
                  <a:pt x="2696794" y="1089660"/>
                  <a:pt x="2691612" y="1098194"/>
                </a:cubicBezTo>
                <a:lnTo>
                  <a:pt x="2686583" y="1107796"/>
                </a:lnTo>
                <a:cubicBezTo>
                  <a:pt x="2679572" y="1113587"/>
                  <a:pt x="2672410" y="1118311"/>
                  <a:pt x="2665094" y="1121969"/>
                </a:cubicBezTo>
                <a:cubicBezTo>
                  <a:pt x="2657780" y="1125626"/>
                  <a:pt x="2651683" y="1127455"/>
                  <a:pt x="2646806" y="1127455"/>
                </a:cubicBezTo>
                <a:cubicBezTo>
                  <a:pt x="2632786" y="1127455"/>
                  <a:pt x="2623032" y="1117702"/>
                  <a:pt x="2617546" y="1098194"/>
                </a:cubicBezTo>
                <a:cubicBezTo>
                  <a:pt x="2626080" y="1096061"/>
                  <a:pt x="2633319" y="1094232"/>
                  <a:pt x="2639263" y="1092708"/>
                </a:cubicBezTo>
                <a:cubicBezTo>
                  <a:pt x="2645206" y="1091184"/>
                  <a:pt x="2650007" y="1089812"/>
                  <a:pt x="2653664" y="1088593"/>
                </a:cubicBezTo>
                <a:cubicBezTo>
                  <a:pt x="2657017" y="1087069"/>
                  <a:pt x="2660370" y="1085698"/>
                  <a:pt x="2663723" y="1084478"/>
                </a:cubicBezTo>
                <a:cubicBezTo>
                  <a:pt x="2667076" y="1083259"/>
                  <a:pt x="2670276" y="1081735"/>
                  <a:pt x="2673324" y="1079906"/>
                </a:cubicBezTo>
                <a:cubicBezTo>
                  <a:pt x="2672410" y="1056132"/>
                  <a:pt x="2671724" y="1036015"/>
                  <a:pt x="2671267" y="1019556"/>
                </a:cubicBezTo>
                <a:cubicBezTo>
                  <a:pt x="2670810" y="1003097"/>
                  <a:pt x="2670886" y="989533"/>
                  <a:pt x="2671495" y="978865"/>
                </a:cubicBezTo>
                <a:cubicBezTo>
                  <a:pt x="2671800" y="963625"/>
                  <a:pt x="2676524" y="950290"/>
                  <a:pt x="2685668" y="938860"/>
                </a:cubicBezTo>
                <a:cubicBezTo>
                  <a:pt x="2694812" y="927430"/>
                  <a:pt x="2707919" y="918820"/>
                  <a:pt x="2724988" y="913028"/>
                </a:cubicBezTo>
                <a:close/>
                <a:moveTo>
                  <a:pt x="3581018" y="869899"/>
                </a:moveTo>
                <a:cubicBezTo>
                  <a:pt x="3578275" y="869899"/>
                  <a:pt x="3575913" y="870661"/>
                  <a:pt x="3573932" y="872185"/>
                </a:cubicBezTo>
                <a:cubicBezTo>
                  <a:pt x="3571951" y="873709"/>
                  <a:pt x="3570960" y="875233"/>
                  <a:pt x="3570960" y="876757"/>
                </a:cubicBezTo>
                <a:cubicBezTo>
                  <a:pt x="3570960" y="882853"/>
                  <a:pt x="3576904" y="888035"/>
                  <a:pt x="3588791" y="892302"/>
                </a:cubicBezTo>
                <a:lnTo>
                  <a:pt x="3589248" y="890473"/>
                </a:lnTo>
                <a:cubicBezTo>
                  <a:pt x="3589553" y="889254"/>
                  <a:pt x="3589782" y="888187"/>
                  <a:pt x="3589934" y="887273"/>
                </a:cubicBezTo>
                <a:cubicBezTo>
                  <a:pt x="3590086" y="886358"/>
                  <a:pt x="3590162" y="885444"/>
                  <a:pt x="3590162" y="884530"/>
                </a:cubicBezTo>
                <a:cubicBezTo>
                  <a:pt x="3590162" y="880872"/>
                  <a:pt x="3589476" y="877519"/>
                  <a:pt x="3588105" y="874471"/>
                </a:cubicBezTo>
                <a:cubicBezTo>
                  <a:pt x="3586734" y="871423"/>
                  <a:pt x="3584372" y="869899"/>
                  <a:pt x="3581018" y="869899"/>
                </a:cubicBezTo>
                <a:close/>
                <a:moveTo>
                  <a:pt x="3020339" y="854964"/>
                </a:moveTo>
                <a:cubicBezTo>
                  <a:pt x="3024301" y="857707"/>
                  <a:pt x="3027959" y="860603"/>
                  <a:pt x="3031312" y="863651"/>
                </a:cubicBezTo>
                <a:cubicBezTo>
                  <a:pt x="3034664" y="866699"/>
                  <a:pt x="3037560" y="869747"/>
                  <a:pt x="3039998" y="872795"/>
                </a:cubicBezTo>
                <a:cubicBezTo>
                  <a:pt x="3036950" y="875538"/>
                  <a:pt x="3033750" y="878586"/>
                  <a:pt x="3030397" y="881939"/>
                </a:cubicBezTo>
                <a:cubicBezTo>
                  <a:pt x="3027044" y="885292"/>
                  <a:pt x="3023692" y="888949"/>
                  <a:pt x="3020339" y="892912"/>
                </a:cubicBezTo>
                <a:cubicBezTo>
                  <a:pt x="3017596" y="889864"/>
                  <a:pt x="3014700" y="886892"/>
                  <a:pt x="3011652" y="883996"/>
                </a:cubicBezTo>
                <a:cubicBezTo>
                  <a:pt x="3008604" y="881101"/>
                  <a:pt x="3005556" y="878129"/>
                  <a:pt x="3002508" y="875081"/>
                </a:cubicBezTo>
                <a:cubicBezTo>
                  <a:pt x="3004946" y="871118"/>
                  <a:pt x="3007690" y="867537"/>
                  <a:pt x="3010738" y="864337"/>
                </a:cubicBezTo>
                <a:cubicBezTo>
                  <a:pt x="3013786" y="861136"/>
                  <a:pt x="3016986" y="858012"/>
                  <a:pt x="3020339" y="854964"/>
                </a:cubicBezTo>
                <a:close/>
                <a:moveTo>
                  <a:pt x="2755163" y="854964"/>
                </a:moveTo>
                <a:cubicBezTo>
                  <a:pt x="2757906" y="857707"/>
                  <a:pt x="2760726" y="860527"/>
                  <a:pt x="2763621" y="863422"/>
                </a:cubicBezTo>
                <a:cubicBezTo>
                  <a:pt x="2766517" y="866318"/>
                  <a:pt x="2769641" y="869442"/>
                  <a:pt x="2772994" y="872795"/>
                </a:cubicBezTo>
                <a:cubicBezTo>
                  <a:pt x="2770556" y="876452"/>
                  <a:pt x="2767812" y="879958"/>
                  <a:pt x="2764764" y="883310"/>
                </a:cubicBezTo>
                <a:cubicBezTo>
                  <a:pt x="2761716" y="886663"/>
                  <a:pt x="2758516" y="889864"/>
                  <a:pt x="2755163" y="892912"/>
                </a:cubicBezTo>
                <a:cubicBezTo>
                  <a:pt x="2750896" y="889864"/>
                  <a:pt x="2747086" y="886816"/>
                  <a:pt x="2743733" y="883768"/>
                </a:cubicBezTo>
                <a:cubicBezTo>
                  <a:pt x="2740380" y="880720"/>
                  <a:pt x="2737637" y="877824"/>
                  <a:pt x="2735503" y="875081"/>
                </a:cubicBezTo>
                <a:cubicBezTo>
                  <a:pt x="2738856" y="872338"/>
                  <a:pt x="2742133" y="869290"/>
                  <a:pt x="2745333" y="865937"/>
                </a:cubicBezTo>
                <a:cubicBezTo>
                  <a:pt x="2748534" y="862584"/>
                  <a:pt x="2751810" y="858926"/>
                  <a:pt x="2755163" y="854964"/>
                </a:cubicBezTo>
                <a:close/>
                <a:moveTo>
                  <a:pt x="3585590" y="854354"/>
                </a:moveTo>
                <a:cubicBezTo>
                  <a:pt x="3589858" y="854354"/>
                  <a:pt x="3593820" y="856945"/>
                  <a:pt x="3597478" y="862127"/>
                </a:cubicBezTo>
                <a:cubicBezTo>
                  <a:pt x="3599002" y="864260"/>
                  <a:pt x="3600144" y="867232"/>
                  <a:pt x="3600907" y="871042"/>
                </a:cubicBezTo>
                <a:cubicBezTo>
                  <a:pt x="3601668" y="874852"/>
                  <a:pt x="3602050" y="879348"/>
                  <a:pt x="3602050" y="884530"/>
                </a:cubicBezTo>
                <a:cubicBezTo>
                  <a:pt x="3602050" y="888797"/>
                  <a:pt x="3601745" y="892150"/>
                  <a:pt x="3601135" y="894588"/>
                </a:cubicBezTo>
                <a:cubicBezTo>
                  <a:pt x="3602964" y="894893"/>
                  <a:pt x="3604945" y="895045"/>
                  <a:pt x="3607079" y="895045"/>
                </a:cubicBezTo>
                <a:cubicBezTo>
                  <a:pt x="3609212" y="895045"/>
                  <a:pt x="3611194" y="895045"/>
                  <a:pt x="3613022" y="895045"/>
                </a:cubicBezTo>
                <a:cubicBezTo>
                  <a:pt x="3612718" y="899922"/>
                  <a:pt x="3611194" y="903808"/>
                  <a:pt x="3608450" y="906704"/>
                </a:cubicBezTo>
                <a:cubicBezTo>
                  <a:pt x="3605707" y="909599"/>
                  <a:pt x="3601288" y="910895"/>
                  <a:pt x="3595192" y="910590"/>
                </a:cubicBezTo>
                <a:lnTo>
                  <a:pt x="3589248" y="910133"/>
                </a:lnTo>
                <a:cubicBezTo>
                  <a:pt x="3583152" y="915924"/>
                  <a:pt x="3575913" y="921334"/>
                  <a:pt x="3567531" y="926363"/>
                </a:cubicBezTo>
                <a:cubicBezTo>
                  <a:pt x="3559149" y="931393"/>
                  <a:pt x="3552672" y="933907"/>
                  <a:pt x="3548100" y="933907"/>
                </a:cubicBezTo>
                <a:cubicBezTo>
                  <a:pt x="3547186" y="933907"/>
                  <a:pt x="3544900" y="932459"/>
                  <a:pt x="3541242" y="929564"/>
                </a:cubicBezTo>
                <a:cubicBezTo>
                  <a:pt x="3537584" y="926668"/>
                  <a:pt x="3535756" y="924763"/>
                  <a:pt x="3535756" y="923849"/>
                </a:cubicBezTo>
                <a:lnTo>
                  <a:pt x="3537584" y="911962"/>
                </a:lnTo>
                <a:cubicBezTo>
                  <a:pt x="3537584" y="908609"/>
                  <a:pt x="3536518" y="906932"/>
                  <a:pt x="3534384" y="906932"/>
                </a:cubicBezTo>
                <a:cubicBezTo>
                  <a:pt x="3533774" y="906932"/>
                  <a:pt x="3532098" y="907390"/>
                  <a:pt x="3529355" y="908304"/>
                </a:cubicBezTo>
                <a:cubicBezTo>
                  <a:pt x="3526612" y="909218"/>
                  <a:pt x="3523106" y="910742"/>
                  <a:pt x="3518839" y="912876"/>
                </a:cubicBezTo>
                <a:lnTo>
                  <a:pt x="3513810" y="906932"/>
                </a:lnTo>
                <a:cubicBezTo>
                  <a:pt x="3523259" y="894131"/>
                  <a:pt x="3531488" y="887730"/>
                  <a:pt x="3538499" y="887730"/>
                </a:cubicBezTo>
                <a:cubicBezTo>
                  <a:pt x="3547643" y="887730"/>
                  <a:pt x="3552215" y="893674"/>
                  <a:pt x="3552215" y="905561"/>
                </a:cubicBezTo>
                <a:cubicBezTo>
                  <a:pt x="3552215" y="906780"/>
                  <a:pt x="3552062" y="908228"/>
                  <a:pt x="3551758" y="909904"/>
                </a:cubicBezTo>
                <a:cubicBezTo>
                  <a:pt x="3551453" y="911581"/>
                  <a:pt x="3551148" y="913181"/>
                  <a:pt x="3550843" y="914705"/>
                </a:cubicBezTo>
                <a:cubicBezTo>
                  <a:pt x="3559378" y="912571"/>
                  <a:pt x="3566846" y="909371"/>
                  <a:pt x="3573246" y="905104"/>
                </a:cubicBezTo>
                <a:cubicBezTo>
                  <a:pt x="3562883" y="899008"/>
                  <a:pt x="3557701" y="891692"/>
                  <a:pt x="3557701" y="883158"/>
                </a:cubicBezTo>
                <a:cubicBezTo>
                  <a:pt x="3557701" y="876148"/>
                  <a:pt x="3560673" y="869594"/>
                  <a:pt x="3566617" y="863498"/>
                </a:cubicBezTo>
                <a:cubicBezTo>
                  <a:pt x="3572560" y="857402"/>
                  <a:pt x="3578885" y="854354"/>
                  <a:pt x="3585590" y="854354"/>
                </a:cubicBezTo>
                <a:close/>
                <a:moveTo>
                  <a:pt x="6171210" y="455600"/>
                </a:moveTo>
                <a:lnTo>
                  <a:pt x="6171666" y="461086"/>
                </a:lnTo>
                <a:cubicBezTo>
                  <a:pt x="6171056" y="470230"/>
                  <a:pt x="6167247" y="476631"/>
                  <a:pt x="6160236" y="480289"/>
                </a:cubicBezTo>
                <a:cubicBezTo>
                  <a:pt x="6152311" y="484251"/>
                  <a:pt x="6142024" y="488594"/>
                  <a:pt x="6129376" y="493319"/>
                </a:cubicBezTo>
                <a:cubicBezTo>
                  <a:pt x="6116726" y="498043"/>
                  <a:pt x="6101867" y="503149"/>
                  <a:pt x="6084798" y="508635"/>
                </a:cubicBezTo>
                <a:lnTo>
                  <a:pt x="6088456" y="485318"/>
                </a:lnTo>
                <a:cubicBezTo>
                  <a:pt x="6108572" y="478307"/>
                  <a:pt x="6125413" y="472440"/>
                  <a:pt x="6138976" y="467716"/>
                </a:cubicBezTo>
                <a:cubicBezTo>
                  <a:pt x="6152540" y="462991"/>
                  <a:pt x="6163284" y="458953"/>
                  <a:pt x="6171210" y="455600"/>
                </a:cubicBezTo>
                <a:close/>
                <a:moveTo>
                  <a:pt x="2780309" y="455600"/>
                </a:moveTo>
                <a:lnTo>
                  <a:pt x="2780766" y="461086"/>
                </a:lnTo>
                <a:cubicBezTo>
                  <a:pt x="2780156" y="470230"/>
                  <a:pt x="2776346" y="476631"/>
                  <a:pt x="2769336" y="480289"/>
                </a:cubicBezTo>
                <a:cubicBezTo>
                  <a:pt x="2761411" y="484251"/>
                  <a:pt x="2751124" y="488594"/>
                  <a:pt x="2738475" y="493319"/>
                </a:cubicBezTo>
                <a:cubicBezTo>
                  <a:pt x="2725826" y="498043"/>
                  <a:pt x="2710966" y="503149"/>
                  <a:pt x="2693898" y="508635"/>
                </a:cubicBezTo>
                <a:lnTo>
                  <a:pt x="2697556" y="485318"/>
                </a:lnTo>
                <a:cubicBezTo>
                  <a:pt x="2717672" y="478307"/>
                  <a:pt x="2734512" y="472440"/>
                  <a:pt x="2748076" y="467716"/>
                </a:cubicBezTo>
                <a:cubicBezTo>
                  <a:pt x="2761640" y="462991"/>
                  <a:pt x="2772384" y="458953"/>
                  <a:pt x="2780309" y="455600"/>
                </a:cubicBezTo>
                <a:close/>
                <a:moveTo>
                  <a:pt x="1675409" y="455600"/>
                </a:moveTo>
                <a:lnTo>
                  <a:pt x="1675866" y="461086"/>
                </a:lnTo>
                <a:cubicBezTo>
                  <a:pt x="1675256" y="470230"/>
                  <a:pt x="1671447" y="476631"/>
                  <a:pt x="1664436" y="480289"/>
                </a:cubicBezTo>
                <a:cubicBezTo>
                  <a:pt x="1656511" y="484251"/>
                  <a:pt x="1646224" y="488594"/>
                  <a:pt x="1633575" y="493319"/>
                </a:cubicBezTo>
                <a:cubicBezTo>
                  <a:pt x="1620926" y="498043"/>
                  <a:pt x="1606067" y="503149"/>
                  <a:pt x="1588998" y="508635"/>
                </a:cubicBezTo>
                <a:lnTo>
                  <a:pt x="1592656" y="485318"/>
                </a:lnTo>
                <a:cubicBezTo>
                  <a:pt x="1612772" y="478307"/>
                  <a:pt x="1629613" y="472440"/>
                  <a:pt x="1643176" y="467716"/>
                </a:cubicBezTo>
                <a:cubicBezTo>
                  <a:pt x="1656740" y="462991"/>
                  <a:pt x="1667484" y="458953"/>
                  <a:pt x="1675409" y="455600"/>
                </a:cubicBezTo>
                <a:close/>
                <a:moveTo>
                  <a:pt x="741959" y="455600"/>
                </a:moveTo>
                <a:lnTo>
                  <a:pt x="742416" y="461086"/>
                </a:lnTo>
                <a:cubicBezTo>
                  <a:pt x="741807" y="470230"/>
                  <a:pt x="737997" y="476631"/>
                  <a:pt x="730986" y="480289"/>
                </a:cubicBezTo>
                <a:cubicBezTo>
                  <a:pt x="723061" y="484251"/>
                  <a:pt x="712774" y="488594"/>
                  <a:pt x="700125" y="493319"/>
                </a:cubicBezTo>
                <a:cubicBezTo>
                  <a:pt x="687476" y="498043"/>
                  <a:pt x="672617" y="503149"/>
                  <a:pt x="655548" y="508635"/>
                </a:cubicBezTo>
                <a:lnTo>
                  <a:pt x="659206" y="485318"/>
                </a:lnTo>
                <a:cubicBezTo>
                  <a:pt x="679323" y="478307"/>
                  <a:pt x="696163" y="472440"/>
                  <a:pt x="709726" y="467716"/>
                </a:cubicBezTo>
                <a:cubicBezTo>
                  <a:pt x="723290" y="462991"/>
                  <a:pt x="734034" y="458953"/>
                  <a:pt x="741959" y="455600"/>
                </a:cubicBezTo>
                <a:close/>
                <a:moveTo>
                  <a:pt x="154533" y="440893"/>
                </a:moveTo>
                <a:cubicBezTo>
                  <a:pt x="163372" y="450952"/>
                  <a:pt x="174040" y="461620"/>
                  <a:pt x="186537" y="472897"/>
                </a:cubicBezTo>
                <a:cubicBezTo>
                  <a:pt x="183184" y="477774"/>
                  <a:pt x="178841" y="483260"/>
                  <a:pt x="173507" y="489356"/>
                </a:cubicBezTo>
                <a:cubicBezTo>
                  <a:pt x="168173" y="495452"/>
                  <a:pt x="162153" y="501853"/>
                  <a:pt x="155448" y="508559"/>
                </a:cubicBezTo>
                <a:cubicBezTo>
                  <a:pt x="147828" y="502463"/>
                  <a:pt x="141122" y="496748"/>
                  <a:pt x="135331" y="491414"/>
                </a:cubicBezTo>
                <a:cubicBezTo>
                  <a:pt x="129540" y="486080"/>
                  <a:pt x="124663" y="481127"/>
                  <a:pt x="120700" y="476555"/>
                </a:cubicBezTo>
                <a:cubicBezTo>
                  <a:pt x="127101" y="470154"/>
                  <a:pt x="133121" y="464058"/>
                  <a:pt x="138760" y="458267"/>
                </a:cubicBezTo>
                <a:cubicBezTo>
                  <a:pt x="144398" y="452476"/>
                  <a:pt x="149656" y="446684"/>
                  <a:pt x="154533" y="440893"/>
                </a:cubicBezTo>
                <a:close/>
                <a:moveTo>
                  <a:pt x="2389327" y="406146"/>
                </a:moveTo>
                <a:cubicBezTo>
                  <a:pt x="2388413" y="406146"/>
                  <a:pt x="2386812" y="406298"/>
                  <a:pt x="2384526" y="406603"/>
                </a:cubicBezTo>
                <a:cubicBezTo>
                  <a:pt x="2382240" y="406908"/>
                  <a:pt x="2379574" y="407518"/>
                  <a:pt x="2376525" y="408432"/>
                </a:cubicBezTo>
                <a:cubicBezTo>
                  <a:pt x="2380183" y="425501"/>
                  <a:pt x="2386889" y="438302"/>
                  <a:pt x="2396642" y="446837"/>
                </a:cubicBezTo>
                <a:cubicBezTo>
                  <a:pt x="2406396" y="455371"/>
                  <a:pt x="2418892" y="459638"/>
                  <a:pt x="2434132" y="459638"/>
                </a:cubicBezTo>
                <a:cubicBezTo>
                  <a:pt x="2439314" y="459638"/>
                  <a:pt x="2444191" y="458876"/>
                  <a:pt x="2448763" y="457352"/>
                </a:cubicBezTo>
                <a:cubicBezTo>
                  <a:pt x="2453335" y="455828"/>
                  <a:pt x="2457755" y="453390"/>
                  <a:pt x="2462022" y="450037"/>
                </a:cubicBezTo>
                <a:cubicBezTo>
                  <a:pt x="2457145" y="441198"/>
                  <a:pt x="2450897" y="433502"/>
                  <a:pt x="2443276" y="426949"/>
                </a:cubicBezTo>
                <a:cubicBezTo>
                  <a:pt x="2435657" y="420395"/>
                  <a:pt x="2427198" y="415290"/>
                  <a:pt x="2417902" y="411632"/>
                </a:cubicBezTo>
                <a:cubicBezTo>
                  <a:pt x="2408606" y="407975"/>
                  <a:pt x="2399080" y="406146"/>
                  <a:pt x="2389327" y="406146"/>
                </a:cubicBezTo>
                <a:close/>
                <a:moveTo>
                  <a:pt x="3802504" y="317947"/>
                </a:moveTo>
                <a:lnTo>
                  <a:pt x="3774795" y="348539"/>
                </a:lnTo>
                <a:lnTo>
                  <a:pt x="3757044" y="362120"/>
                </a:lnTo>
                <a:lnTo>
                  <a:pt x="3764508" y="361798"/>
                </a:lnTo>
                <a:cubicBezTo>
                  <a:pt x="3775480" y="361188"/>
                  <a:pt x="3786682" y="360274"/>
                  <a:pt x="3798112" y="359054"/>
                </a:cubicBezTo>
                <a:cubicBezTo>
                  <a:pt x="3809542" y="357835"/>
                  <a:pt x="3820591" y="356311"/>
                  <a:pt x="3831259" y="354482"/>
                </a:cubicBezTo>
                <a:cubicBezTo>
                  <a:pt x="3821810" y="341681"/>
                  <a:pt x="3812286" y="329565"/>
                  <a:pt x="3802684" y="318135"/>
                </a:cubicBezTo>
                <a:close/>
                <a:moveTo>
                  <a:pt x="5423154" y="295046"/>
                </a:moveTo>
                <a:cubicBezTo>
                  <a:pt x="5414924" y="295046"/>
                  <a:pt x="5407456" y="299161"/>
                  <a:pt x="5400750" y="307391"/>
                </a:cubicBezTo>
                <a:cubicBezTo>
                  <a:pt x="5398312" y="310439"/>
                  <a:pt x="5395264" y="315011"/>
                  <a:pt x="5391606" y="321107"/>
                </a:cubicBezTo>
                <a:cubicBezTo>
                  <a:pt x="5387949" y="327203"/>
                  <a:pt x="5383834" y="334823"/>
                  <a:pt x="5379262" y="343967"/>
                </a:cubicBezTo>
                <a:cubicBezTo>
                  <a:pt x="5389320" y="348844"/>
                  <a:pt x="5400598" y="352958"/>
                  <a:pt x="5413094" y="356311"/>
                </a:cubicBezTo>
                <a:cubicBezTo>
                  <a:pt x="5425592" y="359664"/>
                  <a:pt x="5439612" y="362102"/>
                  <a:pt x="5455157" y="363626"/>
                </a:cubicBezTo>
                <a:cubicBezTo>
                  <a:pt x="5454242" y="351434"/>
                  <a:pt x="5451880" y="339928"/>
                  <a:pt x="5448070" y="329108"/>
                </a:cubicBezTo>
                <a:cubicBezTo>
                  <a:pt x="5444260" y="318287"/>
                  <a:pt x="5440070" y="309677"/>
                  <a:pt x="5435498" y="303276"/>
                </a:cubicBezTo>
                <a:cubicBezTo>
                  <a:pt x="5430926" y="297790"/>
                  <a:pt x="5426810" y="295046"/>
                  <a:pt x="5423154" y="295046"/>
                </a:cubicBezTo>
                <a:close/>
                <a:moveTo>
                  <a:pt x="2746629" y="295046"/>
                </a:moveTo>
                <a:cubicBezTo>
                  <a:pt x="2738399" y="295046"/>
                  <a:pt x="2730931" y="299161"/>
                  <a:pt x="2724226" y="307391"/>
                </a:cubicBezTo>
                <a:cubicBezTo>
                  <a:pt x="2721788" y="310439"/>
                  <a:pt x="2718739" y="315011"/>
                  <a:pt x="2715082" y="321107"/>
                </a:cubicBezTo>
                <a:cubicBezTo>
                  <a:pt x="2711424" y="327203"/>
                  <a:pt x="2707310" y="334823"/>
                  <a:pt x="2702738" y="343967"/>
                </a:cubicBezTo>
                <a:cubicBezTo>
                  <a:pt x="2712796" y="348844"/>
                  <a:pt x="2724073" y="352958"/>
                  <a:pt x="2736570" y="356311"/>
                </a:cubicBezTo>
                <a:cubicBezTo>
                  <a:pt x="2749067" y="359664"/>
                  <a:pt x="2763088" y="362102"/>
                  <a:pt x="2778632" y="363626"/>
                </a:cubicBezTo>
                <a:cubicBezTo>
                  <a:pt x="2777718" y="351434"/>
                  <a:pt x="2775356" y="339928"/>
                  <a:pt x="2771546" y="329108"/>
                </a:cubicBezTo>
                <a:cubicBezTo>
                  <a:pt x="2767736" y="318287"/>
                  <a:pt x="2763545" y="309677"/>
                  <a:pt x="2758973" y="303276"/>
                </a:cubicBezTo>
                <a:cubicBezTo>
                  <a:pt x="2754401" y="297790"/>
                  <a:pt x="2750286" y="295046"/>
                  <a:pt x="2746629" y="295046"/>
                </a:cubicBezTo>
                <a:close/>
                <a:moveTo>
                  <a:pt x="1865757" y="295046"/>
                </a:moveTo>
                <a:cubicBezTo>
                  <a:pt x="1858441" y="295046"/>
                  <a:pt x="1851812" y="297180"/>
                  <a:pt x="1845868" y="301447"/>
                </a:cubicBezTo>
                <a:cubicBezTo>
                  <a:pt x="1839925" y="305714"/>
                  <a:pt x="1835429" y="311201"/>
                  <a:pt x="1832381" y="317906"/>
                </a:cubicBezTo>
                <a:cubicBezTo>
                  <a:pt x="1830248" y="322783"/>
                  <a:pt x="1829181" y="327812"/>
                  <a:pt x="1829181" y="332994"/>
                </a:cubicBezTo>
                <a:cubicBezTo>
                  <a:pt x="1829181" y="342748"/>
                  <a:pt x="1833219" y="350139"/>
                  <a:pt x="1841296" y="355168"/>
                </a:cubicBezTo>
                <a:cubicBezTo>
                  <a:pt x="1849374" y="360197"/>
                  <a:pt x="1860728" y="362712"/>
                  <a:pt x="1875358" y="362712"/>
                </a:cubicBezTo>
                <a:cubicBezTo>
                  <a:pt x="1882673" y="362712"/>
                  <a:pt x="1889760" y="362102"/>
                  <a:pt x="1896618" y="360883"/>
                </a:cubicBezTo>
                <a:cubicBezTo>
                  <a:pt x="1903476" y="359664"/>
                  <a:pt x="1911172" y="357530"/>
                  <a:pt x="1919706" y="354482"/>
                </a:cubicBezTo>
                <a:cubicBezTo>
                  <a:pt x="1916658" y="343814"/>
                  <a:pt x="1912086" y="333680"/>
                  <a:pt x="1905990" y="324079"/>
                </a:cubicBezTo>
                <a:cubicBezTo>
                  <a:pt x="1899894" y="314477"/>
                  <a:pt x="1893188" y="307238"/>
                  <a:pt x="1885874" y="302362"/>
                </a:cubicBezTo>
                <a:cubicBezTo>
                  <a:pt x="1878863" y="297485"/>
                  <a:pt x="1872158" y="295046"/>
                  <a:pt x="1865757" y="295046"/>
                </a:cubicBezTo>
                <a:close/>
                <a:moveTo>
                  <a:pt x="5994577" y="289560"/>
                </a:moveTo>
                <a:cubicBezTo>
                  <a:pt x="5986043" y="292913"/>
                  <a:pt x="5977890" y="297104"/>
                  <a:pt x="5970117" y="302133"/>
                </a:cubicBezTo>
                <a:cubicBezTo>
                  <a:pt x="5962345" y="307162"/>
                  <a:pt x="5955258" y="312649"/>
                  <a:pt x="5948858" y="318592"/>
                </a:cubicBezTo>
                <a:cubicBezTo>
                  <a:pt x="5942456" y="324536"/>
                  <a:pt x="5937122" y="330556"/>
                  <a:pt x="5932856" y="336652"/>
                </a:cubicBezTo>
                <a:cubicBezTo>
                  <a:pt x="5942000" y="343662"/>
                  <a:pt x="5953506" y="349453"/>
                  <a:pt x="5967374" y="354025"/>
                </a:cubicBezTo>
                <a:cubicBezTo>
                  <a:pt x="5981242" y="358597"/>
                  <a:pt x="5997626" y="362102"/>
                  <a:pt x="6016523" y="364541"/>
                </a:cubicBezTo>
                <a:cubicBezTo>
                  <a:pt x="6011036" y="354482"/>
                  <a:pt x="6006388" y="343052"/>
                  <a:pt x="6002578" y="330251"/>
                </a:cubicBezTo>
                <a:cubicBezTo>
                  <a:pt x="5998768" y="317449"/>
                  <a:pt x="5996101" y="303886"/>
                  <a:pt x="5994577" y="289560"/>
                </a:cubicBezTo>
                <a:close/>
                <a:moveTo>
                  <a:pt x="2235860" y="289560"/>
                </a:moveTo>
                <a:cubicBezTo>
                  <a:pt x="2227326" y="293218"/>
                  <a:pt x="2219248" y="297485"/>
                  <a:pt x="2211628" y="302362"/>
                </a:cubicBezTo>
                <a:cubicBezTo>
                  <a:pt x="2204008" y="307238"/>
                  <a:pt x="2197074" y="312572"/>
                  <a:pt x="2190826" y="318364"/>
                </a:cubicBezTo>
                <a:cubicBezTo>
                  <a:pt x="2184577" y="324155"/>
                  <a:pt x="2179167" y="330098"/>
                  <a:pt x="2174595" y="336194"/>
                </a:cubicBezTo>
                <a:cubicBezTo>
                  <a:pt x="2191969" y="350520"/>
                  <a:pt x="2219858" y="359969"/>
                  <a:pt x="2258263" y="364541"/>
                </a:cubicBezTo>
                <a:cubicBezTo>
                  <a:pt x="2252776" y="354178"/>
                  <a:pt x="2248052" y="342595"/>
                  <a:pt x="2244090" y="329794"/>
                </a:cubicBezTo>
                <a:cubicBezTo>
                  <a:pt x="2240127" y="316992"/>
                  <a:pt x="2237384" y="303581"/>
                  <a:pt x="2235860" y="289560"/>
                </a:cubicBezTo>
                <a:close/>
                <a:moveTo>
                  <a:pt x="4480940" y="281330"/>
                </a:moveTo>
                <a:cubicBezTo>
                  <a:pt x="4471491" y="281330"/>
                  <a:pt x="4461052" y="284378"/>
                  <a:pt x="4449622" y="290474"/>
                </a:cubicBezTo>
                <a:cubicBezTo>
                  <a:pt x="4438192" y="296570"/>
                  <a:pt x="4425771" y="305562"/>
                  <a:pt x="4412360" y="317449"/>
                </a:cubicBezTo>
                <a:cubicBezTo>
                  <a:pt x="4405960" y="323545"/>
                  <a:pt x="4399406" y="330022"/>
                  <a:pt x="4392700" y="336880"/>
                </a:cubicBezTo>
                <a:cubicBezTo>
                  <a:pt x="4385995" y="343738"/>
                  <a:pt x="4379289" y="350977"/>
                  <a:pt x="4372584" y="358597"/>
                </a:cubicBezTo>
                <a:cubicBezTo>
                  <a:pt x="4384471" y="360121"/>
                  <a:pt x="4395444" y="361340"/>
                  <a:pt x="4405502" y="362255"/>
                </a:cubicBezTo>
                <a:cubicBezTo>
                  <a:pt x="4415560" y="363169"/>
                  <a:pt x="4424704" y="363626"/>
                  <a:pt x="4432934" y="363626"/>
                </a:cubicBezTo>
                <a:cubicBezTo>
                  <a:pt x="4453965" y="363626"/>
                  <a:pt x="4474310" y="360807"/>
                  <a:pt x="4493970" y="355168"/>
                </a:cubicBezTo>
                <a:cubicBezTo>
                  <a:pt x="4513630" y="349529"/>
                  <a:pt x="4534432" y="341071"/>
                  <a:pt x="4556378" y="329794"/>
                </a:cubicBezTo>
                <a:cubicBezTo>
                  <a:pt x="4544186" y="313639"/>
                  <a:pt x="4531613" y="301523"/>
                  <a:pt x="4518659" y="293446"/>
                </a:cubicBezTo>
                <a:cubicBezTo>
                  <a:pt x="4505704" y="285369"/>
                  <a:pt x="4493132" y="281330"/>
                  <a:pt x="4480940" y="281330"/>
                </a:cubicBezTo>
                <a:close/>
                <a:moveTo>
                  <a:pt x="3337940" y="281330"/>
                </a:moveTo>
                <a:cubicBezTo>
                  <a:pt x="3327577" y="281330"/>
                  <a:pt x="3316223" y="284912"/>
                  <a:pt x="3303879" y="292075"/>
                </a:cubicBezTo>
                <a:cubicBezTo>
                  <a:pt x="3291534" y="299237"/>
                  <a:pt x="3279038" y="308686"/>
                  <a:pt x="3266388" y="320421"/>
                </a:cubicBezTo>
                <a:cubicBezTo>
                  <a:pt x="3253740" y="332156"/>
                  <a:pt x="3241471" y="344881"/>
                  <a:pt x="3229584" y="358597"/>
                </a:cubicBezTo>
                <a:cubicBezTo>
                  <a:pt x="3241471" y="360121"/>
                  <a:pt x="3252444" y="361340"/>
                  <a:pt x="3262502" y="362255"/>
                </a:cubicBezTo>
                <a:cubicBezTo>
                  <a:pt x="3272560" y="363169"/>
                  <a:pt x="3281704" y="363626"/>
                  <a:pt x="3289934" y="363626"/>
                </a:cubicBezTo>
                <a:cubicBezTo>
                  <a:pt x="3310966" y="363626"/>
                  <a:pt x="3331311" y="360807"/>
                  <a:pt x="3350970" y="355168"/>
                </a:cubicBezTo>
                <a:cubicBezTo>
                  <a:pt x="3370630" y="349529"/>
                  <a:pt x="3391432" y="341071"/>
                  <a:pt x="3413378" y="329794"/>
                </a:cubicBezTo>
                <a:cubicBezTo>
                  <a:pt x="3401186" y="313639"/>
                  <a:pt x="3388613" y="301523"/>
                  <a:pt x="3375660" y="293446"/>
                </a:cubicBezTo>
                <a:cubicBezTo>
                  <a:pt x="3362705" y="285369"/>
                  <a:pt x="3350132" y="281330"/>
                  <a:pt x="3337940" y="281330"/>
                </a:cubicBezTo>
                <a:close/>
                <a:moveTo>
                  <a:pt x="4729048" y="280416"/>
                </a:moveTo>
                <a:cubicBezTo>
                  <a:pt x="4723866" y="280416"/>
                  <a:pt x="4718074" y="282245"/>
                  <a:pt x="4711674" y="285902"/>
                </a:cubicBezTo>
                <a:cubicBezTo>
                  <a:pt x="4705273" y="289560"/>
                  <a:pt x="4698720" y="294818"/>
                  <a:pt x="4692014" y="301676"/>
                </a:cubicBezTo>
                <a:cubicBezTo>
                  <a:pt x="4685308" y="308534"/>
                  <a:pt x="4678755" y="316687"/>
                  <a:pt x="4672354" y="326136"/>
                </a:cubicBezTo>
                <a:cubicBezTo>
                  <a:pt x="4678146" y="332842"/>
                  <a:pt x="4684927" y="338709"/>
                  <a:pt x="4692700" y="343738"/>
                </a:cubicBezTo>
                <a:cubicBezTo>
                  <a:pt x="4700472" y="348767"/>
                  <a:pt x="4708472" y="352654"/>
                  <a:pt x="4716703" y="355397"/>
                </a:cubicBezTo>
                <a:cubicBezTo>
                  <a:pt x="4734686" y="349910"/>
                  <a:pt x="4749926" y="341833"/>
                  <a:pt x="4762423" y="331165"/>
                </a:cubicBezTo>
                <a:cubicBezTo>
                  <a:pt x="4760594" y="323240"/>
                  <a:pt x="4757546" y="315087"/>
                  <a:pt x="4753279" y="306705"/>
                </a:cubicBezTo>
                <a:cubicBezTo>
                  <a:pt x="4749012" y="298323"/>
                  <a:pt x="4744592" y="291846"/>
                  <a:pt x="4740020" y="287274"/>
                </a:cubicBezTo>
                <a:cubicBezTo>
                  <a:pt x="4736058" y="282702"/>
                  <a:pt x="4732400" y="280416"/>
                  <a:pt x="4729048" y="280416"/>
                </a:cubicBezTo>
                <a:close/>
                <a:moveTo>
                  <a:pt x="2416759" y="264414"/>
                </a:moveTo>
                <a:cubicBezTo>
                  <a:pt x="2402433" y="284836"/>
                  <a:pt x="2392146" y="302590"/>
                  <a:pt x="2385898" y="317678"/>
                </a:cubicBezTo>
                <a:cubicBezTo>
                  <a:pt x="2379650" y="332765"/>
                  <a:pt x="2375916" y="347320"/>
                  <a:pt x="2374697" y="361340"/>
                </a:cubicBezTo>
                <a:cubicBezTo>
                  <a:pt x="2386889" y="359816"/>
                  <a:pt x="2397938" y="356997"/>
                  <a:pt x="2407844" y="352882"/>
                </a:cubicBezTo>
                <a:cubicBezTo>
                  <a:pt x="2417750" y="348767"/>
                  <a:pt x="2426665" y="343510"/>
                  <a:pt x="2434590" y="337109"/>
                </a:cubicBezTo>
                <a:lnTo>
                  <a:pt x="2429561" y="317449"/>
                </a:lnTo>
                <a:cubicBezTo>
                  <a:pt x="2426208" y="305867"/>
                  <a:pt x="2423388" y="295656"/>
                  <a:pt x="2421102" y="286817"/>
                </a:cubicBezTo>
                <a:cubicBezTo>
                  <a:pt x="2418816" y="277978"/>
                  <a:pt x="2417368" y="270510"/>
                  <a:pt x="2416759" y="264414"/>
                </a:cubicBezTo>
                <a:close/>
                <a:moveTo>
                  <a:pt x="6826682" y="249784"/>
                </a:moveTo>
                <a:cubicBezTo>
                  <a:pt x="6817233" y="249784"/>
                  <a:pt x="6809689" y="252755"/>
                  <a:pt x="6804050" y="258699"/>
                </a:cubicBezTo>
                <a:cubicBezTo>
                  <a:pt x="6798412" y="264643"/>
                  <a:pt x="6795592" y="271272"/>
                  <a:pt x="6795592" y="278587"/>
                </a:cubicBezTo>
                <a:cubicBezTo>
                  <a:pt x="6795592" y="286512"/>
                  <a:pt x="6798488" y="292456"/>
                  <a:pt x="6804279" y="296418"/>
                </a:cubicBezTo>
                <a:cubicBezTo>
                  <a:pt x="6810070" y="300380"/>
                  <a:pt x="6819214" y="302362"/>
                  <a:pt x="6831711" y="302362"/>
                </a:cubicBezTo>
                <a:cubicBezTo>
                  <a:pt x="6844817" y="302362"/>
                  <a:pt x="6858838" y="299618"/>
                  <a:pt x="6873774" y="294132"/>
                </a:cubicBezTo>
                <a:cubicBezTo>
                  <a:pt x="6867982" y="279197"/>
                  <a:pt x="6861276" y="268072"/>
                  <a:pt x="6853656" y="260756"/>
                </a:cubicBezTo>
                <a:cubicBezTo>
                  <a:pt x="6846036" y="253441"/>
                  <a:pt x="6837044" y="249784"/>
                  <a:pt x="6826682" y="249784"/>
                </a:cubicBezTo>
                <a:close/>
                <a:moveTo>
                  <a:pt x="1873072" y="245669"/>
                </a:moveTo>
                <a:cubicBezTo>
                  <a:pt x="1885874" y="245669"/>
                  <a:pt x="1897989" y="251384"/>
                  <a:pt x="1909419" y="262814"/>
                </a:cubicBezTo>
                <a:cubicBezTo>
                  <a:pt x="1920849" y="274244"/>
                  <a:pt x="1930222" y="290170"/>
                  <a:pt x="1937537" y="310591"/>
                </a:cubicBezTo>
                <a:cubicBezTo>
                  <a:pt x="1941194" y="320650"/>
                  <a:pt x="1943938" y="330556"/>
                  <a:pt x="1945766" y="340309"/>
                </a:cubicBezTo>
                <a:cubicBezTo>
                  <a:pt x="1947595" y="350063"/>
                  <a:pt x="1948510" y="359816"/>
                  <a:pt x="1948510" y="369570"/>
                </a:cubicBezTo>
                <a:cubicBezTo>
                  <a:pt x="1948510" y="384505"/>
                  <a:pt x="1946224" y="399136"/>
                  <a:pt x="1941652" y="413461"/>
                </a:cubicBezTo>
                <a:cubicBezTo>
                  <a:pt x="1937080" y="427787"/>
                  <a:pt x="1930679" y="440817"/>
                  <a:pt x="1922449" y="452552"/>
                </a:cubicBezTo>
                <a:cubicBezTo>
                  <a:pt x="1914220" y="464287"/>
                  <a:pt x="1904466" y="474116"/>
                  <a:pt x="1893189" y="482041"/>
                </a:cubicBezTo>
                <a:cubicBezTo>
                  <a:pt x="1876424" y="493624"/>
                  <a:pt x="1857984" y="499415"/>
                  <a:pt x="1837868" y="499415"/>
                </a:cubicBezTo>
                <a:cubicBezTo>
                  <a:pt x="1833296" y="499415"/>
                  <a:pt x="1826971" y="497738"/>
                  <a:pt x="1818894" y="494386"/>
                </a:cubicBezTo>
                <a:cubicBezTo>
                  <a:pt x="1810816" y="491033"/>
                  <a:pt x="1802358" y="486689"/>
                  <a:pt x="1793519" y="481355"/>
                </a:cubicBezTo>
                <a:cubicBezTo>
                  <a:pt x="1784680" y="476021"/>
                  <a:pt x="1776755" y="470459"/>
                  <a:pt x="1769745" y="464668"/>
                </a:cubicBezTo>
                <a:lnTo>
                  <a:pt x="1777060" y="446837"/>
                </a:lnTo>
                <a:cubicBezTo>
                  <a:pt x="1785290" y="449275"/>
                  <a:pt x="1793748" y="451104"/>
                  <a:pt x="1802434" y="452323"/>
                </a:cubicBezTo>
                <a:cubicBezTo>
                  <a:pt x="1811121" y="453542"/>
                  <a:pt x="1820037" y="454152"/>
                  <a:pt x="1829181" y="454152"/>
                </a:cubicBezTo>
                <a:cubicBezTo>
                  <a:pt x="1852650" y="454152"/>
                  <a:pt x="1872996" y="447980"/>
                  <a:pt x="1890217" y="435635"/>
                </a:cubicBezTo>
                <a:cubicBezTo>
                  <a:pt x="1907438" y="423291"/>
                  <a:pt x="1919706" y="405994"/>
                  <a:pt x="1927022" y="383743"/>
                </a:cubicBezTo>
                <a:lnTo>
                  <a:pt x="1926564" y="380543"/>
                </a:lnTo>
                <a:cubicBezTo>
                  <a:pt x="1917725" y="389382"/>
                  <a:pt x="1908048" y="396316"/>
                  <a:pt x="1897532" y="401345"/>
                </a:cubicBezTo>
                <a:cubicBezTo>
                  <a:pt x="1887016" y="406375"/>
                  <a:pt x="1876424" y="408889"/>
                  <a:pt x="1865757" y="408889"/>
                </a:cubicBezTo>
                <a:cubicBezTo>
                  <a:pt x="1847164" y="408889"/>
                  <a:pt x="1832762" y="403403"/>
                  <a:pt x="1822551" y="392430"/>
                </a:cubicBezTo>
                <a:cubicBezTo>
                  <a:pt x="1812340" y="381457"/>
                  <a:pt x="1807235" y="366370"/>
                  <a:pt x="1807235" y="347167"/>
                </a:cubicBezTo>
                <a:cubicBezTo>
                  <a:pt x="1807235" y="330708"/>
                  <a:pt x="1810359" y="314477"/>
                  <a:pt x="1816608" y="298475"/>
                </a:cubicBezTo>
                <a:cubicBezTo>
                  <a:pt x="1822856" y="282473"/>
                  <a:pt x="1831162" y="269748"/>
                  <a:pt x="1841525" y="260299"/>
                </a:cubicBezTo>
                <a:cubicBezTo>
                  <a:pt x="1851583" y="250546"/>
                  <a:pt x="1862099" y="245669"/>
                  <a:pt x="1873072" y="245669"/>
                </a:cubicBezTo>
                <a:close/>
                <a:moveTo>
                  <a:pt x="3581171" y="240182"/>
                </a:moveTo>
                <a:cubicBezTo>
                  <a:pt x="3582694" y="245974"/>
                  <a:pt x="3584752" y="252908"/>
                  <a:pt x="3587343" y="260985"/>
                </a:cubicBezTo>
                <a:cubicBezTo>
                  <a:pt x="3589934" y="269062"/>
                  <a:pt x="3592677" y="277063"/>
                  <a:pt x="3595572" y="284988"/>
                </a:cubicBezTo>
                <a:cubicBezTo>
                  <a:pt x="3598468" y="292913"/>
                  <a:pt x="3600982" y="300076"/>
                  <a:pt x="3603116" y="306476"/>
                </a:cubicBezTo>
                <a:cubicBezTo>
                  <a:pt x="3607079" y="317449"/>
                  <a:pt x="3610355" y="328346"/>
                  <a:pt x="3612946" y="339166"/>
                </a:cubicBezTo>
                <a:cubicBezTo>
                  <a:pt x="3615537" y="349987"/>
                  <a:pt x="3616832" y="360121"/>
                  <a:pt x="3616832" y="369570"/>
                </a:cubicBezTo>
                <a:cubicBezTo>
                  <a:pt x="3616832" y="393344"/>
                  <a:pt x="3612260" y="415214"/>
                  <a:pt x="3603116" y="435178"/>
                </a:cubicBezTo>
                <a:cubicBezTo>
                  <a:pt x="3593972" y="455143"/>
                  <a:pt x="3581475" y="470916"/>
                  <a:pt x="3565626" y="482498"/>
                </a:cubicBezTo>
                <a:cubicBezTo>
                  <a:pt x="3549472" y="493776"/>
                  <a:pt x="3531488" y="499415"/>
                  <a:pt x="3511676" y="499415"/>
                </a:cubicBezTo>
                <a:cubicBezTo>
                  <a:pt x="3507714" y="499415"/>
                  <a:pt x="3502380" y="497967"/>
                  <a:pt x="3495674" y="495071"/>
                </a:cubicBezTo>
                <a:cubicBezTo>
                  <a:pt x="3488968" y="492176"/>
                  <a:pt x="3481578" y="488137"/>
                  <a:pt x="3473500" y="482956"/>
                </a:cubicBezTo>
                <a:cubicBezTo>
                  <a:pt x="3465423" y="477774"/>
                  <a:pt x="3457726" y="472135"/>
                  <a:pt x="3450412" y="466039"/>
                </a:cubicBezTo>
                <a:lnTo>
                  <a:pt x="3457270" y="448208"/>
                </a:lnTo>
                <a:cubicBezTo>
                  <a:pt x="3465499" y="450342"/>
                  <a:pt x="3473424" y="451866"/>
                  <a:pt x="3481044" y="452780"/>
                </a:cubicBezTo>
                <a:cubicBezTo>
                  <a:pt x="3488664" y="453695"/>
                  <a:pt x="3495826" y="454152"/>
                  <a:pt x="3502532" y="454152"/>
                </a:cubicBezTo>
                <a:cubicBezTo>
                  <a:pt x="3525088" y="454152"/>
                  <a:pt x="3544290" y="448132"/>
                  <a:pt x="3560140" y="436093"/>
                </a:cubicBezTo>
                <a:cubicBezTo>
                  <a:pt x="3575989" y="424053"/>
                  <a:pt x="3587572" y="406603"/>
                  <a:pt x="3594887" y="383743"/>
                </a:cubicBezTo>
                <a:cubicBezTo>
                  <a:pt x="3592753" y="379171"/>
                  <a:pt x="3590467" y="374523"/>
                  <a:pt x="3588029" y="369799"/>
                </a:cubicBezTo>
                <a:cubicBezTo>
                  <a:pt x="3585590" y="365074"/>
                  <a:pt x="3582847" y="360274"/>
                  <a:pt x="3579799" y="355397"/>
                </a:cubicBezTo>
                <a:cubicBezTo>
                  <a:pt x="3570655" y="340157"/>
                  <a:pt x="3562882" y="326517"/>
                  <a:pt x="3556482" y="314477"/>
                </a:cubicBezTo>
                <a:cubicBezTo>
                  <a:pt x="3550081" y="302438"/>
                  <a:pt x="3546881" y="291846"/>
                  <a:pt x="3546881" y="282702"/>
                </a:cubicBezTo>
                <a:cubicBezTo>
                  <a:pt x="3546881" y="274168"/>
                  <a:pt x="3550005" y="266243"/>
                  <a:pt x="3556253" y="258928"/>
                </a:cubicBezTo>
                <a:cubicBezTo>
                  <a:pt x="3562502" y="251612"/>
                  <a:pt x="3570808" y="245364"/>
                  <a:pt x="3581171" y="240182"/>
                </a:cubicBezTo>
                <a:close/>
                <a:moveTo>
                  <a:pt x="3349370" y="232410"/>
                </a:moveTo>
                <a:cubicBezTo>
                  <a:pt x="3356381" y="232410"/>
                  <a:pt x="3364229" y="234467"/>
                  <a:pt x="3372916" y="238582"/>
                </a:cubicBezTo>
                <a:cubicBezTo>
                  <a:pt x="3381603" y="242697"/>
                  <a:pt x="3390290" y="248031"/>
                  <a:pt x="3398976" y="254584"/>
                </a:cubicBezTo>
                <a:cubicBezTo>
                  <a:pt x="3407663" y="261137"/>
                  <a:pt x="3415512" y="268529"/>
                  <a:pt x="3422522" y="276758"/>
                </a:cubicBezTo>
                <a:cubicBezTo>
                  <a:pt x="3432886" y="288950"/>
                  <a:pt x="3438067" y="299314"/>
                  <a:pt x="3438067" y="307848"/>
                </a:cubicBezTo>
                <a:cubicBezTo>
                  <a:pt x="3438067" y="327355"/>
                  <a:pt x="3431818" y="344653"/>
                  <a:pt x="3419322" y="359740"/>
                </a:cubicBezTo>
                <a:cubicBezTo>
                  <a:pt x="3406825" y="374828"/>
                  <a:pt x="3388080" y="386791"/>
                  <a:pt x="3363086" y="395630"/>
                </a:cubicBezTo>
                <a:cubicBezTo>
                  <a:pt x="3338398" y="404470"/>
                  <a:pt x="3312490" y="408889"/>
                  <a:pt x="3285362" y="408889"/>
                </a:cubicBezTo>
                <a:cubicBezTo>
                  <a:pt x="3271037" y="408889"/>
                  <a:pt x="3256635" y="407975"/>
                  <a:pt x="3242157" y="406146"/>
                </a:cubicBezTo>
                <a:cubicBezTo>
                  <a:pt x="3227679" y="404317"/>
                  <a:pt x="3213125" y="401726"/>
                  <a:pt x="3198494" y="398374"/>
                </a:cubicBezTo>
                <a:cubicBezTo>
                  <a:pt x="3198494" y="400812"/>
                  <a:pt x="3198570" y="403250"/>
                  <a:pt x="3198723" y="405689"/>
                </a:cubicBezTo>
                <a:cubicBezTo>
                  <a:pt x="3198875" y="408127"/>
                  <a:pt x="3198951" y="410718"/>
                  <a:pt x="3198952" y="413461"/>
                </a:cubicBezTo>
                <a:cubicBezTo>
                  <a:pt x="3198951" y="433273"/>
                  <a:pt x="3192932" y="451866"/>
                  <a:pt x="3180892" y="469240"/>
                </a:cubicBezTo>
                <a:cubicBezTo>
                  <a:pt x="3168852" y="486613"/>
                  <a:pt x="3152317" y="500329"/>
                  <a:pt x="3131286" y="510388"/>
                </a:cubicBezTo>
                <a:cubicBezTo>
                  <a:pt x="3120923" y="515569"/>
                  <a:pt x="3110102" y="519379"/>
                  <a:pt x="3098825" y="521818"/>
                </a:cubicBezTo>
                <a:cubicBezTo>
                  <a:pt x="3087547" y="524256"/>
                  <a:pt x="3075812" y="525475"/>
                  <a:pt x="3063620" y="525475"/>
                </a:cubicBezTo>
                <a:cubicBezTo>
                  <a:pt x="3037102" y="525475"/>
                  <a:pt x="3016605" y="517703"/>
                  <a:pt x="3002127" y="502158"/>
                </a:cubicBezTo>
                <a:cubicBezTo>
                  <a:pt x="2987649" y="486613"/>
                  <a:pt x="2980410" y="464058"/>
                  <a:pt x="2980410" y="434492"/>
                </a:cubicBezTo>
                <a:cubicBezTo>
                  <a:pt x="2980410" y="429006"/>
                  <a:pt x="2980715" y="423215"/>
                  <a:pt x="2981324" y="417119"/>
                </a:cubicBezTo>
                <a:cubicBezTo>
                  <a:pt x="2981934" y="411023"/>
                  <a:pt x="2983077" y="404165"/>
                  <a:pt x="2984753" y="396545"/>
                </a:cubicBezTo>
                <a:cubicBezTo>
                  <a:pt x="2986430" y="388925"/>
                  <a:pt x="2988487" y="380238"/>
                  <a:pt x="2990926" y="370484"/>
                </a:cubicBezTo>
                <a:lnTo>
                  <a:pt x="3010128" y="375056"/>
                </a:lnTo>
                <a:cubicBezTo>
                  <a:pt x="3006166" y="389382"/>
                  <a:pt x="3004184" y="401117"/>
                  <a:pt x="3004184" y="410261"/>
                </a:cubicBezTo>
                <a:cubicBezTo>
                  <a:pt x="3004184" y="432206"/>
                  <a:pt x="3009290" y="448818"/>
                  <a:pt x="3019501" y="460096"/>
                </a:cubicBezTo>
                <a:cubicBezTo>
                  <a:pt x="3029711" y="471373"/>
                  <a:pt x="3044875" y="477012"/>
                  <a:pt x="3064992" y="477012"/>
                </a:cubicBezTo>
                <a:cubicBezTo>
                  <a:pt x="3080842" y="477012"/>
                  <a:pt x="3095548" y="475259"/>
                  <a:pt x="3109112" y="471754"/>
                </a:cubicBezTo>
                <a:cubicBezTo>
                  <a:pt x="3122675" y="468249"/>
                  <a:pt x="3135172" y="463067"/>
                  <a:pt x="3146602" y="456209"/>
                </a:cubicBezTo>
                <a:cubicBezTo>
                  <a:pt x="3158032" y="449351"/>
                  <a:pt x="3168014" y="440893"/>
                  <a:pt x="3176549" y="430835"/>
                </a:cubicBezTo>
                <a:cubicBezTo>
                  <a:pt x="3166185" y="410108"/>
                  <a:pt x="3157651" y="392506"/>
                  <a:pt x="3150946" y="378028"/>
                </a:cubicBezTo>
                <a:cubicBezTo>
                  <a:pt x="3144240" y="363550"/>
                  <a:pt x="3140887" y="352196"/>
                  <a:pt x="3140887" y="343967"/>
                </a:cubicBezTo>
                <a:cubicBezTo>
                  <a:pt x="3140887" y="333604"/>
                  <a:pt x="3144088" y="324231"/>
                  <a:pt x="3150488" y="315849"/>
                </a:cubicBezTo>
                <a:cubicBezTo>
                  <a:pt x="3156889" y="307467"/>
                  <a:pt x="3167252" y="299618"/>
                  <a:pt x="3181578" y="292303"/>
                </a:cubicBezTo>
                <a:cubicBezTo>
                  <a:pt x="3181882" y="293827"/>
                  <a:pt x="3182797" y="299618"/>
                  <a:pt x="3184321" y="309677"/>
                </a:cubicBezTo>
                <a:cubicBezTo>
                  <a:pt x="3185845" y="319735"/>
                  <a:pt x="3188131" y="332537"/>
                  <a:pt x="3191179" y="348082"/>
                </a:cubicBezTo>
                <a:lnTo>
                  <a:pt x="3202609" y="352196"/>
                </a:lnTo>
                <a:cubicBezTo>
                  <a:pt x="3233394" y="311658"/>
                  <a:pt x="3260902" y="281559"/>
                  <a:pt x="3285134" y="261899"/>
                </a:cubicBezTo>
                <a:cubicBezTo>
                  <a:pt x="3309365" y="242240"/>
                  <a:pt x="3330777" y="232410"/>
                  <a:pt x="3349370" y="232410"/>
                </a:cubicBezTo>
                <a:close/>
                <a:moveTo>
                  <a:pt x="5027828" y="224638"/>
                </a:moveTo>
                <a:cubicBezTo>
                  <a:pt x="5029656" y="232562"/>
                  <a:pt x="5031714" y="241935"/>
                  <a:pt x="5034000" y="252755"/>
                </a:cubicBezTo>
                <a:cubicBezTo>
                  <a:pt x="5036286" y="263576"/>
                  <a:pt x="5038648" y="275387"/>
                  <a:pt x="5041086" y="288188"/>
                </a:cubicBezTo>
                <a:cubicBezTo>
                  <a:pt x="5042914" y="297942"/>
                  <a:pt x="5044286" y="306172"/>
                  <a:pt x="5045201" y="312877"/>
                </a:cubicBezTo>
                <a:cubicBezTo>
                  <a:pt x="5046114" y="319583"/>
                  <a:pt x="5046572" y="324764"/>
                  <a:pt x="5046573" y="328422"/>
                </a:cubicBezTo>
                <a:cubicBezTo>
                  <a:pt x="5046572" y="334823"/>
                  <a:pt x="5044896" y="342824"/>
                  <a:pt x="5041544" y="352425"/>
                </a:cubicBezTo>
                <a:cubicBezTo>
                  <a:pt x="5038191" y="362026"/>
                  <a:pt x="5034076" y="371551"/>
                  <a:pt x="5029199" y="381000"/>
                </a:cubicBezTo>
                <a:cubicBezTo>
                  <a:pt x="5008396" y="393573"/>
                  <a:pt x="4986480" y="401431"/>
                  <a:pt x="4963448" y="404574"/>
                </a:cubicBezTo>
                <a:lnTo>
                  <a:pt x="4945389" y="405787"/>
                </a:lnTo>
                <a:lnTo>
                  <a:pt x="4944312" y="406146"/>
                </a:lnTo>
                <a:lnTo>
                  <a:pt x="4942628" y="405973"/>
                </a:lnTo>
                <a:lnTo>
                  <a:pt x="4940045" y="406146"/>
                </a:lnTo>
                <a:lnTo>
                  <a:pt x="4938138" y="405510"/>
                </a:lnTo>
                <a:lnTo>
                  <a:pt x="4925996" y="404260"/>
                </a:lnTo>
                <a:cubicBezTo>
                  <a:pt x="4908108" y="400488"/>
                  <a:pt x="4891506" y="391058"/>
                  <a:pt x="4876189" y="375971"/>
                </a:cubicBezTo>
                <a:cubicBezTo>
                  <a:pt x="4874360" y="378714"/>
                  <a:pt x="4872684" y="381152"/>
                  <a:pt x="4871160" y="383286"/>
                </a:cubicBezTo>
                <a:cubicBezTo>
                  <a:pt x="4869636" y="385420"/>
                  <a:pt x="4868112" y="387553"/>
                  <a:pt x="4866588" y="389687"/>
                </a:cubicBezTo>
                <a:cubicBezTo>
                  <a:pt x="4862930" y="393954"/>
                  <a:pt x="4855691" y="397764"/>
                  <a:pt x="4844871" y="401117"/>
                </a:cubicBezTo>
                <a:cubicBezTo>
                  <a:pt x="4839461" y="402793"/>
                  <a:pt x="4833574" y="404050"/>
                  <a:pt x="4827212" y="404889"/>
                </a:cubicBezTo>
                <a:lnTo>
                  <a:pt x="4816014" y="405575"/>
                </a:lnTo>
                <a:lnTo>
                  <a:pt x="4814086" y="406146"/>
                </a:lnTo>
                <a:lnTo>
                  <a:pt x="4809338" y="405984"/>
                </a:lnTo>
                <a:lnTo>
                  <a:pt x="4806695" y="406146"/>
                </a:lnTo>
                <a:lnTo>
                  <a:pt x="4805852" y="405865"/>
                </a:lnTo>
                <a:lnTo>
                  <a:pt x="4786454" y="405203"/>
                </a:lnTo>
                <a:cubicBezTo>
                  <a:pt x="4759994" y="403317"/>
                  <a:pt x="4737048" y="398602"/>
                  <a:pt x="4717618" y="391058"/>
                </a:cubicBezTo>
                <a:cubicBezTo>
                  <a:pt x="4704816" y="396850"/>
                  <a:pt x="4691176" y="400812"/>
                  <a:pt x="4676698" y="402946"/>
                </a:cubicBezTo>
                <a:cubicBezTo>
                  <a:pt x="4662220" y="405079"/>
                  <a:pt x="4645380" y="406146"/>
                  <a:pt x="4626178" y="406146"/>
                </a:cubicBezTo>
                <a:lnTo>
                  <a:pt x="4625818" y="406026"/>
                </a:lnTo>
                <a:lnTo>
                  <a:pt x="4625415" y="406146"/>
                </a:lnTo>
                <a:cubicBezTo>
                  <a:pt x="4611394" y="406146"/>
                  <a:pt x="4597526" y="403098"/>
                  <a:pt x="4583810" y="397002"/>
                </a:cubicBezTo>
                <a:cubicBezTo>
                  <a:pt x="4570094" y="390906"/>
                  <a:pt x="4558512" y="382676"/>
                  <a:pt x="4549063" y="372313"/>
                </a:cubicBezTo>
                <a:cubicBezTo>
                  <a:pt x="4534737" y="383591"/>
                  <a:pt x="4516754" y="392506"/>
                  <a:pt x="4495113" y="399059"/>
                </a:cubicBezTo>
                <a:cubicBezTo>
                  <a:pt x="4473472" y="405613"/>
                  <a:pt x="4451222" y="408889"/>
                  <a:pt x="4428362" y="408889"/>
                </a:cubicBezTo>
                <a:cubicBezTo>
                  <a:pt x="4414036" y="408889"/>
                  <a:pt x="4399634" y="407975"/>
                  <a:pt x="4385156" y="406146"/>
                </a:cubicBezTo>
                <a:cubicBezTo>
                  <a:pt x="4370678" y="404317"/>
                  <a:pt x="4356124" y="401726"/>
                  <a:pt x="4341494" y="398374"/>
                </a:cubicBezTo>
                <a:cubicBezTo>
                  <a:pt x="4341494" y="400812"/>
                  <a:pt x="4341570" y="403250"/>
                  <a:pt x="4341722" y="405689"/>
                </a:cubicBezTo>
                <a:cubicBezTo>
                  <a:pt x="4341875" y="408127"/>
                  <a:pt x="4341952" y="410718"/>
                  <a:pt x="4341952" y="413461"/>
                </a:cubicBezTo>
                <a:cubicBezTo>
                  <a:pt x="4341952" y="433273"/>
                  <a:pt x="4335932" y="451866"/>
                  <a:pt x="4323892" y="469240"/>
                </a:cubicBezTo>
                <a:cubicBezTo>
                  <a:pt x="4311852" y="486613"/>
                  <a:pt x="4295317" y="500329"/>
                  <a:pt x="4274286" y="510388"/>
                </a:cubicBezTo>
                <a:cubicBezTo>
                  <a:pt x="4263922" y="515569"/>
                  <a:pt x="4253102" y="519379"/>
                  <a:pt x="4241824" y="521818"/>
                </a:cubicBezTo>
                <a:cubicBezTo>
                  <a:pt x="4230547" y="524256"/>
                  <a:pt x="4218812" y="525475"/>
                  <a:pt x="4206620" y="525475"/>
                </a:cubicBezTo>
                <a:cubicBezTo>
                  <a:pt x="4180102" y="525475"/>
                  <a:pt x="4159605" y="517703"/>
                  <a:pt x="4145127" y="502158"/>
                </a:cubicBezTo>
                <a:cubicBezTo>
                  <a:pt x="4130649" y="486613"/>
                  <a:pt x="4123410" y="464058"/>
                  <a:pt x="4123410" y="434492"/>
                </a:cubicBezTo>
                <a:cubicBezTo>
                  <a:pt x="4123410" y="429006"/>
                  <a:pt x="4123714" y="423215"/>
                  <a:pt x="4124324" y="417119"/>
                </a:cubicBezTo>
                <a:cubicBezTo>
                  <a:pt x="4124934" y="411023"/>
                  <a:pt x="4126076" y="404165"/>
                  <a:pt x="4127754" y="396545"/>
                </a:cubicBezTo>
                <a:cubicBezTo>
                  <a:pt x="4129430" y="388925"/>
                  <a:pt x="4131487" y="380238"/>
                  <a:pt x="4133926" y="370484"/>
                </a:cubicBezTo>
                <a:lnTo>
                  <a:pt x="4153128" y="375056"/>
                </a:lnTo>
                <a:cubicBezTo>
                  <a:pt x="4149166" y="389382"/>
                  <a:pt x="4147184" y="401117"/>
                  <a:pt x="4147184" y="410261"/>
                </a:cubicBezTo>
                <a:cubicBezTo>
                  <a:pt x="4147184" y="432206"/>
                  <a:pt x="4152290" y="448818"/>
                  <a:pt x="4162500" y="460096"/>
                </a:cubicBezTo>
                <a:cubicBezTo>
                  <a:pt x="4172712" y="471373"/>
                  <a:pt x="4187875" y="477012"/>
                  <a:pt x="4207992" y="477012"/>
                </a:cubicBezTo>
                <a:cubicBezTo>
                  <a:pt x="4223841" y="477012"/>
                  <a:pt x="4238548" y="475259"/>
                  <a:pt x="4252112" y="471754"/>
                </a:cubicBezTo>
                <a:cubicBezTo>
                  <a:pt x="4265675" y="468249"/>
                  <a:pt x="4278172" y="463067"/>
                  <a:pt x="4289602" y="456209"/>
                </a:cubicBezTo>
                <a:cubicBezTo>
                  <a:pt x="4301032" y="449351"/>
                  <a:pt x="4311014" y="440893"/>
                  <a:pt x="4319548" y="430835"/>
                </a:cubicBezTo>
                <a:cubicBezTo>
                  <a:pt x="4311928" y="415595"/>
                  <a:pt x="4305756" y="403098"/>
                  <a:pt x="4301032" y="393344"/>
                </a:cubicBezTo>
                <a:cubicBezTo>
                  <a:pt x="4296308" y="383591"/>
                  <a:pt x="4292650" y="375666"/>
                  <a:pt x="4290059" y="369570"/>
                </a:cubicBezTo>
                <a:cubicBezTo>
                  <a:pt x="4287468" y="363474"/>
                  <a:pt x="4285792" y="358673"/>
                  <a:pt x="4285030" y="355168"/>
                </a:cubicBezTo>
                <a:cubicBezTo>
                  <a:pt x="4284268" y="351663"/>
                  <a:pt x="4283887" y="348539"/>
                  <a:pt x="4283887" y="345796"/>
                </a:cubicBezTo>
                <a:cubicBezTo>
                  <a:pt x="4283887" y="334823"/>
                  <a:pt x="4287087" y="324993"/>
                  <a:pt x="4293488" y="316306"/>
                </a:cubicBezTo>
                <a:cubicBezTo>
                  <a:pt x="4299889" y="307619"/>
                  <a:pt x="4310252" y="299618"/>
                  <a:pt x="4324578" y="292303"/>
                </a:cubicBezTo>
                <a:cubicBezTo>
                  <a:pt x="4325796" y="301142"/>
                  <a:pt x="4327244" y="310134"/>
                  <a:pt x="4328921" y="319278"/>
                </a:cubicBezTo>
                <a:cubicBezTo>
                  <a:pt x="4330597" y="328422"/>
                  <a:pt x="4332350" y="338023"/>
                  <a:pt x="4334179" y="348082"/>
                </a:cubicBezTo>
                <a:lnTo>
                  <a:pt x="4345609" y="352196"/>
                </a:lnTo>
                <a:cubicBezTo>
                  <a:pt x="4376394" y="311658"/>
                  <a:pt x="4403902" y="281559"/>
                  <a:pt x="4428134" y="261899"/>
                </a:cubicBezTo>
                <a:cubicBezTo>
                  <a:pt x="4452365" y="242240"/>
                  <a:pt x="4473777" y="232410"/>
                  <a:pt x="4492370" y="232410"/>
                </a:cubicBezTo>
                <a:cubicBezTo>
                  <a:pt x="4499380" y="232410"/>
                  <a:pt x="4507229" y="234467"/>
                  <a:pt x="4515916" y="238582"/>
                </a:cubicBezTo>
                <a:cubicBezTo>
                  <a:pt x="4524602" y="242697"/>
                  <a:pt x="4533290" y="248031"/>
                  <a:pt x="4541976" y="254584"/>
                </a:cubicBezTo>
                <a:cubicBezTo>
                  <a:pt x="4550663" y="261137"/>
                  <a:pt x="4558512" y="268529"/>
                  <a:pt x="4565522" y="276758"/>
                </a:cubicBezTo>
                <a:cubicBezTo>
                  <a:pt x="4575885" y="288950"/>
                  <a:pt x="4581067" y="299314"/>
                  <a:pt x="4581067" y="307848"/>
                </a:cubicBezTo>
                <a:cubicBezTo>
                  <a:pt x="4581067" y="314249"/>
                  <a:pt x="4580305" y="320345"/>
                  <a:pt x="4578781" y="326136"/>
                </a:cubicBezTo>
                <a:cubicBezTo>
                  <a:pt x="4577256" y="331927"/>
                  <a:pt x="4574970" y="337414"/>
                  <a:pt x="4571923" y="342595"/>
                </a:cubicBezTo>
                <a:cubicBezTo>
                  <a:pt x="4581981" y="348386"/>
                  <a:pt x="4590744" y="352501"/>
                  <a:pt x="4598212" y="354940"/>
                </a:cubicBezTo>
                <a:cubicBezTo>
                  <a:pt x="4605680" y="357378"/>
                  <a:pt x="4614747" y="358597"/>
                  <a:pt x="4625415" y="358597"/>
                </a:cubicBezTo>
                <a:lnTo>
                  <a:pt x="4625818" y="358717"/>
                </a:lnTo>
                <a:lnTo>
                  <a:pt x="4626178" y="358597"/>
                </a:lnTo>
                <a:cubicBezTo>
                  <a:pt x="4632578" y="358597"/>
                  <a:pt x="4638598" y="358521"/>
                  <a:pt x="4644236" y="358369"/>
                </a:cubicBezTo>
                <a:cubicBezTo>
                  <a:pt x="4649876" y="358216"/>
                  <a:pt x="4655286" y="357988"/>
                  <a:pt x="4660468" y="357683"/>
                </a:cubicBezTo>
                <a:cubicBezTo>
                  <a:pt x="4653762" y="348539"/>
                  <a:pt x="4650408" y="339547"/>
                  <a:pt x="4650408" y="330708"/>
                </a:cubicBezTo>
                <a:cubicBezTo>
                  <a:pt x="4650408" y="326136"/>
                  <a:pt x="4650790" y="320573"/>
                  <a:pt x="4651552" y="314020"/>
                </a:cubicBezTo>
                <a:cubicBezTo>
                  <a:pt x="4652314" y="307467"/>
                  <a:pt x="4653380" y="301219"/>
                  <a:pt x="4654752" y="295275"/>
                </a:cubicBezTo>
                <a:cubicBezTo>
                  <a:pt x="4656124" y="289331"/>
                  <a:pt x="4657420" y="285140"/>
                  <a:pt x="4658638" y="282702"/>
                </a:cubicBezTo>
                <a:cubicBezTo>
                  <a:pt x="4664124" y="272644"/>
                  <a:pt x="4670983" y="263652"/>
                  <a:pt x="4679212" y="255727"/>
                </a:cubicBezTo>
                <a:cubicBezTo>
                  <a:pt x="4687442" y="247802"/>
                  <a:pt x="4696281" y="241554"/>
                  <a:pt x="4705730" y="236982"/>
                </a:cubicBezTo>
                <a:cubicBezTo>
                  <a:pt x="4715179" y="232410"/>
                  <a:pt x="4724628" y="230124"/>
                  <a:pt x="4734076" y="230124"/>
                </a:cubicBezTo>
                <a:cubicBezTo>
                  <a:pt x="4742002" y="230124"/>
                  <a:pt x="4750002" y="234391"/>
                  <a:pt x="4758080" y="242926"/>
                </a:cubicBezTo>
                <a:cubicBezTo>
                  <a:pt x="4766156" y="251460"/>
                  <a:pt x="4772634" y="262738"/>
                  <a:pt x="4777510" y="276758"/>
                </a:cubicBezTo>
                <a:cubicBezTo>
                  <a:pt x="4782692" y="290779"/>
                  <a:pt x="4785282" y="304190"/>
                  <a:pt x="4785283" y="316992"/>
                </a:cubicBezTo>
                <a:cubicBezTo>
                  <a:pt x="4785282" y="331318"/>
                  <a:pt x="4780863" y="344881"/>
                  <a:pt x="4772024" y="357683"/>
                </a:cubicBezTo>
                <a:cubicBezTo>
                  <a:pt x="4777816" y="357683"/>
                  <a:pt x="4784292" y="357835"/>
                  <a:pt x="4791456" y="358140"/>
                </a:cubicBezTo>
                <a:lnTo>
                  <a:pt x="4807878" y="358472"/>
                </a:lnTo>
                <a:lnTo>
                  <a:pt x="4833670" y="355740"/>
                </a:lnTo>
                <a:cubicBezTo>
                  <a:pt x="4841290" y="353835"/>
                  <a:pt x="4847538" y="350977"/>
                  <a:pt x="4852415" y="347167"/>
                </a:cubicBezTo>
                <a:cubicBezTo>
                  <a:pt x="4856072" y="344424"/>
                  <a:pt x="4859578" y="339928"/>
                  <a:pt x="4862930" y="333680"/>
                </a:cubicBezTo>
                <a:cubicBezTo>
                  <a:pt x="4866284" y="327431"/>
                  <a:pt x="4870703" y="319126"/>
                  <a:pt x="4876189" y="308762"/>
                </a:cubicBezTo>
                <a:cubicBezTo>
                  <a:pt x="4879847" y="301447"/>
                  <a:pt x="4883352" y="296799"/>
                  <a:pt x="4886704" y="294818"/>
                </a:cubicBezTo>
                <a:cubicBezTo>
                  <a:pt x="4890058" y="292837"/>
                  <a:pt x="4893868" y="291846"/>
                  <a:pt x="4898135" y="291846"/>
                </a:cubicBezTo>
                <a:cubicBezTo>
                  <a:pt x="4903926" y="291846"/>
                  <a:pt x="4909260" y="293675"/>
                  <a:pt x="4914136" y="297332"/>
                </a:cubicBezTo>
                <a:cubicBezTo>
                  <a:pt x="4910784" y="304952"/>
                  <a:pt x="4907279" y="312801"/>
                  <a:pt x="4903621" y="320878"/>
                </a:cubicBezTo>
                <a:cubicBezTo>
                  <a:pt x="4899964" y="328955"/>
                  <a:pt x="4896306" y="336956"/>
                  <a:pt x="4892648" y="344881"/>
                </a:cubicBezTo>
                <a:cubicBezTo>
                  <a:pt x="4901182" y="349758"/>
                  <a:pt x="4909565" y="353263"/>
                  <a:pt x="4917794" y="355397"/>
                </a:cubicBezTo>
                <a:lnTo>
                  <a:pt x="4943136" y="358455"/>
                </a:lnTo>
                <a:lnTo>
                  <a:pt x="4962448" y="357568"/>
                </a:lnTo>
                <a:cubicBezTo>
                  <a:pt x="4969916" y="356883"/>
                  <a:pt x="4977383" y="355854"/>
                  <a:pt x="4984850" y="354482"/>
                </a:cubicBezTo>
                <a:cubicBezTo>
                  <a:pt x="4999786" y="351739"/>
                  <a:pt x="5011978" y="348234"/>
                  <a:pt x="5021426" y="343967"/>
                </a:cubicBezTo>
                <a:cubicBezTo>
                  <a:pt x="5018684" y="336956"/>
                  <a:pt x="5015254" y="329184"/>
                  <a:pt x="5011140" y="320650"/>
                </a:cubicBezTo>
                <a:cubicBezTo>
                  <a:pt x="5007024" y="312115"/>
                  <a:pt x="5003444" y="304648"/>
                  <a:pt x="5000396" y="298247"/>
                </a:cubicBezTo>
                <a:cubicBezTo>
                  <a:pt x="4997348" y="291541"/>
                  <a:pt x="4994908" y="285826"/>
                  <a:pt x="4993080" y="281102"/>
                </a:cubicBezTo>
                <a:cubicBezTo>
                  <a:pt x="4991251" y="276377"/>
                  <a:pt x="4990336" y="272186"/>
                  <a:pt x="4990336" y="268529"/>
                </a:cubicBezTo>
                <a:cubicBezTo>
                  <a:pt x="4990336" y="261214"/>
                  <a:pt x="4993994" y="253441"/>
                  <a:pt x="5001310" y="245212"/>
                </a:cubicBezTo>
                <a:cubicBezTo>
                  <a:pt x="5008624" y="236982"/>
                  <a:pt x="5017464" y="230124"/>
                  <a:pt x="5027828" y="224638"/>
                </a:cubicBezTo>
                <a:close/>
                <a:moveTo>
                  <a:pt x="1295323" y="210922"/>
                </a:moveTo>
                <a:cubicBezTo>
                  <a:pt x="1301724" y="236220"/>
                  <a:pt x="1308201" y="258775"/>
                  <a:pt x="1314754" y="278587"/>
                </a:cubicBezTo>
                <a:cubicBezTo>
                  <a:pt x="1321308" y="298399"/>
                  <a:pt x="1328699" y="315468"/>
                  <a:pt x="1336929" y="329794"/>
                </a:cubicBezTo>
                <a:cubicBezTo>
                  <a:pt x="1342720" y="340462"/>
                  <a:pt x="1349044" y="347929"/>
                  <a:pt x="1355902" y="352196"/>
                </a:cubicBezTo>
                <a:cubicBezTo>
                  <a:pt x="1359331" y="354330"/>
                  <a:pt x="1363275" y="355930"/>
                  <a:pt x="1367732" y="356997"/>
                </a:cubicBezTo>
                <a:lnTo>
                  <a:pt x="1380188" y="358333"/>
                </a:lnTo>
                <a:lnTo>
                  <a:pt x="1404670" y="355740"/>
                </a:lnTo>
                <a:cubicBezTo>
                  <a:pt x="1412290" y="353835"/>
                  <a:pt x="1418539" y="350977"/>
                  <a:pt x="1423416" y="347167"/>
                </a:cubicBezTo>
                <a:cubicBezTo>
                  <a:pt x="1427073" y="344424"/>
                  <a:pt x="1430578" y="339928"/>
                  <a:pt x="1433931" y="333680"/>
                </a:cubicBezTo>
                <a:cubicBezTo>
                  <a:pt x="1437284" y="327431"/>
                  <a:pt x="1441704" y="319126"/>
                  <a:pt x="1447190" y="308762"/>
                </a:cubicBezTo>
                <a:cubicBezTo>
                  <a:pt x="1450848" y="301447"/>
                  <a:pt x="1454353" y="296799"/>
                  <a:pt x="1457706" y="294818"/>
                </a:cubicBezTo>
                <a:cubicBezTo>
                  <a:pt x="1461058" y="292837"/>
                  <a:pt x="1464868" y="291846"/>
                  <a:pt x="1469136" y="291846"/>
                </a:cubicBezTo>
                <a:cubicBezTo>
                  <a:pt x="1474927" y="291846"/>
                  <a:pt x="1480261" y="293675"/>
                  <a:pt x="1485138" y="297332"/>
                </a:cubicBezTo>
                <a:cubicBezTo>
                  <a:pt x="1481785" y="304952"/>
                  <a:pt x="1478280" y="312801"/>
                  <a:pt x="1474622" y="320878"/>
                </a:cubicBezTo>
                <a:cubicBezTo>
                  <a:pt x="1470964" y="328955"/>
                  <a:pt x="1467307" y="336956"/>
                  <a:pt x="1463649" y="344881"/>
                </a:cubicBezTo>
                <a:cubicBezTo>
                  <a:pt x="1472184" y="349758"/>
                  <a:pt x="1480566" y="353263"/>
                  <a:pt x="1488795" y="355397"/>
                </a:cubicBezTo>
                <a:lnTo>
                  <a:pt x="1514970" y="358556"/>
                </a:lnTo>
                <a:lnTo>
                  <a:pt x="1532763" y="358369"/>
                </a:lnTo>
                <a:cubicBezTo>
                  <a:pt x="1539925" y="358216"/>
                  <a:pt x="1547012" y="358140"/>
                  <a:pt x="1554022" y="358140"/>
                </a:cubicBezTo>
                <a:cubicBezTo>
                  <a:pt x="1549450" y="353568"/>
                  <a:pt x="1545717" y="348310"/>
                  <a:pt x="1542821" y="342367"/>
                </a:cubicBezTo>
                <a:cubicBezTo>
                  <a:pt x="1539925" y="336423"/>
                  <a:pt x="1538478" y="330251"/>
                  <a:pt x="1538478" y="323850"/>
                </a:cubicBezTo>
                <a:cubicBezTo>
                  <a:pt x="1538478" y="314706"/>
                  <a:pt x="1540230" y="305029"/>
                  <a:pt x="1543735" y="294818"/>
                </a:cubicBezTo>
                <a:cubicBezTo>
                  <a:pt x="1547240" y="284607"/>
                  <a:pt x="1552041" y="274853"/>
                  <a:pt x="1558137" y="265557"/>
                </a:cubicBezTo>
                <a:cubicBezTo>
                  <a:pt x="1564233" y="256261"/>
                  <a:pt x="1571091" y="248564"/>
                  <a:pt x="1578711" y="242468"/>
                </a:cubicBezTo>
                <a:cubicBezTo>
                  <a:pt x="1590294" y="233629"/>
                  <a:pt x="1602028" y="229210"/>
                  <a:pt x="1613916" y="229210"/>
                </a:cubicBezTo>
                <a:cubicBezTo>
                  <a:pt x="1624584" y="229210"/>
                  <a:pt x="1635328" y="232410"/>
                  <a:pt x="1646148" y="238811"/>
                </a:cubicBezTo>
                <a:cubicBezTo>
                  <a:pt x="1656968" y="245212"/>
                  <a:pt x="1668627" y="254965"/>
                  <a:pt x="1681124" y="268072"/>
                </a:cubicBezTo>
                <a:lnTo>
                  <a:pt x="1671980" y="285445"/>
                </a:lnTo>
                <a:cubicBezTo>
                  <a:pt x="1661617" y="281483"/>
                  <a:pt x="1652930" y="278740"/>
                  <a:pt x="1645920" y="277216"/>
                </a:cubicBezTo>
                <a:cubicBezTo>
                  <a:pt x="1638909" y="275692"/>
                  <a:pt x="1632051" y="274930"/>
                  <a:pt x="1625346" y="274930"/>
                </a:cubicBezTo>
                <a:cubicBezTo>
                  <a:pt x="1614982" y="274930"/>
                  <a:pt x="1605381" y="276149"/>
                  <a:pt x="1596542" y="278587"/>
                </a:cubicBezTo>
                <a:cubicBezTo>
                  <a:pt x="1587703" y="281026"/>
                  <a:pt x="1578406" y="284836"/>
                  <a:pt x="1568653" y="290017"/>
                </a:cubicBezTo>
                <a:cubicBezTo>
                  <a:pt x="1568958" y="301904"/>
                  <a:pt x="1571625" y="312649"/>
                  <a:pt x="1576654" y="322250"/>
                </a:cubicBezTo>
                <a:cubicBezTo>
                  <a:pt x="1581683" y="331851"/>
                  <a:pt x="1589074" y="339852"/>
                  <a:pt x="1598828" y="346253"/>
                </a:cubicBezTo>
                <a:cubicBezTo>
                  <a:pt x="1605229" y="349910"/>
                  <a:pt x="1612239" y="352501"/>
                  <a:pt x="1619859" y="354025"/>
                </a:cubicBezTo>
                <a:cubicBezTo>
                  <a:pt x="1633270" y="352806"/>
                  <a:pt x="1645615" y="351282"/>
                  <a:pt x="1656892" y="349453"/>
                </a:cubicBezTo>
                <a:cubicBezTo>
                  <a:pt x="1668170" y="347624"/>
                  <a:pt x="1679448" y="344957"/>
                  <a:pt x="1690725" y="341452"/>
                </a:cubicBezTo>
                <a:cubicBezTo>
                  <a:pt x="1702003" y="337947"/>
                  <a:pt x="1714042" y="333756"/>
                  <a:pt x="1726844" y="328879"/>
                </a:cubicBezTo>
                <a:cubicBezTo>
                  <a:pt x="1729282" y="330708"/>
                  <a:pt x="1731035" y="333680"/>
                  <a:pt x="1732102" y="337795"/>
                </a:cubicBezTo>
                <a:cubicBezTo>
                  <a:pt x="1733168" y="341909"/>
                  <a:pt x="1733702" y="345643"/>
                  <a:pt x="1733702" y="348996"/>
                </a:cubicBezTo>
                <a:cubicBezTo>
                  <a:pt x="1733702" y="355702"/>
                  <a:pt x="1732330" y="361645"/>
                  <a:pt x="1729587" y="366827"/>
                </a:cubicBezTo>
                <a:cubicBezTo>
                  <a:pt x="1726844" y="372008"/>
                  <a:pt x="1722882" y="375971"/>
                  <a:pt x="1717700" y="378714"/>
                </a:cubicBezTo>
                <a:cubicBezTo>
                  <a:pt x="1715262" y="379628"/>
                  <a:pt x="1710537" y="381076"/>
                  <a:pt x="1703527" y="383057"/>
                </a:cubicBezTo>
                <a:cubicBezTo>
                  <a:pt x="1696516" y="385039"/>
                  <a:pt x="1687830" y="387096"/>
                  <a:pt x="1677466" y="389230"/>
                </a:cubicBezTo>
                <a:cubicBezTo>
                  <a:pt x="1651254" y="395021"/>
                  <a:pt x="1625193" y="399288"/>
                  <a:pt x="1599285" y="402031"/>
                </a:cubicBezTo>
                <a:cubicBezTo>
                  <a:pt x="1586331" y="403403"/>
                  <a:pt x="1572501" y="404431"/>
                  <a:pt x="1557794" y="405117"/>
                </a:cubicBezTo>
                <a:lnTo>
                  <a:pt x="1515614" y="406045"/>
                </a:lnTo>
                <a:lnTo>
                  <a:pt x="1515313" y="406146"/>
                </a:lnTo>
                <a:lnTo>
                  <a:pt x="1514561" y="406069"/>
                </a:lnTo>
                <a:lnTo>
                  <a:pt x="1511046" y="406146"/>
                </a:lnTo>
                <a:lnTo>
                  <a:pt x="1509138" y="405510"/>
                </a:lnTo>
                <a:lnTo>
                  <a:pt x="1496996" y="404260"/>
                </a:lnTo>
                <a:cubicBezTo>
                  <a:pt x="1479108" y="400488"/>
                  <a:pt x="1462506" y="391058"/>
                  <a:pt x="1447190" y="375971"/>
                </a:cubicBezTo>
                <a:cubicBezTo>
                  <a:pt x="1445361" y="378714"/>
                  <a:pt x="1443685" y="381152"/>
                  <a:pt x="1442161" y="383286"/>
                </a:cubicBezTo>
                <a:cubicBezTo>
                  <a:pt x="1440637" y="385420"/>
                  <a:pt x="1439113" y="387553"/>
                  <a:pt x="1437589" y="389687"/>
                </a:cubicBezTo>
                <a:cubicBezTo>
                  <a:pt x="1433931" y="393954"/>
                  <a:pt x="1426692" y="397764"/>
                  <a:pt x="1415872" y="401117"/>
                </a:cubicBezTo>
                <a:cubicBezTo>
                  <a:pt x="1410462" y="402793"/>
                  <a:pt x="1404575" y="404050"/>
                  <a:pt x="1398212" y="404889"/>
                </a:cubicBezTo>
                <a:lnTo>
                  <a:pt x="1383764" y="405774"/>
                </a:lnTo>
                <a:lnTo>
                  <a:pt x="1382649" y="406146"/>
                </a:lnTo>
                <a:lnTo>
                  <a:pt x="1380580" y="405969"/>
                </a:lnTo>
                <a:lnTo>
                  <a:pt x="1377696" y="406146"/>
                </a:lnTo>
                <a:lnTo>
                  <a:pt x="1375989" y="405577"/>
                </a:lnTo>
                <a:lnTo>
                  <a:pt x="1366590" y="404774"/>
                </a:lnTo>
                <a:cubicBezTo>
                  <a:pt x="1361522" y="403860"/>
                  <a:pt x="1356741" y="402488"/>
                  <a:pt x="1352245" y="400660"/>
                </a:cubicBezTo>
                <a:cubicBezTo>
                  <a:pt x="1343253" y="397002"/>
                  <a:pt x="1335252" y="391516"/>
                  <a:pt x="1328242" y="384200"/>
                </a:cubicBezTo>
                <a:cubicBezTo>
                  <a:pt x="1296543" y="400660"/>
                  <a:pt x="1264996" y="408889"/>
                  <a:pt x="1233602" y="408889"/>
                </a:cubicBezTo>
                <a:cubicBezTo>
                  <a:pt x="1193978" y="408889"/>
                  <a:pt x="1174166" y="397764"/>
                  <a:pt x="1174166" y="375514"/>
                </a:cubicBezTo>
                <a:cubicBezTo>
                  <a:pt x="1174166" y="369418"/>
                  <a:pt x="1175232" y="363322"/>
                  <a:pt x="1177366" y="357226"/>
                </a:cubicBezTo>
                <a:cubicBezTo>
                  <a:pt x="1179500" y="351130"/>
                  <a:pt x="1182395" y="346253"/>
                  <a:pt x="1186053" y="342595"/>
                </a:cubicBezTo>
                <a:cubicBezTo>
                  <a:pt x="1193673" y="348691"/>
                  <a:pt x="1202359" y="353263"/>
                  <a:pt x="1212113" y="356311"/>
                </a:cubicBezTo>
                <a:cubicBezTo>
                  <a:pt x="1221867" y="359359"/>
                  <a:pt x="1233906" y="360883"/>
                  <a:pt x="1248232" y="360883"/>
                </a:cubicBezTo>
                <a:cubicBezTo>
                  <a:pt x="1257376" y="360883"/>
                  <a:pt x="1266748" y="360274"/>
                  <a:pt x="1276350" y="359054"/>
                </a:cubicBezTo>
                <a:cubicBezTo>
                  <a:pt x="1285951" y="357835"/>
                  <a:pt x="1295781" y="356006"/>
                  <a:pt x="1305839" y="353568"/>
                </a:cubicBezTo>
                <a:cubicBezTo>
                  <a:pt x="1297914" y="339852"/>
                  <a:pt x="1290980" y="326288"/>
                  <a:pt x="1285036" y="312877"/>
                </a:cubicBezTo>
                <a:cubicBezTo>
                  <a:pt x="1279093" y="299466"/>
                  <a:pt x="1274444" y="287274"/>
                  <a:pt x="1271092" y="276301"/>
                </a:cubicBezTo>
                <a:cubicBezTo>
                  <a:pt x="1267739" y="265328"/>
                  <a:pt x="1266063" y="256946"/>
                  <a:pt x="1266063" y="251155"/>
                </a:cubicBezTo>
                <a:cubicBezTo>
                  <a:pt x="1266063" y="241402"/>
                  <a:pt x="1268501" y="233020"/>
                  <a:pt x="1273378" y="226009"/>
                </a:cubicBezTo>
                <a:cubicBezTo>
                  <a:pt x="1278255" y="218999"/>
                  <a:pt x="1285570" y="213970"/>
                  <a:pt x="1295323" y="210922"/>
                </a:cubicBezTo>
                <a:close/>
                <a:moveTo>
                  <a:pt x="2429104" y="207721"/>
                </a:moveTo>
                <a:lnTo>
                  <a:pt x="2448306" y="212293"/>
                </a:lnTo>
                <a:cubicBezTo>
                  <a:pt x="2448915" y="218389"/>
                  <a:pt x="2449830" y="226162"/>
                  <a:pt x="2451049" y="235610"/>
                </a:cubicBezTo>
                <a:cubicBezTo>
                  <a:pt x="2452268" y="245059"/>
                  <a:pt x="2453944" y="256184"/>
                  <a:pt x="2456078" y="268986"/>
                </a:cubicBezTo>
                <a:cubicBezTo>
                  <a:pt x="2458212" y="279959"/>
                  <a:pt x="2459736" y="289255"/>
                  <a:pt x="2460650" y="296875"/>
                </a:cubicBezTo>
                <a:cubicBezTo>
                  <a:pt x="2461565" y="304495"/>
                  <a:pt x="2462022" y="310591"/>
                  <a:pt x="2462022" y="315163"/>
                </a:cubicBezTo>
                <a:cubicBezTo>
                  <a:pt x="2462022" y="324612"/>
                  <a:pt x="2459583" y="333451"/>
                  <a:pt x="2454707" y="341681"/>
                </a:cubicBezTo>
                <a:cubicBezTo>
                  <a:pt x="2449830" y="349910"/>
                  <a:pt x="2443429" y="357226"/>
                  <a:pt x="2435504" y="363626"/>
                </a:cubicBezTo>
                <a:cubicBezTo>
                  <a:pt x="2449220" y="361188"/>
                  <a:pt x="2460193" y="359740"/>
                  <a:pt x="2468423" y="359283"/>
                </a:cubicBezTo>
                <a:lnTo>
                  <a:pt x="2492030" y="358627"/>
                </a:lnTo>
                <a:lnTo>
                  <a:pt x="2492121" y="358597"/>
                </a:lnTo>
                <a:cubicBezTo>
                  <a:pt x="2512847" y="358597"/>
                  <a:pt x="2528087" y="354787"/>
                  <a:pt x="2537841" y="347167"/>
                </a:cubicBezTo>
                <a:cubicBezTo>
                  <a:pt x="2541498" y="344424"/>
                  <a:pt x="2545004" y="339928"/>
                  <a:pt x="2548356" y="333680"/>
                </a:cubicBezTo>
                <a:cubicBezTo>
                  <a:pt x="2551709" y="327431"/>
                  <a:pt x="2556129" y="319126"/>
                  <a:pt x="2561615" y="308762"/>
                </a:cubicBezTo>
                <a:cubicBezTo>
                  <a:pt x="2565272" y="301447"/>
                  <a:pt x="2568778" y="296799"/>
                  <a:pt x="2572130" y="294818"/>
                </a:cubicBezTo>
                <a:cubicBezTo>
                  <a:pt x="2575483" y="292837"/>
                  <a:pt x="2579294" y="291846"/>
                  <a:pt x="2583561" y="291846"/>
                </a:cubicBezTo>
                <a:cubicBezTo>
                  <a:pt x="2589352" y="291846"/>
                  <a:pt x="2594686" y="293675"/>
                  <a:pt x="2599562" y="297332"/>
                </a:cubicBezTo>
                <a:cubicBezTo>
                  <a:pt x="2596210" y="304952"/>
                  <a:pt x="2592704" y="312801"/>
                  <a:pt x="2589047" y="320878"/>
                </a:cubicBezTo>
                <a:cubicBezTo>
                  <a:pt x="2585390" y="328955"/>
                  <a:pt x="2581732" y="336956"/>
                  <a:pt x="2578074" y="344881"/>
                </a:cubicBezTo>
                <a:cubicBezTo>
                  <a:pt x="2586609" y="349758"/>
                  <a:pt x="2594991" y="353263"/>
                  <a:pt x="2603220" y="355397"/>
                </a:cubicBezTo>
                <a:lnTo>
                  <a:pt x="2627574" y="358336"/>
                </a:lnTo>
                <a:lnTo>
                  <a:pt x="2642501" y="356483"/>
                </a:lnTo>
                <a:cubicBezTo>
                  <a:pt x="2647759" y="355073"/>
                  <a:pt x="2652598" y="352958"/>
                  <a:pt x="2657017" y="350139"/>
                </a:cubicBezTo>
                <a:cubicBezTo>
                  <a:pt x="2665857" y="344500"/>
                  <a:pt x="2673172" y="336042"/>
                  <a:pt x="2678963" y="324764"/>
                </a:cubicBezTo>
                <a:cubicBezTo>
                  <a:pt x="2683230" y="316535"/>
                  <a:pt x="2686964" y="309372"/>
                  <a:pt x="2690164" y="303276"/>
                </a:cubicBezTo>
                <a:cubicBezTo>
                  <a:pt x="2693365" y="297180"/>
                  <a:pt x="2696337" y="291770"/>
                  <a:pt x="2699080" y="287045"/>
                </a:cubicBezTo>
                <a:cubicBezTo>
                  <a:pt x="2701823" y="282321"/>
                  <a:pt x="2704566" y="277978"/>
                  <a:pt x="2707310" y="274015"/>
                </a:cubicBezTo>
                <a:cubicBezTo>
                  <a:pt x="2714930" y="263957"/>
                  <a:pt x="2722320" y="256718"/>
                  <a:pt x="2729484" y="252298"/>
                </a:cubicBezTo>
                <a:cubicBezTo>
                  <a:pt x="2736646" y="247879"/>
                  <a:pt x="2744647" y="245669"/>
                  <a:pt x="2753487" y="245669"/>
                </a:cubicBezTo>
                <a:cubicBezTo>
                  <a:pt x="2763850" y="245669"/>
                  <a:pt x="2773984" y="251308"/>
                  <a:pt x="2783890" y="262585"/>
                </a:cubicBezTo>
                <a:cubicBezTo>
                  <a:pt x="2793796" y="273863"/>
                  <a:pt x="2801950" y="288646"/>
                  <a:pt x="2808351" y="306934"/>
                </a:cubicBezTo>
                <a:cubicBezTo>
                  <a:pt x="2814446" y="324612"/>
                  <a:pt x="2817494" y="341833"/>
                  <a:pt x="2817495" y="358597"/>
                </a:cubicBezTo>
                <a:cubicBezTo>
                  <a:pt x="2817494" y="367132"/>
                  <a:pt x="2815132" y="376123"/>
                  <a:pt x="2810408" y="385572"/>
                </a:cubicBezTo>
                <a:cubicBezTo>
                  <a:pt x="2805684" y="395021"/>
                  <a:pt x="2799512" y="402793"/>
                  <a:pt x="2791891" y="408889"/>
                </a:cubicBezTo>
                <a:cubicBezTo>
                  <a:pt x="2778785" y="408889"/>
                  <a:pt x="2765374" y="407822"/>
                  <a:pt x="2751658" y="405689"/>
                </a:cubicBezTo>
                <a:cubicBezTo>
                  <a:pt x="2737942" y="403555"/>
                  <a:pt x="2724835" y="400431"/>
                  <a:pt x="2712338" y="396316"/>
                </a:cubicBezTo>
                <a:cubicBezTo>
                  <a:pt x="2699842" y="392201"/>
                  <a:pt x="2688869" y="387706"/>
                  <a:pt x="2679420" y="382829"/>
                </a:cubicBezTo>
                <a:cubicBezTo>
                  <a:pt x="2672105" y="391058"/>
                  <a:pt x="2664257" y="397002"/>
                  <a:pt x="2655874" y="400660"/>
                </a:cubicBezTo>
                <a:cubicBezTo>
                  <a:pt x="2651683" y="402488"/>
                  <a:pt x="2647054" y="403860"/>
                  <a:pt x="2641987" y="404774"/>
                </a:cubicBezTo>
                <a:lnTo>
                  <a:pt x="2631154" y="405674"/>
                </a:lnTo>
                <a:lnTo>
                  <a:pt x="2629738" y="406146"/>
                </a:lnTo>
                <a:lnTo>
                  <a:pt x="2627833" y="405950"/>
                </a:lnTo>
                <a:lnTo>
                  <a:pt x="2625471" y="406146"/>
                </a:lnTo>
                <a:lnTo>
                  <a:pt x="2623563" y="405510"/>
                </a:lnTo>
                <a:lnTo>
                  <a:pt x="2611421" y="404260"/>
                </a:lnTo>
                <a:cubicBezTo>
                  <a:pt x="2593533" y="400488"/>
                  <a:pt x="2576931" y="391058"/>
                  <a:pt x="2561615" y="375971"/>
                </a:cubicBezTo>
                <a:cubicBezTo>
                  <a:pt x="2559786" y="378714"/>
                  <a:pt x="2558110" y="381152"/>
                  <a:pt x="2556586" y="383286"/>
                </a:cubicBezTo>
                <a:cubicBezTo>
                  <a:pt x="2555062" y="385420"/>
                  <a:pt x="2553538" y="387553"/>
                  <a:pt x="2552014" y="389687"/>
                </a:cubicBezTo>
                <a:cubicBezTo>
                  <a:pt x="2548356" y="393954"/>
                  <a:pt x="2541117" y="397764"/>
                  <a:pt x="2530297" y="401117"/>
                </a:cubicBezTo>
                <a:cubicBezTo>
                  <a:pt x="2524887" y="402793"/>
                  <a:pt x="2519000" y="404050"/>
                  <a:pt x="2512638" y="404889"/>
                </a:cubicBezTo>
                <a:lnTo>
                  <a:pt x="2493334" y="406072"/>
                </a:lnTo>
                <a:lnTo>
                  <a:pt x="2493112" y="406146"/>
                </a:lnTo>
                <a:cubicBezTo>
                  <a:pt x="2481834" y="406146"/>
                  <a:pt x="2471166" y="407060"/>
                  <a:pt x="2461108" y="408889"/>
                </a:cubicBezTo>
                <a:cubicBezTo>
                  <a:pt x="2467813" y="411937"/>
                  <a:pt x="2473528" y="416585"/>
                  <a:pt x="2478252" y="422834"/>
                </a:cubicBezTo>
                <a:cubicBezTo>
                  <a:pt x="2482977" y="429082"/>
                  <a:pt x="2485339" y="435407"/>
                  <a:pt x="2485339" y="441808"/>
                </a:cubicBezTo>
                <a:cubicBezTo>
                  <a:pt x="2485339" y="444551"/>
                  <a:pt x="2484348" y="449047"/>
                  <a:pt x="2482367" y="455295"/>
                </a:cubicBezTo>
                <a:cubicBezTo>
                  <a:pt x="2480386" y="461543"/>
                  <a:pt x="2478176" y="467639"/>
                  <a:pt x="2475738" y="473583"/>
                </a:cubicBezTo>
                <a:cubicBezTo>
                  <a:pt x="2473299" y="479527"/>
                  <a:pt x="2471318" y="483413"/>
                  <a:pt x="2469794" y="485242"/>
                </a:cubicBezTo>
                <a:cubicBezTo>
                  <a:pt x="2466442" y="488899"/>
                  <a:pt x="2461336" y="492176"/>
                  <a:pt x="2454478" y="495071"/>
                </a:cubicBezTo>
                <a:cubicBezTo>
                  <a:pt x="2447620" y="497967"/>
                  <a:pt x="2439619" y="499415"/>
                  <a:pt x="2430475" y="499415"/>
                </a:cubicBezTo>
                <a:cubicBezTo>
                  <a:pt x="2406700" y="499415"/>
                  <a:pt x="2387041" y="492328"/>
                  <a:pt x="2371496" y="478155"/>
                </a:cubicBezTo>
                <a:cubicBezTo>
                  <a:pt x="2355951" y="463982"/>
                  <a:pt x="2346045" y="444246"/>
                  <a:pt x="2341778" y="418948"/>
                </a:cubicBezTo>
                <a:lnTo>
                  <a:pt x="2326690" y="425806"/>
                </a:lnTo>
                <a:lnTo>
                  <a:pt x="2321661" y="405232"/>
                </a:lnTo>
                <a:lnTo>
                  <a:pt x="2318156" y="405536"/>
                </a:lnTo>
                <a:lnTo>
                  <a:pt x="2316327" y="406146"/>
                </a:lnTo>
                <a:lnTo>
                  <a:pt x="2313966" y="405901"/>
                </a:lnTo>
                <a:lnTo>
                  <a:pt x="2311146" y="406146"/>
                </a:lnTo>
                <a:lnTo>
                  <a:pt x="2308799" y="405364"/>
                </a:lnTo>
                <a:lnTo>
                  <a:pt x="2305326" y="405003"/>
                </a:lnTo>
                <a:cubicBezTo>
                  <a:pt x="2294524" y="402717"/>
                  <a:pt x="2284323" y="397002"/>
                  <a:pt x="2274722" y="387858"/>
                </a:cubicBezTo>
                <a:lnTo>
                  <a:pt x="2269236" y="408889"/>
                </a:lnTo>
                <a:cubicBezTo>
                  <a:pt x="2246680" y="408889"/>
                  <a:pt x="2226411" y="406679"/>
                  <a:pt x="2208428" y="402260"/>
                </a:cubicBezTo>
                <a:cubicBezTo>
                  <a:pt x="2190445" y="397840"/>
                  <a:pt x="2176119" y="391439"/>
                  <a:pt x="2165451" y="383057"/>
                </a:cubicBezTo>
                <a:cubicBezTo>
                  <a:pt x="2154783" y="374675"/>
                  <a:pt x="2149449" y="364998"/>
                  <a:pt x="2149449" y="354025"/>
                </a:cubicBezTo>
                <a:cubicBezTo>
                  <a:pt x="2149449" y="343662"/>
                  <a:pt x="2151583" y="333146"/>
                  <a:pt x="2155850" y="322478"/>
                </a:cubicBezTo>
                <a:cubicBezTo>
                  <a:pt x="2150973" y="325526"/>
                  <a:pt x="2145487" y="329260"/>
                  <a:pt x="2139391" y="333680"/>
                </a:cubicBezTo>
                <a:cubicBezTo>
                  <a:pt x="2133295" y="338099"/>
                  <a:pt x="2126589" y="343052"/>
                  <a:pt x="2119274" y="348539"/>
                </a:cubicBezTo>
                <a:cubicBezTo>
                  <a:pt x="2121408" y="363474"/>
                  <a:pt x="2123770" y="379476"/>
                  <a:pt x="2126361" y="396545"/>
                </a:cubicBezTo>
                <a:cubicBezTo>
                  <a:pt x="2128951" y="413614"/>
                  <a:pt x="2132228" y="434035"/>
                  <a:pt x="2136190" y="457810"/>
                </a:cubicBezTo>
                <a:cubicBezTo>
                  <a:pt x="2138324" y="471526"/>
                  <a:pt x="2140305" y="484099"/>
                  <a:pt x="2142134" y="495529"/>
                </a:cubicBezTo>
                <a:cubicBezTo>
                  <a:pt x="2143963" y="506959"/>
                  <a:pt x="2145487" y="517093"/>
                  <a:pt x="2146706" y="525932"/>
                </a:cubicBezTo>
                <a:cubicBezTo>
                  <a:pt x="2140000" y="530809"/>
                  <a:pt x="2133219" y="535229"/>
                  <a:pt x="2126361" y="539191"/>
                </a:cubicBezTo>
                <a:cubicBezTo>
                  <a:pt x="2119503" y="543154"/>
                  <a:pt x="2112568" y="546354"/>
                  <a:pt x="2105558" y="548792"/>
                </a:cubicBezTo>
                <a:cubicBezTo>
                  <a:pt x="2105253" y="533552"/>
                  <a:pt x="2104644" y="517093"/>
                  <a:pt x="2103729" y="499415"/>
                </a:cubicBezTo>
                <a:cubicBezTo>
                  <a:pt x="2102815" y="481736"/>
                  <a:pt x="2101443" y="462839"/>
                  <a:pt x="2099614" y="442722"/>
                </a:cubicBezTo>
                <a:cubicBezTo>
                  <a:pt x="2097786" y="423824"/>
                  <a:pt x="2096490" y="407746"/>
                  <a:pt x="2095728" y="394487"/>
                </a:cubicBezTo>
                <a:cubicBezTo>
                  <a:pt x="2094966" y="381229"/>
                  <a:pt x="2094585" y="370942"/>
                  <a:pt x="2094585" y="363626"/>
                </a:cubicBezTo>
                <a:cubicBezTo>
                  <a:pt x="2094585" y="361798"/>
                  <a:pt x="2094890" y="359512"/>
                  <a:pt x="2095500" y="356768"/>
                </a:cubicBezTo>
                <a:cubicBezTo>
                  <a:pt x="2096109" y="354025"/>
                  <a:pt x="2097024" y="350977"/>
                  <a:pt x="2098243" y="347624"/>
                </a:cubicBezTo>
                <a:cubicBezTo>
                  <a:pt x="2099462" y="343967"/>
                  <a:pt x="2101291" y="339242"/>
                  <a:pt x="2103729" y="333451"/>
                </a:cubicBezTo>
                <a:cubicBezTo>
                  <a:pt x="2106168" y="327660"/>
                  <a:pt x="2109216" y="320802"/>
                  <a:pt x="2112873" y="312877"/>
                </a:cubicBezTo>
                <a:cubicBezTo>
                  <a:pt x="2113483" y="311658"/>
                  <a:pt x="2115769" y="309372"/>
                  <a:pt x="2119731" y="306019"/>
                </a:cubicBezTo>
                <a:cubicBezTo>
                  <a:pt x="2123694" y="302666"/>
                  <a:pt x="2128646" y="298856"/>
                  <a:pt x="2134590" y="294589"/>
                </a:cubicBezTo>
                <a:cubicBezTo>
                  <a:pt x="2140534" y="290322"/>
                  <a:pt x="2146782" y="285979"/>
                  <a:pt x="2153336" y="281559"/>
                </a:cubicBezTo>
                <a:cubicBezTo>
                  <a:pt x="2159888" y="277139"/>
                  <a:pt x="2166061" y="273101"/>
                  <a:pt x="2171852" y="269443"/>
                </a:cubicBezTo>
                <a:cubicBezTo>
                  <a:pt x="2184958" y="262128"/>
                  <a:pt x="2197074" y="256337"/>
                  <a:pt x="2208199" y="252070"/>
                </a:cubicBezTo>
                <a:cubicBezTo>
                  <a:pt x="2219325" y="247802"/>
                  <a:pt x="2228850" y="245669"/>
                  <a:pt x="2236774" y="245669"/>
                </a:cubicBezTo>
                <a:cubicBezTo>
                  <a:pt x="2241346" y="245669"/>
                  <a:pt x="2245461" y="247879"/>
                  <a:pt x="2249119" y="252298"/>
                </a:cubicBezTo>
                <a:cubicBezTo>
                  <a:pt x="2252776" y="256718"/>
                  <a:pt x="2256282" y="262280"/>
                  <a:pt x="2259634" y="268986"/>
                </a:cubicBezTo>
                <a:cubicBezTo>
                  <a:pt x="2261768" y="273253"/>
                  <a:pt x="2263978" y="278130"/>
                  <a:pt x="2266264" y="283616"/>
                </a:cubicBezTo>
                <a:cubicBezTo>
                  <a:pt x="2268550" y="289103"/>
                  <a:pt x="2270912" y="295199"/>
                  <a:pt x="2273350" y="301904"/>
                </a:cubicBezTo>
                <a:cubicBezTo>
                  <a:pt x="2276703" y="311658"/>
                  <a:pt x="2280361" y="320573"/>
                  <a:pt x="2284324" y="328651"/>
                </a:cubicBezTo>
                <a:cubicBezTo>
                  <a:pt x="2288286" y="336728"/>
                  <a:pt x="2292400" y="343205"/>
                  <a:pt x="2296668" y="348082"/>
                </a:cubicBezTo>
                <a:cubicBezTo>
                  <a:pt x="2299563" y="351587"/>
                  <a:pt x="2302649" y="354216"/>
                  <a:pt x="2305926" y="355968"/>
                </a:cubicBezTo>
                <a:lnTo>
                  <a:pt x="2315821" y="358469"/>
                </a:lnTo>
                <a:lnTo>
                  <a:pt x="2327834" y="358140"/>
                </a:lnTo>
                <a:cubicBezTo>
                  <a:pt x="2333168" y="357835"/>
                  <a:pt x="2338273" y="357530"/>
                  <a:pt x="2343150" y="357226"/>
                </a:cubicBezTo>
                <a:cubicBezTo>
                  <a:pt x="2353208" y="302666"/>
                  <a:pt x="2381859" y="252832"/>
                  <a:pt x="2429104" y="207721"/>
                </a:cubicBezTo>
                <a:close/>
                <a:moveTo>
                  <a:pt x="6835826" y="199949"/>
                </a:moveTo>
                <a:cubicBezTo>
                  <a:pt x="6849236" y="199949"/>
                  <a:pt x="6861886" y="206502"/>
                  <a:pt x="6873774" y="219608"/>
                </a:cubicBezTo>
                <a:cubicBezTo>
                  <a:pt x="6885660" y="232715"/>
                  <a:pt x="6894956" y="249784"/>
                  <a:pt x="6901662" y="270815"/>
                </a:cubicBezTo>
                <a:cubicBezTo>
                  <a:pt x="6905015" y="280568"/>
                  <a:pt x="6907454" y="290551"/>
                  <a:pt x="6908978" y="300761"/>
                </a:cubicBezTo>
                <a:cubicBezTo>
                  <a:pt x="6910502" y="310972"/>
                  <a:pt x="6911264" y="321564"/>
                  <a:pt x="6911264" y="332537"/>
                </a:cubicBezTo>
                <a:cubicBezTo>
                  <a:pt x="6911264" y="335890"/>
                  <a:pt x="6911035" y="340538"/>
                  <a:pt x="6910578" y="346481"/>
                </a:cubicBezTo>
                <a:cubicBezTo>
                  <a:pt x="6910120" y="352425"/>
                  <a:pt x="6908902" y="358369"/>
                  <a:pt x="6906920" y="364312"/>
                </a:cubicBezTo>
                <a:cubicBezTo>
                  <a:pt x="6904939" y="370256"/>
                  <a:pt x="6901052" y="375209"/>
                  <a:pt x="6895262" y="379171"/>
                </a:cubicBezTo>
                <a:cubicBezTo>
                  <a:pt x="6888556" y="383134"/>
                  <a:pt x="6877812" y="387248"/>
                  <a:pt x="6863030" y="391516"/>
                </a:cubicBezTo>
                <a:cubicBezTo>
                  <a:pt x="6848246" y="395783"/>
                  <a:pt x="6830492" y="399288"/>
                  <a:pt x="6809765" y="402031"/>
                </a:cubicBezTo>
                <a:cubicBezTo>
                  <a:pt x="6799402" y="403403"/>
                  <a:pt x="6788467" y="404431"/>
                  <a:pt x="6776962" y="405117"/>
                </a:cubicBezTo>
                <a:lnTo>
                  <a:pt x="6745642" y="406006"/>
                </a:lnTo>
                <a:lnTo>
                  <a:pt x="6745224" y="406146"/>
                </a:lnTo>
                <a:lnTo>
                  <a:pt x="6744102" y="406050"/>
                </a:lnTo>
                <a:lnTo>
                  <a:pt x="6740728" y="406146"/>
                </a:lnTo>
                <a:lnTo>
                  <a:pt x="6739180" y="405630"/>
                </a:lnTo>
                <a:lnTo>
                  <a:pt x="6729164" y="404774"/>
                </a:lnTo>
                <a:cubicBezTo>
                  <a:pt x="6724097" y="403860"/>
                  <a:pt x="6719316" y="402488"/>
                  <a:pt x="6714820" y="400660"/>
                </a:cubicBezTo>
                <a:cubicBezTo>
                  <a:pt x="6705828" y="397002"/>
                  <a:pt x="6697828" y="391516"/>
                  <a:pt x="6690818" y="384200"/>
                </a:cubicBezTo>
                <a:cubicBezTo>
                  <a:pt x="6659118" y="400660"/>
                  <a:pt x="6627570" y="408889"/>
                  <a:pt x="6596176" y="408889"/>
                </a:cubicBezTo>
                <a:cubicBezTo>
                  <a:pt x="6556552" y="408889"/>
                  <a:pt x="6536740" y="397764"/>
                  <a:pt x="6536740" y="375514"/>
                </a:cubicBezTo>
                <a:cubicBezTo>
                  <a:pt x="6536740" y="369418"/>
                  <a:pt x="6537808" y="363322"/>
                  <a:pt x="6539941" y="357226"/>
                </a:cubicBezTo>
                <a:cubicBezTo>
                  <a:pt x="6542074" y="351130"/>
                  <a:pt x="6544970" y="346253"/>
                  <a:pt x="6548628" y="342595"/>
                </a:cubicBezTo>
                <a:cubicBezTo>
                  <a:pt x="6556248" y="348691"/>
                  <a:pt x="6564934" y="353263"/>
                  <a:pt x="6574688" y="356311"/>
                </a:cubicBezTo>
                <a:cubicBezTo>
                  <a:pt x="6584441" y="359359"/>
                  <a:pt x="6596481" y="360883"/>
                  <a:pt x="6610807" y="360883"/>
                </a:cubicBezTo>
                <a:cubicBezTo>
                  <a:pt x="6619951" y="360883"/>
                  <a:pt x="6629324" y="360274"/>
                  <a:pt x="6638925" y="359054"/>
                </a:cubicBezTo>
                <a:cubicBezTo>
                  <a:pt x="6648526" y="357835"/>
                  <a:pt x="6658356" y="356006"/>
                  <a:pt x="6668414" y="353568"/>
                </a:cubicBezTo>
                <a:cubicBezTo>
                  <a:pt x="6660489" y="339852"/>
                  <a:pt x="6653555" y="326288"/>
                  <a:pt x="6647612" y="312877"/>
                </a:cubicBezTo>
                <a:cubicBezTo>
                  <a:pt x="6641668" y="299466"/>
                  <a:pt x="6637020" y="287274"/>
                  <a:pt x="6633668" y="276301"/>
                </a:cubicBezTo>
                <a:cubicBezTo>
                  <a:pt x="6630314" y="265328"/>
                  <a:pt x="6628638" y="256946"/>
                  <a:pt x="6628638" y="251155"/>
                </a:cubicBezTo>
                <a:cubicBezTo>
                  <a:pt x="6628638" y="241402"/>
                  <a:pt x="6631076" y="233020"/>
                  <a:pt x="6635953" y="226009"/>
                </a:cubicBezTo>
                <a:cubicBezTo>
                  <a:pt x="6640830" y="218999"/>
                  <a:pt x="6648145" y="213970"/>
                  <a:pt x="6657898" y="210922"/>
                </a:cubicBezTo>
                <a:cubicBezTo>
                  <a:pt x="6664299" y="236220"/>
                  <a:pt x="6670776" y="258775"/>
                  <a:pt x="6677330" y="278587"/>
                </a:cubicBezTo>
                <a:cubicBezTo>
                  <a:pt x="6683883" y="298399"/>
                  <a:pt x="6691274" y="315468"/>
                  <a:pt x="6699504" y="329794"/>
                </a:cubicBezTo>
                <a:cubicBezTo>
                  <a:pt x="6705295" y="340462"/>
                  <a:pt x="6711620" y="347929"/>
                  <a:pt x="6718478" y="352196"/>
                </a:cubicBezTo>
                <a:cubicBezTo>
                  <a:pt x="6721906" y="354330"/>
                  <a:pt x="6725850" y="355930"/>
                  <a:pt x="6730308" y="356997"/>
                </a:cubicBezTo>
                <a:lnTo>
                  <a:pt x="6744448" y="358514"/>
                </a:lnTo>
                <a:lnTo>
                  <a:pt x="6786734" y="357568"/>
                </a:lnTo>
                <a:cubicBezTo>
                  <a:pt x="6800793" y="356883"/>
                  <a:pt x="6813576" y="355854"/>
                  <a:pt x="6825082" y="354482"/>
                </a:cubicBezTo>
                <a:cubicBezTo>
                  <a:pt x="6848094" y="351739"/>
                  <a:pt x="6868896" y="346253"/>
                  <a:pt x="6887490" y="338023"/>
                </a:cubicBezTo>
                <a:cubicBezTo>
                  <a:pt x="6886880" y="334366"/>
                  <a:pt x="6886042" y="330632"/>
                  <a:pt x="6884974" y="326822"/>
                </a:cubicBezTo>
                <a:cubicBezTo>
                  <a:pt x="6883908" y="323012"/>
                  <a:pt x="6882765" y="318973"/>
                  <a:pt x="6881546" y="314706"/>
                </a:cubicBezTo>
                <a:cubicBezTo>
                  <a:pt x="6873316" y="321412"/>
                  <a:pt x="6864400" y="326669"/>
                  <a:pt x="6854800" y="330479"/>
                </a:cubicBezTo>
                <a:cubicBezTo>
                  <a:pt x="6845198" y="334289"/>
                  <a:pt x="6834911" y="336194"/>
                  <a:pt x="6823939" y="336194"/>
                </a:cubicBezTo>
                <a:cubicBezTo>
                  <a:pt x="6808088" y="336194"/>
                  <a:pt x="6795897" y="331470"/>
                  <a:pt x="6787362" y="322021"/>
                </a:cubicBezTo>
                <a:cubicBezTo>
                  <a:pt x="6778828" y="312572"/>
                  <a:pt x="6774560" y="300685"/>
                  <a:pt x="6774561" y="286360"/>
                </a:cubicBezTo>
                <a:cubicBezTo>
                  <a:pt x="6774560" y="271120"/>
                  <a:pt x="6777304" y="256946"/>
                  <a:pt x="6782790" y="243840"/>
                </a:cubicBezTo>
                <a:cubicBezTo>
                  <a:pt x="6788276" y="230734"/>
                  <a:pt x="6795592" y="220370"/>
                  <a:pt x="6804736" y="212750"/>
                </a:cubicBezTo>
                <a:cubicBezTo>
                  <a:pt x="6809308" y="208788"/>
                  <a:pt x="6814261" y="205664"/>
                  <a:pt x="6819595" y="203378"/>
                </a:cubicBezTo>
                <a:cubicBezTo>
                  <a:pt x="6824930" y="201092"/>
                  <a:pt x="6830340" y="199949"/>
                  <a:pt x="6835826" y="199949"/>
                </a:cubicBezTo>
                <a:close/>
                <a:moveTo>
                  <a:pt x="500024" y="199949"/>
                </a:moveTo>
                <a:cubicBezTo>
                  <a:pt x="502462" y="202692"/>
                  <a:pt x="506044" y="206426"/>
                  <a:pt x="510768" y="211150"/>
                </a:cubicBezTo>
                <a:cubicBezTo>
                  <a:pt x="515493" y="215875"/>
                  <a:pt x="521360" y="221437"/>
                  <a:pt x="528370" y="227838"/>
                </a:cubicBezTo>
                <a:cubicBezTo>
                  <a:pt x="524713" y="233020"/>
                  <a:pt x="520598" y="238277"/>
                  <a:pt x="516026" y="243611"/>
                </a:cubicBezTo>
                <a:cubicBezTo>
                  <a:pt x="511454" y="248945"/>
                  <a:pt x="506425" y="254356"/>
                  <a:pt x="500938" y="259842"/>
                </a:cubicBezTo>
                <a:cubicBezTo>
                  <a:pt x="494233" y="254356"/>
                  <a:pt x="488289" y="249250"/>
                  <a:pt x="483108" y="244526"/>
                </a:cubicBezTo>
                <a:cubicBezTo>
                  <a:pt x="477926" y="239801"/>
                  <a:pt x="473354" y="235306"/>
                  <a:pt x="469392" y="231038"/>
                </a:cubicBezTo>
                <a:cubicBezTo>
                  <a:pt x="474268" y="226466"/>
                  <a:pt x="479298" y="221513"/>
                  <a:pt x="484479" y="216179"/>
                </a:cubicBezTo>
                <a:cubicBezTo>
                  <a:pt x="489661" y="210845"/>
                  <a:pt x="494842" y="205435"/>
                  <a:pt x="500024" y="199949"/>
                </a:cubicBezTo>
                <a:close/>
                <a:moveTo>
                  <a:pt x="563575" y="193091"/>
                </a:moveTo>
                <a:cubicBezTo>
                  <a:pt x="566013" y="195834"/>
                  <a:pt x="569671" y="199492"/>
                  <a:pt x="574548" y="204064"/>
                </a:cubicBezTo>
                <a:cubicBezTo>
                  <a:pt x="579424" y="208636"/>
                  <a:pt x="585368" y="214274"/>
                  <a:pt x="592378" y="220980"/>
                </a:cubicBezTo>
                <a:cubicBezTo>
                  <a:pt x="584758" y="231648"/>
                  <a:pt x="575462" y="242316"/>
                  <a:pt x="564489" y="252984"/>
                </a:cubicBezTo>
                <a:cubicBezTo>
                  <a:pt x="558088" y="247802"/>
                  <a:pt x="552297" y="242926"/>
                  <a:pt x="547116" y="238354"/>
                </a:cubicBezTo>
                <a:cubicBezTo>
                  <a:pt x="541934" y="233782"/>
                  <a:pt x="537362" y="229210"/>
                  <a:pt x="533400" y="224638"/>
                </a:cubicBezTo>
                <a:cubicBezTo>
                  <a:pt x="537667" y="220675"/>
                  <a:pt x="542315" y="216027"/>
                  <a:pt x="547344" y="210693"/>
                </a:cubicBezTo>
                <a:cubicBezTo>
                  <a:pt x="552373" y="205359"/>
                  <a:pt x="557784" y="199492"/>
                  <a:pt x="563575" y="193091"/>
                </a:cubicBezTo>
                <a:close/>
                <a:moveTo>
                  <a:pt x="5818708" y="183947"/>
                </a:moveTo>
                <a:cubicBezTo>
                  <a:pt x="5822670" y="187909"/>
                  <a:pt x="5827318" y="192557"/>
                  <a:pt x="5832652" y="197891"/>
                </a:cubicBezTo>
                <a:cubicBezTo>
                  <a:pt x="5837986" y="203225"/>
                  <a:pt x="5844006" y="209093"/>
                  <a:pt x="5850712" y="215494"/>
                </a:cubicBezTo>
                <a:cubicBezTo>
                  <a:pt x="5847054" y="220675"/>
                  <a:pt x="5842634" y="226238"/>
                  <a:pt x="5837453" y="232181"/>
                </a:cubicBezTo>
                <a:cubicBezTo>
                  <a:pt x="5832271" y="238125"/>
                  <a:pt x="5826328" y="244450"/>
                  <a:pt x="5819622" y="251155"/>
                </a:cubicBezTo>
                <a:cubicBezTo>
                  <a:pt x="5804686" y="239268"/>
                  <a:pt x="5793257" y="228600"/>
                  <a:pt x="5785332" y="219151"/>
                </a:cubicBezTo>
                <a:cubicBezTo>
                  <a:pt x="5792646" y="211836"/>
                  <a:pt x="5799048" y="205283"/>
                  <a:pt x="5804534" y="199492"/>
                </a:cubicBezTo>
                <a:cubicBezTo>
                  <a:pt x="5810020" y="193700"/>
                  <a:pt x="5814745" y="188519"/>
                  <a:pt x="5818708" y="183947"/>
                </a:cubicBezTo>
                <a:close/>
                <a:moveTo>
                  <a:pt x="4875732" y="183947"/>
                </a:moveTo>
                <a:cubicBezTo>
                  <a:pt x="4879694" y="187909"/>
                  <a:pt x="4884342" y="192557"/>
                  <a:pt x="4889676" y="197891"/>
                </a:cubicBezTo>
                <a:cubicBezTo>
                  <a:pt x="4895010" y="203225"/>
                  <a:pt x="4901030" y="209093"/>
                  <a:pt x="4907736" y="215494"/>
                </a:cubicBezTo>
                <a:cubicBezTo>
                  <a:pt x="4904078" y="220675"/>
                  <a:pt x="4899658" y="226238"/>
                  <a:pt x="4894478" y="232181"/>
                </a:cubicBezTo>
                <a:cubicBezTo>
                  <a:pt x="4889295" y="238125"/>
                  <a:pt x="4883352" y="244450"/>
                  <a:pt x="4876646" y="251155"/>
                </a:cubicBezTo>
                <a:cubicBezTo>
                  <a:pt x="4861711" y="239268"/>
                  <a:pt x="4850282" y="228600"/>
                  <a:pt x="4842356" y="219151"/>
                </a:cubicBezTo>
                <a:cubicBezTo>
                  <a:pt x="4849672" y="211836"/>
                  <a:pt x="4856072" y="205283"/>
                  <a:pt x="4861559" y="199492"/>
                </a:cubicBezTo>
                <a:cubicBezTo>
                  <a:pt x="4867046" y="193700"/>
                  <a:pt x="4871770" y="188519"/>
                  <a:pt x="4875732" y="183947"/>
                </a:cubicBezTo>
                <a:close/>
                <a:moveTo>
                  <a:pt x="2561158" y="183947"/>
                </a:moveTo>
                <a:cubicBezTo>
                  <a:pt x="2565120" y="187909"/>
                  <a:pt x="2569768" y="192557"/>
                  <a:pt x="2575102" y="197891"/>
                </a:cubicBezTo>
                <a:cubicBezTo>
                  <a:pt x="2580436" y="203225"/>
                  <a:pt x="2586456" y="209093"/>
                  <a:pt x="2593162" y="215494"/>
                </a:cubicBezTo>
                <a:cubicBezTo>
                  <a:pt x="2589504" y="220675"/>
                  <a:pt x="2585084" y="226238"/>
                  <a:pt x="2579903" y="232181"/>
                </a:cubicBezTo>
                <a:cubicBezTo>
                  <a:pt x="2574722" y="238125"/>
                  <a:pt x="2568778" y="244450"/>
                  <a:pt x="2562072" y="251155"/>
                </a:cubicBezTo>
                <a:cubicBezTo>
                  <a:pt x="2547137" y="239268"/>
                  <a:pt x="2535707" y="228600"/>
                  <a:pt x="2527782" y="219151"/>
                </a:cubicBezTo>
                <a:cubicBezTo>
                  <a:pt x="2535097" y="211836"/>
                  <a:pt x="2541498" y="205283"/>
                  <a:pt x="2546985" y="199492"/>
                </a:cubicBezTo>
                <a:cubicBezTo>
                  <a:pt x="2552471" y="193700"/>
                  <a:pt x="2557195" y="188519"/>
                  <a:pt x="2561158" y="183947"/>
                </a:cubicBezTo>
                <a:close/>
                <a:moveTo>
                  <a:pt x="1446733" y="183947"/>
                </a:moveTo>
                <a:cubicBezTo>
                  <a:pt x="1450695" y="187909"/>
                  <a:pt x="1455343" y="192557"/>
                  <a:pt x="1460678" y="197891"/>
                </a:cubicBezTo>
                <a:cubicBezTo>
                  <a:pt x="1466011" y="203225"/>
                  <a:pt x="1472031" y="209093"/>
                  <a:pt x="1478737" y="215494"/>
                </a:cubicBezTo>
                <a:cubicBezTo>
                  <a:pt x="1475079" y="220675"/>
                  <a:pt x="1470660" y="226238"/>
                  <a:pt x="1465478" y="232181"/>
                </a:cubicBezTo>
                <a:cubicBezTo>
                  <a:pt x="1460296" y="238125"/>
                  <a:pt x="1454353" y="244450"/>
                  <a:pt x="1447647" y="251155"/>
                </a:cubicBezTo>
                <a:cubicBezTo>
                  <a:pt x="1432712" y="239268"/>
                  <a:pt x="1421282" y="228600"/>
                  <a:pt x="1413357" y="219151"/>
                </a:cubicBezTo>
                <a:cubicBezTo>
                  <a:pt x="1420672" y="211836"/>
                  <a:pt x="1427073" y="205283"/>
                  <a:pt x="1432560" y="199492"/>
                </a:cubicBezTo>
                <a:cubicBezTo>
                  <a:pt x="1438046" y="193700"/>
                  <a:pt x="1442770" y="188519"/>
                  <a:pt x="1446733" y="183947"/>
                </a:cubicBezTo>
                <a:close/>
                <a:moveTo>
                  <a:pt x="4971134" y="145085"/>
                </a:moveTo>
                <a:cubicBezTo>
                  <a:pt x="4973572" y="147828"/>
                  <a:pt x="4977154" y="151562"/>
                  <a:pt x="4981878" y="156286"/>
                </a:cubicBezTo>
                <a:cubicBezTo>
                  <a:pt x="4986604" y="161011"/>
                  <a:pt x="4992470" y="166573"/>
                  <a:pt x="4999481" y="172974"/>
                </a:cubicBezTo>
                <a:cubicBezTo>
                  <a:pt x="4995824" y="178156"/>
                  <a:pt x="4991709" y="183413"/>
                  <a:pt x="4987136" y="188747"/>
                </a:cubicBezTo>
                <a:cubicBezTo>
                  <a:pt x="4982564" y="194081"/>
                  <a:pt x="4977535" y="199492"/>
                  <a:pt x="4972049" y="204978"/>
                </a:cubicBezTo>
                <a:cubicBezTo>
                  <a:pt x="4965344" y="199492"/>
                  <a:pt x="4959400" y="194386"/>
                  <a:pt x="4954218" y="189662"/>
                </a:cubicBezTo>
                <a:cubicBezTo>
                  <a:pt x="4949036" y="184937"/>
                  <a:pt x="4944464" y="180442"/>
                  <a:pt x="4940502" y="176174"/>
                </a:cubicBezTo>
                <a:cubicBezTo>
                  <a:pt x="4945378" y="171602"/>
                  <a:pt x="4950408" y="166649"/>
                  <a:pt x="4955590" y="161315"/>
                </a:cubicBezTo>
                <a:cubicBezTo>
                  <a:pt x="4960771" y="155981"/>
                  <a:pt x="4965954" y="150571"/>
                  <a:pt x="4971134" y="145085"/>
                </a:cubicBezTo>
                <a:close/>
                <a:moveTo>
                  <a:pt x="4692928" y="145085"/>
                </a:moveTo>
                <a:cubicBezTo>
                  <a:pt x="4695367" y="147828"/>
                  <a:pt x="4698948" y="151562"/>
                  <a:pt x="4703673" y="156286"/>
                </a:cubicBezTo>
                <a:cubicBezTo>
                  <a:pt x="4708397" y="161011"/>
                  <a:pt x="4714264" y="166573"/>
                  <a:pt x="4721274" y="172974"/>
                </a:cubicBezTo>
                <a:cubicBezTo>
                  <a:pt x="4717618" y="178156"/>
                  <a:pt x="4713502" y="183413"/>
                  <a:pt x="4708930" y="188747"/>
                </a:cubicBezTo>
                <a:cubicBezTo>
                  <a:pt x="4704358" y="194081"/>
                  <a:pt x="4699330" y="199492"/>
                  <a:pt x="4693842" y="204978"/>
                </a:cubicBezTo>
                <a:cubicBezTo>
                  <a:pt x="4687137" y="199492"/>
                  <a:pt x="4681194" y="194386"/>
                  <a:pt x="4676012" y="189662"/>
                </a:cubicBezTo>
                <a:cubicBezTo>
                  <a:pt x="4670830" y="184937"/>
                  <a:pt x="4666259" y="180442"/>
                  <a:pt x="4662296" y="176174"/>
                </a:cubicBezTo>
                <a:cubicBezTo>
                  <a:pt x="4667173" y="171602"/>
                  <a:pt x="4672202" y="166649"/>
                  <a:pt x="4677384" y="161315"/>
                </a:cubicBezTo>
                <a:cubicBezTo>
                  <a:pt x="4682565" y="155981"/>
                  <a:pt x="4687746" y="150571"/>
                  <a:pt x="4692928" y="145085"/>
                </a:cubicBezTo>
                <a:close/>
                <a:moveTo>
                  <a:pt x="5034685" y="138227"/>
                </a:moveTo>
                <a:cubicBezTo>
                  <a:pt x="5037124" y="140970"/>
                  <a:pt x="5040782" y="144628"/>
                  <a:pt x="5045658" y="149200"/>
                </a:cubicBezTo>
                <a:cubicBezTo>
                  <a:pt x="5050536" y="153772"/>
                  <a:pt x="5056478" y="159410"/>
                  <a:pt x="5063490" y="166116"/>
                </a:cubicBezTo>
                <a:cubicBezTo>
                  <a:pt x="5055869" y="176784"/>
                  <a:pt x="5046572" y="187452"/>
                  <a:pt x="5035600" y="198120"/>
                </a:cubicBezTo>
                <a:cubicBezTo>
                  <a:pt x="5029198" y="192938"/>
                  <a:pt x="5023408" y="188062"/>
                  <a:pt x="5018226" y="183490"/>
                </a:cubicBezTo>
                <a:cubicBezTo>
                  <a:pt x="5013044" y="178918"/>
                  <a:pt x="5008473" y="174346"/>
                  <a:pt x="5004510" y="169774"/>
                </a:cubicBezTo>
                <a:cubicBezTo>
                  <a:pt x="5008778" y="165811"/>
                  <a:pt x="5013426" y="161163"/>
                  <a:pt x="5018455" y="155829"/>
                </a:cubicBezTo>
                <a:cubicBezTo>
                  <a:pt x="5023484" y="150495"/>
                  <a:pt x="5028894" y="144628"/>
                  <a:pt x="5034685" y="138227"/>
                </a:cubicBezTo>
                <a:close/>
                <a:moveTo>
                  <a:pt x="4756480" y="138227"/>
                </a:moveTo>
                <a:cubicBezTo>
                  <a:pt x="4758918" y="140970"/>
                  <a:pt x="4762575" y="144628"/>
                  <a:pt x="4767452" y="149200"/>
                </a:cubicBezTo>
                <a:cubicBezTo>
                  <a:pt x="4772329" y="153772"/>
                  <a:pt x="4778272" y="159410"/>
                  <a:pt x="4785283" y="166116"/>
                </a:cubicBezTo>
                <a:cubicBezTo>
                  <a:pt x="4777662" y="176784"/>
                  <a:pt x="4768366" y="187452"/>
                  <a:pt x="4757394" y="198120"/>
                </a:cubicBezTo>
                <a:cubicBezTo>
                  <a:pt x="4750992" y="192938"/>
                  <a:pt x="4745202" y="188062"/>
                  <a:pt x="4740020" y="183490"/>
                </a:cubicBezTo>
                <a:cubicBezTo>
                  <a:pt x="4734838" y="178918"/>
                  <a:pt x="4730266" y="174346"/>
                  <a:pt x="4726304" y="169774"/>
                </a:cubicBezTo>
                <a:cubicBezTo>
                  <a:pt x="4730571" y="165811"/>
                  <a:pt x="4735219" y="161163"/>
                  <a:pt x="4740248" y="155829"/>
                </a:cubicBezTo>
                <a:cubicBezTo>
                  <a:pt x="4745278" y="150495"/>
                  <a:pt x="4750688" y="144628"/>
                  <a:pt x="4756480" y="138227"/>
                </a:cubicBezTo>
                <a:close/>
                <a:moveTo>
                  <a:pt x="3286734" y="129997"/>
                </a:moveTo>
                <a:cubicBezTo>
                  <a:pt x="3290696" y="133960"/>
                  <a:pt x="3295344" y="138608"/>
                  <a:pt x="3300678" y="143942"/>
                </a:cubicBezTo>
                <a:cubicBezTo>
                  <a:pt x="3306012" y="149276"/>
                  <a:pt x="3312032" y="155143"/>
                  <a:pt x="3318738" y="161544"/>
                </a:cubicBezTo>
                <a:cubicBezTo>
                  <a:pt x="3315080" y="166726"/>
                  <a:pt x="3310660" y="172288"/>
                  <a:pt x="3305479" y="178232"/>
                </a:cubicBezTo>
                <a:cubicBezTo>
                  <a:pt x="3300298" y="184175"/>
                  <a:pt x="3294354" y="190500"/>
                  <a:pt x="3287648" y="197206"/>
                </a:cubicBezTo>
                <a:cubicBezTo>
                  <a:pt x="3272713" y="185318"/>
                  <a:pt x="3261283" y="174650"/>
                  <a:pt x="3253358" y="165202"/>
                </a:cubicBezTo>
                <a:cubicBezTo>
                  <a:pt x="3260674" y="157886"/>
                  <a:pt x="3267074" y="151333"/>
                  <a:pt x="3272561" y="145542"/>
                </a:cubicBezTo>
                <a:cubicBezTo>
                  <a:pt x="3278047" y="139751"/>
                  <a:pt x="3282772" y="134569"/>
                  <a:pt x="3286734" y="129997"/>
                </a:cubicBezTo>
                <a:close/>
                <a:moveTo>
                  <a:pt x="1097889" y="129083"/>
                </a:moveTo>
                <a:cubicBezTo>
                  <a:pt x="1101852" y="133045"/>
                  <a:pt x="1106500" y="137693"/>
                  <a:pt x="1111834" y="143027"/>
                </a:cubicBezTo>
                <a:cubicBezTo>
                  <a:pt x="1117168" y="148361"/>
                  <a:pt x="1123188" y="154229"/>
                  <a:pt x="1129893" y="160630"/>
                </a:cubicBezTo>
                <a:cubicBezTo>
                  <a:pt x="1126236" y="165811"/>
                  <a:pt x="1121816" y="171374"/>
                  <a:pt x="1116634" y="177317"/>
                </a:cubicBezTo>
                <a:cubicBezTo>
                  <a:pt x="1111453" y="183261"/>
                  <a:pt x="1105509" y="189586"/>
                  <a:pt x="1098804" y="196291"/>
                </a:cubicBezTo>
                <a:cubicBezTo>
                  <a:pt x="1083868" y="184404"/>
                  <a:pt x="1072438" y="173736"/>
                  <a:pt x="1064514" y="164287"/>
                </a:cubicBezTo>
                <a:cubicBezTo>
                  <a:pt x="1071829" y="156972"/>
                  <a:pt x="1078230" y="150419"/>
                  <a:pt x="1083716" y="144628"/>
                </a:cubicBezTo>
                <a:cubicBezTo>
                  <a:pt x="1089202" y="138836"/>
                  <a:pt x="1093927" y="133655"/>
                  <a:pt x="1097889" y="129083"/>
                </a:cubicBezTo>
                <a:close/>
                <a:moveTo>
                  <a:pt x="142493" y="126949"/>
                </a:moveTo>
                <a:cubicBezTo>
                  <a:pt x="139750" y="126949"/>
                  <a:pt x="137388" y="127711"/>
                  <a:pt x="135407" y="129235"/>
                </a:cubicBezTo>
                <a:cubicBezTo>
                  <a:pt x="133426" y="130759"/>
                  <a:pt x="132435" y="132283"/>
                  <a:pt x="132435" y="133807"/>
                </a:cubicBezTo>
                <a:cubicBezTo>
                  <a:pt x="132435" y="139903"/>
                  <a:pt x="138379" y="145085"/>
                  <a:pt x="150266" y="149352"/>
                </a:cubicBezTo>
                <a:lnTo>
                  <a:pt x="150723" y="147523"/>
                </a:lnTo>
                <a:cubicBezTo>
                  <a:pt x="151028" y="146304"/>
                  <a:pt x="151256" y="145237"/>
                  <a:pt x="151409" y="144323"/>
                </a:cubicBezTo>
                <a:cubicBezTo>
                  <a:pt x="151561" y="143408"/>
                  <a:pt x="151637" y="142494"/>
                  <a:pt x="151637" y="141580"/>
                </a:cubicBezTo>
                <a:cubicBezTo>
                  <a:pt x="151637" y="137922"/>
                  <a:pt x="150952" y="134569"/>
                  <a:pt x="149580" y="131521"/>
                </a:cubicBezTo>
                <a:cubicBezTo>
                  <a:pt x="148208" y="128473"/>
                  <a:pt x="145846" y="126949"/>
                  <a:pt x="142493" y="126949"/>
                </a:cubicBezTo>
                <a:close/>
                <a:moveTo>
                  <a:pt x="5979870" y="123292"/>
                </a:moveTo>
                <a:cubicBezTo>
                  <a:pt x="5977737" y="123292"/>
                  <a:pt x="5975526" y="124130"/>
                  <a:pt x="5973242" y="125806"/>
                </a:cubicBezTo>
                <a:cubicBezTo>
                  <a:pt x="5970955" y="127483"/>
                  <a:pt x="5969964" y="129997"/>
                  <a:pt x="5970270" y="133350"/>
                </a:cubicBezTo>
                <a:cubicBezTo>
                  <a:pt x="5970269" y="136398"/>
                  <a:pt x="5971184" y="139217"/>
                  <a:pt x="5973013" y="141808"/>
                </a:cubicBezTo>
                <a:cubicBezTo>
                  <a:pt x="5974841" y="144399"/>
                  <a:pt x="5977890" y="145694"/>
                  <a:pt x="5982156" y="145694"/>
                </a:cubicBezTo>
                <a:cubicBezTo>
                  <a:pt x="5985204" y="145694"/>
                  <a:pt x="5988100" y="144628"/>
                  <a:pt x="5990843" y="142494"/>
                </a:cubicBezTo>
                <a:cubicBezTo>
                  <a:pt x="5993586" y="140360"/>
                  <a:pt x="5994958" y="138379"/>
                  <a:pt x="5994958" y="136550"/>
                </a:cubicBezTo>
                <a:cubicBezTo>
                  <a:pt x="5994958" y="133807"/>
                  <a:pt x="5993358" y="130912"/>
                  <a:pt x="5990158" y="127864"/>
                </a:cubicBezTo>
                <a:cubicBezTo>
                  <a:pt x="5986956" y="124816"/>
                  <a:pt x="5983528" y="123292"/>
                  <a:pt x="5979870" y="123292"/>
                </a:cubicBezTo>
                <a:close/>
                <a:moveTo>
                  <a:pt x="2560396" y="123292"/>
                </a:moveTo>
                <a:cubicBezTo>
                  <a:pt x="2558262" y="123292"/>
                  <a:pt x="2556052" y="124130"/>
                  <a:pt x="2553766" y="125806"/>
                </a:cubicBezTo>
                <a:cubicBezTo>
                  <a:pt x="2551480" y="127483"/>
                  <a:pt x="2550490" y="129997"/>
                  <a:pt x="2550795" y="133350"/>
                </a:cubicBezTo>
                <a:cubicBezTo>
                  <a:pt x="2550795" y="136398"/>
                  <a:pt x="2551709" y="139217"/>
                  <a:pt x="2553538" y="141808"/>
                </a:cubicBezTo>
                <a:cubicBezTo>
                  <a:pt x="2555366" y="144399"/>
                  <a:pt x="2558415" y="145694"/>
                  <a:pt x="2562682" y="145694"/>
                </a:cubicBezTo>
                <a:cubicBezTo>
                  <a:pt x="2565730" y="145694"/>
                  <a:pt x="2568625" y="144628"/>
                  <a:pt x="2571369" y="142494"/>
                </a:cubicBezTo>
                <a:cubicBezTo>
                  <a:pt x="2574112" y="140360"/>
                  <a:pt x="2575483" y="138379"/>
                  <a:pt x="2575484" y="136550"/>
                </a:cubicBezTo>
                <a:cubicBezTo>
                  <a:pt x="2575483" y="133807"/>
                  <a:pt x="2573883" y="130912"/>
                  <a:pt x="2570683" y="127864"/>
                </a:cubicBezTo>
                <a:cubicBezTo>
                  <a:pt x="2567482" y="124816"/>
                  <a:pt x="2564053" y="123292"/>
                  <a:pt x="2560396" y="123292"/>
                </a:cubicBezTo>
                <a:close/>
                <a:moveTo>
                  <a:pt x="2198446" y="123292"/>
                </a:moveTo>
                <a:cubicBezTo>
                  <a:pt x="2196312" y="123292"/>
                  <a:pt x="2194102" y="124130"/>
                  <a:pt x="2191816" y="125806"/>
                </a:cubicBezTo>
                <a:cubicBezTo>
                  <a:pt x="2189530" y="127483"/>
                  <a:pt x="2188540" y="129997"/>
                  <a:pt x="2188844" y="133350"/>
                </a:cubicBezTo>
                <a:cubicBezTo>
                  <a:pt x="2188844" y="136398"/>
                  <a:pt x="2189759" y="139217"/>
                  <a:pt x="2191588" y="141808"/>
                </a:cubicBezTo>
                <a:cubicBezTo>
                  <a:pt x="2193416" y="144399"/>
                  <a:pt x="2196464" y="145694"/>
                  <a:pt x="2200732" y="145694"/>
                </a:cubicBezTo>
                <a:cubicBezTo>
                  <a:pt x="2203780" y="145694"/>
                  <a:pt x="2206676" y="144628"/>
                  <a:pt x="2209419" y="142494"/>
                </a:cubicBezTo>
                <a:cubicBezTo>
                  <a:pt x="2212162" y="140360"/>
                  <a:pt x="2213534" y="138379"/>
                  <a:pt x="2213534" y="136550"/>
                </a:cubicBezTo>
                <a:cubicBezTo>
                  <a:pt x="2213534" y="133807"/>
                  <a:pt x="2211933" y="130912"/>
                  <a:pt x="2208733" y="127864"/>
                </a:cubicBezTo>
                <a:cubicBezTo>
                  <a:pt x="2205532" y="124816"/>
                  <a:pt x="2202104" y="123292"/>
                  <a:pt x="2198446" y="123292"/>
                </a:cubicBezTo>
                <a:close/>
                <a:moveTo>
                  <a:pt x="6801993" y="119939"/>
                </a:moveTo>
                <a:cubicBezTo>
                  <a:pt x="6804431" y="122682"/>
                  <a:pt x="6808013" y="126416"/>
                  <a:pt x="6812737" y="131140"/>
                </a:cubicBezTo>
                <a:cubicBezTo>
                  <a:pt x="6817462" y="135865"/>
                  <a:pt x="6823328" y="141427"/>
                  <a:pt x="6830340" y="147828"/>
                </a:cubicBezTo>
                <a:cubicBezTo>
                  <a:pt x="6826682" y="153010"/>
                  <a:pt x="6822567" y="158267"/>
                  <a:pt x="6817995" y="163601"/>
                </a:cubicBezTo>
                <a:cubicBezTo>
                  <a:pt x="6813423" y="168935"/>
                  <a:pt x="6808394" y="174346"/>
                  <a:pt x="6802908" y="179832"/>
                </a:cubicBezTo>
                <a:cubicBezTo>
                  <a:pt x="6796202" y="174346"/>
                  <a:pt x="6790258" y="169240"/>
                  <a:pt x="6785076" y="164516"/>
                </a:cubicBezTo>
                <a:cubicBezTo>
                  <a:pt x="6779894" y="159791"/>
                  <a:pt x="6775322" y="155296"/>
                  <a:pt x="6771360" y="151028"/>
                </a:cubicBezTo>
                <a:cubicBezTo>
                  <a:pt x="6776237" y="146456"/>
                  <a:pt x="6781266" y="141503"/>
                  <a:pt x="6786448" y="136169"/>
                </a:cubicBezTo>
                <a:cubicBezTo>
                  <a:pt x="6791630" y="130835"/>
                  <a:pt x="6796811" y="125425"/>
                  <a:pt x="6801993" y="119939"/>
                </a:cubicBezTo>
                <a:close/>
                <a:moveTo>
                  <a:pt x="5857341" y="114300"/>
                </a:moveTo>
                <a:lnTo>
                  <a:pt x="5857798" y="119786"/>
                </a:lnTo>
                <a:cubicBezTo>
                  <a:pt x="5857798" y="127711"/>
                  <a:pt x="5854292" y="133807"/>
                  <a:pt x="5847282" y="138074"/>
                </a:cubicBezTo>
                <a:cubicBezTo>
                  <a:pt x="5839358" y="142037"/>
                  <a:pt x="5829146" y="146456"/>
                  <a:pt x="5816650" y="151333"/>
                </a:cubicBezTo>
                <a:cubicBezTo>
                  <a:pt x="5804154" y="156210"/>
                  <a:pt x="5789524" y="161544"/>
                  <a:pt x="5772759" y="167335"/>
                </a:cubicBezTo>
                <a:lnTo>
                  <a:pt x="5775045" y="145390"/>
                </a:lnTo>
                <a:cubicBezTo>
                  <a:pt x="5795466" y="138074"/>
                  <a:pt x="5812230" y="131978"/>
                  <a:pt x="5825337" y="127102"/>
                </a:cubicBezTo>
                <a:cubicBezTo>
                  <a:pt x="5838443" y="122225"/>
                  <a:pt x="5849111" y="117958"/>
                  <a:pt x="5857341" y="114300"/>
                </a:cubicBezTo>
                <a:close/>
                <a:moveTo>
                  <a:pt x="5457291" y="114300"/>
                </a:moveTo>
                <a:lnTo>
                  <a:pt x="5457748" y="119786"/>
                </a:lnTo>
                <a:cubicBezTo>
                  <a:pt x="5457748" y="127711"/>
                  <a:pt x="5454242" y="133807"/>
                  <a:pt x="5447232" y="138074"/>
                </a:cubicBezTo>
                <a:cubicBezTo>
                  <a:pt x="5439308" y="142037"/>
                  <a:pt x="5429097" y="146456"/>
                  <a:pt x="5416600" y="151333"/>
                </a:cubicBezTo>
                <a:cubicBezTo>
                  <a:pt x="5404104" y="156210"/>
                  <a:pt x="5389473" y="161544"/>
                  <a:pt x="5372709" y="167335"/>
                </a:cubicBezTo>
                <a:lnTo>
                  <a:pt x="5374995" y="145390"/>
                </a:lnTo>
                <a:cubicBezTo>
                  <a:pt x="5395416" y="138074"/>
                  <a:pt x="5412181" y="131978"/>
                  <a:pt x="5425287" y="127102"/>
                </a:cubicBezTo>
                <a:cubicBezTo>
                  <a:pt x="5438393" y="122225"/>
                  <a:pt x="5449061" y="117958"/>
                  <a:pt x="5457291" y="114300"/>
                </a:cubicBezTo>
                <a:close/>
                <a:moveTo>
                  <a:pt x="570966" y="114300"/>
                </a:moveTo>
                <a:lnTo>
                  <a:pt x="571423" y="119786"/>
                </a:lnTo>
                <a:cubicBezTo>
                  <a:pt x="571423" y="127711"/>
                  <a:pt x="567918" y="133807"/>
                  <a:pt x="560908" y="138074"/>
                </a:cubicBezTo>
                <a:cubicBezTo>
                  <a:pt x="552983" y="142037"/>
                  <a:pt x="542772" y="146456"/>
                  <a:pt x="530275" y="151333"/>
                </a:cubicBezTo>
                <a:cubicBezTo>
                  <a:pt x="517779" y="156210"/>
                  <a:pt x="503148" y="161544"/>
                  <a:pt x="486384" y="167335"/>
                </a:cubicBezTo>
                <a:lnTo>
                  <a:pt x="488670" y="145390"/>
                </a:lnTo>
                <a:cubicBezTo>
                  <a:pt x="509092" y="138074"/>
                  <a:pt x="525856" y="131978"/>
                  <a:pt x="538962" y="127102"/>
                </a:cubicBezTo>
                <a:cubicBezTo>
                  <a:pt x="552069" y="122225"/>
                  <a:pt x="562737" y="117958"/>
                  <a:pt x="570966" y="114300"/>
                </a:cubicBezTo>
                <a:close/>
                <a:moveTo>
                  <a:pt x="6865544" y="113081"/>
                </a:moveTo>
                <a:cubicBezTo>
                  <a:pt x="6867982" y="115824"/>
                  <a:pt x="6871640" y="119482"/>
                  <a:pt x="6876516" y="124054"/>
                </a:cubicBezTo>
                <a:cubicBezTo>
                  <a:pt x="6881394" y="128626"/>
                  <a:pt x="6887337" y="134264"/>
                  <a:pt x="6894348" y="140970"/>
                </a:cubicBezTo>
                <a:cubicBezTo>
                  <a:pt x="6886728" y="151638"/>
                  <a:pt x="6877430" y="162306"/>
                  <a:pt x="6866458" y="172974"/>
                </a:cubicBezTo>
                <a:cubicBezTo>
                  <a:pt x="6860057" y="167792"/>
                  <a:pt x="6854266" y="162916"/>
                  <a:pt x="6849084" y="158344"/>
                </a:cubicBezTo>
                <a:cubicBezTo>
                  <a:pt x="6843904" y="153772"/>
                  <a:pt x="6839331" y="149200"/>
                  <a:pt x="6835368" y="144628"/>
                </a:cubicBezTo>
                <a:cubicBezTo>
                  <a:pt x="6839636" y="140665"/>
                  <a:pt x="6844284" y="136017"/>
                  <a:pt x="6849314" y="130683"/>
                </a:cubicBezTo>
                <a:cubicBezTo>
                  <a:pt x="6854342" y="125349"/>
                  <a:pt x="6859752" y="119482"/>
                  <a:pt x="6865544" y="113081"/>
                </a:cubicBezTo>
                <a:close/>
                <a:moveTo>
                  <a:pt x="147065" y="111404"/>
                </a:moveTo>
                <a:cubicBezTo>
                  <a:pt x="151333" y="111404"/>
                  <a:pt x="155295" y="113995"/>
                  <a:pt x="158953" y="119177"/>
                </a:cubicBezTo>
                <a:cubicBezTo>
                  <a:pt x="160477" y="121310"/>
                  <a:pt x="161620" y="124282"/>
                  <a:pt x="162382" y="128092"/>
                </a:cubicBezTo>
                <a:cubicBezTo>
                  <a:pt x="163144" y="131902"/>
                  <a:pt x="163525" y="136398"/>
                  <a:pt x="163525" y="141580"/>
                </a:cubicBezTo>
                <a:cubicBezTo>
                  <a:pt x="163525" y="145847"/>
                  <a:pt x="163220" y="149200"/>
                  <a:pt x="162610" y="151638"/>
                </a:cubicBezTo>
                <a:cubicBezTo>
                  <a:pt x="164439" y="151943"/>
                  <a:pt x="166420" y="152095"/>
                  <a:pt x="168554" y="152095"/>
                </a:cubicBezTo>
                <a:cubicBezTo>
                  <a:pt x="170687" y="152095"/>
                  <a:pt x="172669" y="152095"/>
                  <a:pt x="174498" y="152095"/>
                </a:cubicBezTo>
                <a:cubicBezTo>
                  <a:pt x="174193" y="156972"/>
                  <a:pt x="172669" y="160858"/>
                  <a:pt x="169925" y="163754"/>
                </a:cubicBezTo>
                <a:cubicBezTo>
                  <a:pt x="167182" y="166649"/>
                  <a:pt x="162763" y="167945"/>
                  <a:pt x="156667" y="167640"/>
                </a:cubicBezTo>
                <a:lnTo>
                  <a:pt x="150723" y="167183"/>
                </a:lnTo>
                <a:cubicBezTo>
                  <a:pt x="144627" y="172974"/>
                  <a:pt x="137388" y="178384"/>
                  <a:pt x="129006" y="183413"/>
                </a:cubicBezTo>
                <a:cubicBezTo>
                  <a:pt x="120624" y="188443"/>
                  <a:pt x="114147" y="190957"/>
                  <a:pt x="109575" y="190957"/>
                </a:cubicBezTo>
                <a:cubicBezTo>
                  <a:pt x="108661" y="190957"/>
                  <a:pt x="106375" y="189509"/>
                  <a:pt x="102717" y="186614"/>
                </a:cubicBezTo>
                <a:cubicBezTo>
                  <a:pt x="99060" y="183718"/>
                  <a:pt x="97231" y="181813"/>
                  <a:pt x="97231" y="180899"/>
                </a:cubicBezTo>
                <a:lnTo>
                  <a:pt x="99060" y="169012"/>
                </a:lnTo>
                <a:cubicBezTo>
                  <a:pt x="99059" y="165659"/>
                  <a:pt x="97993" y="163982"/>
                  <a:pt x="95859" y="163982"/>
                </a:cubicBezTo>
                <a:cubicBezTo>
                  <a:pt x="95250" y="163982"/>
                  <a:pt x="93573" y="164440"/>
                  <a:pt x="90830" y="165354"/>
                </a:cubicBezTo>
                <a:cubicBezTo>
                  <a:pt x="88087" y="166268"/>
                  <a:pt x="84582" y="167792"/>
                  <a:pt x="80314" y="169926"/>
                </a:cubicBezTo>
                <a:lnTo>
                  <a:pt x="75285" y="163982"/>
                </a:lnTo>
                <a:cubicBezTo>
                  <a:pt x="84734" y="151181"/>
                  <a:pt x="92963" y="144780"/>
                  <a:pt x="99974" y="144780"/>
                </a:cubicBezTo>
                <a:cubicBezTo>
                  <a:pt x="109118" y="144780"/>
                  <a:pt x="113690" y="150724"/>
                  <a:pt x="113690" y="162611"/>
                </a:cubicBezTo>
                <a:cubicBezTo>
                  <a:pt x="113690" y="163830"/>
                  <a:pt x="113537" y="165278"/>
                  <a:pt x="113233" y="166954"/>
                </a:cubicBezTo>
                <a:cubicBezTo>
                  <a:pt x="112928" y="168631"/>
                  <a:pt x="112623" y="170231"/>
                  <a:pt x="112318" y="171755"/>
                </a:cubicBezTo>
                <a:cubicBezTo>
                  <a:pt x="120853" y="169621"/>
                  <a:pt x="128320" y="166421"/>
                  <a:pt x="134721" y="162154"/>
                </a:cubicBezTo>
                <a:cubicBezTo>
                  <a:pt x="124358" y="156058"/>
                  <a:pt x="119176" y="148742"/>
                  <a:pt x="119176" y="140208"/>
                </a:cubicBezTo>
                <a:cubicBezTo>
                  <a:pt x="119176" y="133198"/>
                  <a:pt x="122148" y="126644"/>
                  <a:pt x="128092" y="120548"/>
                </a:cubicBezTo>
                <a:cubicBezTo>
                  <a:pt x="134035" y="114452"/>
                  <a:pt x="140360" y="111404"/>
                  <a:pt x="147065" y="111404"/>
                </a:cubicBezTo>
                <a:close/>
                <a:moveTo>
                  <a:pt x="5982156" y="105004"/>
                </a:moveTo>
                <a:cubicBezTo>
                  <a:pt x="5988862" y="104699"/>
                  <a:pt x="5994729" y="107518"/>
                  <a:pt x="5999759" y="113462"/>
                </a:cubicBezTo>
                <a:cubicBezTo>
                  <a:pt x="6004788" y="119405"/>
                  <a:pt x="6007302" y="127102"/>
                  <a:pt x="6007302" y="136550"/>
                </a:cubicBezTo>
                <a:cubicBezTo>
                  <a:pt x="6007302" y="143561"/>
                  <a:pt x="6004712" y="149657"/>
                  <a:pt x="5999530" y="154838"/>
                </a:cubicBezTo>
                <a:cubicBezTo>
                  <a:pt x="5994348" y="160020"/>
                  <a:pt x="5988405" y="162611"/>
                  <a:pt x="5981700" y="162611"/>
                </a:cubicBezTo>
                <a:cubicBezTo>
                  <a:pt x="5974689" y="162611"/>
                  <a:pt x="5968974" y="160096"/>
                  <a:pt x="5964554" y="155067"/>
                </a:cubicBezTo>
                <a:cubicBezTo>
                  <a:pt x="5960134" y="150038"/>
                  <a:pt x="5957925" y="143713"/>
                  <a:pt x="5957925" y="136093"/>
                </a:cubicBezTo>
                <a:cubicBezTo>
                  <a:pt x="5957925" y="127254"/>
                  <a:pt x="5960439" y="119863"/>
                  <a:pt x="5965469" y="113919"/>
                </a:cubicBezTo>
                <a:cubicBezTo>
                  <a:pt x="5970498" y="107975"/>
                  <a:pt x="5976060" y="105004"/>
                  <a:pt x="5982156" y="105004"/>
                </a:cubicBezTo>
                <a:close/>
                <a:moveTo>
                  <a:pt x="2562682" y="105004"/>
                </a:moveTo>
                <a:cubicBezTo>
                  <a:pt x="2569388" y="104699"/>
                  <a:pt x="2575254" y="107518"/>
                  <a:pt x="2580284" y="113462"/>
                </a:cubicBezTo>
                <a:cubicBezTo>
                  <a:pt x="2585313" y="119405"/>
                  <a:pt x="2587828" y="127102"/>
                  <a:pt x="2587828" y="136550"/>
                </a:cubicBezTo>
                <a:cubicBezTo>
                  <a:pt x="2587828" y="143561"/>
                  <a:pt x="2585237" y="149657"/>
                  <a:pt x="2580056" y="154838"/>
                </a:cubicBezTo>
                <a:cubicBezTo>
                  <a:pt x="2574874" y="160020"/>
                  <a:pt x="2568930" y="162611"/>
                  <a:pt x="2562225" y="162611"/>
                </a:cubicBezTo>
                <a:cubicBezTo>
                  <a:pt x="2555214" y="162611"/>
                  <a:pt x="2549500" y="160096"/>
                  <a:pt x="2545080" y="155067"/>
                </a:cubicBezTo>
                <a:cubicBezTo>
                  <a:pt x="2540660" y="150038"/>
                  <a:pt x="2538450" y="143713"/>
                  <a:pt x="2538450" y="136093"/>
                </a:cubicBezTo>
                <a:cubicBezTo>
                  <a:pt x="2538450" y="127254"/>
                  <a:pt x="2540965" y="119863"/>
                  <a:pt x="2545994" y="113919"/>
                </a:cubicBezTo>
                <a:cubicBezTo>
                  <a:pt x="2551023" y="107975"/>
                  <a:pt x="2556586" y="105004"/>
                  <a:pt x="2562682" y="105004"/>
                </a:cubicBezTo>
                <a:close/>
                <a:moveTo>
                  <a:pt x="2200732" y="105004"/>
                </a:moveTo>
                <a:cubicBezTo>
                  <a:pt x="2207438" y="104699"/>
                  <a:pt x="2213305" y="107518"/>
                  <a:pt x="2218334" y="113462"/>
                </a:cubicBezTo>
                <a:cubicBezTo>
                  <a:pt x="2223363" y="119405"/>
                  <a:pt x="2225878" y="127102"/>
                  <a:pt x="2225878" y="136550"/>
                </a:cubicBezTo>
                <a:cubicBezTo>
                  <a:pt x="2225878" y="143561"/>
                  <a:pt x="2223287" y="149657"/>
                  <a:pt x="2218106" y="154838"/>
                </a:cubicBezTo>
                <a:cubicBezTo>
                  <a:pt x="2212924" y="160020"/>
                  <a:pt x="2206980" y="162611"/>
                  <a:pt x="2200274" y="162611"/>
                </a:cubicBezTo>
                <a:cubicBezTo>
                  <a:pt x="2193264" y="162611"/>
                  <a:pt x="2187550" y="160096"/>
                  <a:pt x="2183130" y="155067"/>
                </a:cubicBezTo>
                <a:cubicBezTo>
                  <a:pt x="2178710" y="150038"/>
                  <a:pt x="2176500" y="143713"/>
                  <a:pt x="2176500" y="136093"/>
                </a:cubicBezTo>
                <a:cubicBezTo>
                  <a:pt x="2176500" y="127254"/>
                  <a:pt x="2179015" y="119863"/>
                  <a:pt x="2184044" y="113919"/>
                </a:cubicBezTo>
                <a:cubicBezTo>
                  <a:pt x="2189073" y="107975"/>
                  <a:pt x="2194636" y="105004"/>
                  <a:pt x="2200732" y="105004"/>
                </a:cubicBezTo>
                <a:close/>
                <a:moveTo>
                  <a:pt x="1904466" y="104775"/>
                </a:moveTo>
                <a:lnTo>
                  <a:pt x="1904924" y="110261"/>
                </a:lnTo>
                <a:cubicBezTo>
                  <a:pt x="1904923" y="118186"/>
                  <a:pt x="1901418" y="124282"/>
                  <a:pt x="1894408" y="128549"/>
                </a:cubicBezTo>
                <a:cubicBezTo>
                  <a:pt x="1886483" y="132512"/>
                  <a:pt x="1876272" y="136931"/>
                  <a:pt x="1863776" y="141808"/>
                </a:cubicBezTo>
                <a:cubicBezTo>
                  <a:pt x="1851279" y="146685"/>
                  <a:pt x="1836648" y="152019"/>
                  <a:pt x="1819884" y="157810"/>
                </a:cubicBezTo>
                <a:lnTo>
                  <a:pt x="1822170" y="135865"/>
                </a:lnTo>
                <a:cubicBezTo>
                  <a:pt x="1842592" y="128549"/>
                  <a:pt x="1859356" y="122453"/>
                  <a:pt x="1872462" y="117577"/>
                </a:cubicBezTo>
                <a:cubicBezTo>
                  <a:pt x="1885569" y="112700"/>
                  <a:pt x="1896237" y="108433"/>
                  <a:pt x="1904466" y="104775"/>
                </a:cubicBezTo>
                <a:close/>
                <a:moveTo>
                  <a:pt x="3550996" y="104242"/>
                </a:moveTo>
                <a:cubicBezTo>
                  <a:pt x="3548862" y="104242"/>
                  <a:pt x="3546652" y="105080"/>
                  <a:pt x="3544366" y="106756"/>
                </a:cubicBezTo>
                <a:cubicBezTo>
                  <a:pt x="3542080" y="108433"/>
                  <a:pt x="3541090" y="110947"/>
                  <a:pt x="3541394" y="114300"/>
                </a:cubicBezTo>
                <a:cubicBezTo>
                  <a:pt x="3541394" y="117348"/>
                  <a:pt x="3542309" y="120167"/>
                  <a:pt x="3544138" y="122758"/>
                </a:cubicBezTo>
                <a:cubicBezTo>
                  <a:pt x="3545966" y="125349"/>
                  <a:pt x="3549014" y="126644"/>
                  <a:pt x="3553282" y="126644"/>
                </a:cubicBezTo>
                <a:cubicBezTo>
                  <a:pt x="3556330" y="126644"/>
                  <a:pt x="3559225" y="125578"/>
                  <a:pt x="3561968" y="123444"/>
                </a:cubicBezTo>
                <a:cubicBezTo>
                  <a:pt x="3564712" y="121310"/>
                  <a:pt x="3566083" y="119329"/>
                  <a:pt x="3566083" y="117500"/>
                </a:cubicBezTo>
                <a:cubicBezTo>
                  <a:pt x="3566083" y="114757"/>
                  <a:pt x="3564483" y="111862"/>
                  <a:pt x="3561282" y="108814"/>
                </a:cubicBezTo>
                <a:cubicBezTo>
                  <a:pt x="3558082" y="105766"/>
                  <a:pt x="3554653" y="104242"/>
                  <a:pt x="3550996" y="104242"/>
                </a:cubicBezTo>
                <a:close/>
                <a:moveTo>
                  <a:pt x="359511" y="103022"/>
                </a:moveTo>
                <a:cubicBezTo>
                  <a:pt x="361949" y="114300"/>
                  <a:pt x="363626" y="123673"/>
                  <a:pt x="364540" y="131140"/>
                </a:cubicBezTo>
                <a:cubicBezTo>
                  <a:pt x="365455" y="138608"/>
                  <a:pt x="366140" y="145313"/>
                  <a:pt x="366598" y="151257"/>
                </a:cubicBezTo>
                <a:cubicBezTo>
                  <a:pt x="367055" y="157201"/>
                  <a:pt x="367284" y="163830"/>
                  <a:pt x="367284" y="171145"/>
                </a:cubicBezTo>
                <a:cubicBezTo>
                  <a:pt x="367284" y="186690"/>
                  <a:pt x="363016" y="199796"/>
                  <a:pt x="354482" y="210464"/>
                </a:cubicBezTo>
                <a:lnTo>
                  <a:pt x="351739" y="209550"/>
                </a:lnTo>
                <a:cubicBezTo>
                  <a:pt x="351739" y="197053"/>
                  <a:pt x="350900" y="184937"/>
                  <a:pt x="349224" y="173203"/>
                </a:cubicBezTo>
                <a:cubicBezTo>
                  <a:pt x="347548" y="161468"/>
                  <a:pt x="345338" y="150266"/>
                  <a:pt x="342595" y="139598"/>
                </a:cubicBezTo>
                <a:cubicBezTo>
                  <a:pt x="341680" y="135636"/>
                  <a:pt x="341223" y="132131"/>
                  <a:pt x="341223" y="129083"/>
                </a:cubicBezTo>
                <a:cubicBezTo>
                  <a:pt x="341223" y="122987"/>
                  <a:pt x="342976" y="117577"/>
                  <a:pt x="346481" y="112852"/>
                </a:cubicBezTo>
                <a:cubicBezTo>
                  <a:pt x="349986" y="108128"/>
                  <a:pt x="354329" y="104851"/>
                  <a:pt x="359511" y="103022"/>
                </a:cubicBezTo>
                <a:close/>
                <a:moveTo>
                  <a:pt x="787679" y="102108"/>
                </a:moveTo>
                <a:cubicBezTo>
                  <a:pt x="793470" y="107290"/>
                  <a:pt x="796366" y="114300"/>
                  <a:pt x="796366" y="123139"/>
                </a:cubicBezTo>
                <a:cubicBezTo>
                  <a:pt x="796366" y="132588"/>
                  <a:pt x="794537" y="139751"/>
                  <a:pt x="790879" y="144628"/>
                </a:cubicBezTo>
                <a:cubicBezTo>
                  <a:pt x="787222" y="149504"/>
                  <a:pt x="781278" y="153772"/>
                  <a:pt x="773049" y="157429"/>
                </a:cubicBezTo>
                <a:cubicBezTo>
                  <a:pt x="756589" y="165049"/>
                  <a:pt x="741044" y="171983"/>
                  <a:pt x="726414" y="178232"/>
                </a:cubicBezTo>
                <a:cubicBezTo>
                  <a:pt x="711784" y="184480"/>
                  <a:pt x="697077" y="190348"/>
                  <a:pt x="682294" y="195834"/>
                </a:cubicBezTo>
                <a:cubicBezTo>
                  <a:pt x="667512" y="201320"/>
                  <a:pt x="651586" y="206807"/>
                  <a:pt x="634517" y="212293"/>
                </a:cubicBezTo>
                <a:cubicBezTo>
                  <a:pt x="657072" y="218084"/>
                  <a:pt x="678484" y="227457"/>
                  <a:pt x="698754" y="240411"/>
                </a:cubicBezTo>
                <a:cubicBezTo>
                  <a:pt x="719023" y="253365"/>
                  <a:pt x="735253" y="268072"/>
                  <a:pt x="747445" y="284531"/>
                </a:cubicBezTo>
                <a:cubicBezTo>
                  <a:pt x="759637" y="300685"/>
                  <a:pt x="765733" y="316230"/>
                  <a:pt x="765733" y="331165"/>
                </a:cubicBezTo>
                <a:cubicBezTo>
                  <a:pt x="765733" y="355854"/>
                  <a:pt x="752170" y="374599"/>
                  <a:pt x="725043" y="387401"/>
                </a:cubicBezTo>
                <a:cubicBezTo>
                  <a:pt x="711327" y="393497"/>
                  <a:pt x="694639" y="398145"/>
                  <a:pt x="674979" y="401345"/>
                </a:cubicBezTo>
                <a:cubicBezTo>
                  <a:pt x="665149" y="402946"/>
                  <a:pt x="654500" y="404146"/>
                  <a:pt x="643032" y="404946"/>
                </a:cubicBezTo>
                <a:lnTo>
                  <a:pt x="613686" y="405901"/>
                </a:lnTo>
                <a:lnTo>
                  <a:pt x="612952" y="406146"/>
                </a:lnTo>
                <a:lnTo>
                  <a:pt x="611304" y="405979"/>
                </a:lnTo>
                <a:lnTo>
                  <a:pt x="606171" y="406146"/>
                </a:lnTo>
                <a:cubicBezTo>
                  <a:pt x="604951" y="406146"/>
                  <a:pt x="604037" y="405841"/>
                  <a:pt x="603427" y="405232"/>
                </a:cubicBezTo>
                <a:lnTo>
                  <a:pt x="603410" y="405178"/>
                </a:lnTo>
                <a:lnTo>
                  <a:pt x="594636" y="404289"/>
                </a:lnTo>
                <a:cubicBezTo>
                  <a:pt x="576748" y="400574"/>
                  <a:pt x="560146" y="391287"/>
                  <a:pt x="544830" y="376428"/>
                </a:cubicBezTo>
                <a:lnTo>
                  <a:pt x="539800" y="383286"/>
                </a:lnTo>
                <a:cubicBezTo>
                  <a:pt x="535228" y="389077"/>
                  <a:pt x="528523" y="393649"/>
                  <a:pt x="519684" y="397002"/>
                </a:cubicBezTo>
                <a:cubicBezTo>
                  <a:pt x="510844" y="400355"/>
                  <a:pt x="500100" y="402717"/>
                  <a:pt x="487451" y="404089"/>
                </a:cubicBezTo>
                <a:lnTo>
                  <a:pt x="446500" y="406039"/>
                </a:lnTo>
                <a:lnTo>
                  <a:pt x="446379" y="406146"/>
                </a:lnTo>
                <a:lnTo>
                  <a:pt x="444246" y="406146"/>
                </a:lnTo>
                <a:lnTo>
                  <a:pt x="348996" y="406146"/>
                </a:lnTo>
                <a:lnTo>
                  <a:pt x="347548" y="405663"/>
                </a:lnTo>
                <a:lnTo>
                  <a:pt x="346100" y="406146"/>
                </a:lnTo>
                <a:cubicBezTo>
                  <a:pt x="333298" y="406146"/>
                  <a:pt x="321030" y="403479"/>
                  <a:pt x="309295" y="398145"/>
                </a:cubicBezTo>
                <a:cubicBezTo>
                  <a:pt x="297560" y="392811"/>
                  <a:pt x="285597" y="384200"/>
                  <a:pt x="273405" y="372313"/>
                </a:cubicBezTo>
                <a:cubicBezTo>
                  <a:pt x="256946" y="383591"/>
                  <a:pt x="234467" y="392506"/>
                  <a:pt x="205968" y="399059"/>
                </a:cubicBezTo>
                <a:cubicBezTo>
                  <a:pt x="177469" y="405613"/>
                  <a:pt x="145999" y="408889"/>
                  <a:pt x="111556" y="408889"/>
                </a:cubicBezTo>
                <a:cubicBezTo>
                  <a:pt x="74676" y="408889"/>
                  <a:pt x="46862" y="401269"/>
                  <a:pt x="28117" y="386029"/>
                </a:cubicBezTo>
                <a:cubicBezTo>
                  <a:pt x="9372" y="370789"/>
                  <a:pt x="0" y="348082"/>
                  <a:pt x="0" y="317906"/>
                </a:cubicBezTo>
                <a:cubicBezTo>
                  <a:pt x="0" y="302666"/>
                  <a:pt x="2590" y="285902"/>
                  <a:pt x="7772" y="267614"/>
                </a:cubicBezTo>
                <a:lnTo>
                  <a:pt x="26974" y="267614"/>
                </a:lnTo>
                <a:cubicBezTo>
                  <a:pt x="26669" y="268834"/>
                  <a:pt x="26365" y="272110"/>
                  <a:pt x="26060" y="277444"/>
                </a:cubicBezTo>
                <a:cubicBezTo>
                  <a:pt x="25755" y="282778"/>
                  <a:pt x="25603" y="287122"/>
                  <a:pt x="25603" y="290474"/>
                </a:cubicBezTo>
                <a:cubicBezTo>
                  <a:pt x="25603" y="308153"/>
                  <a:pt x="29032" y="321793"/>
                  <a:pt x="35890" y="331394"/>
                </a:cubicBezTo>
                <a:cubicBezTo>
                  <a:pt x="42748" y="340995"/>
                  <a:pt x="53492" y="348386"/>
                  <a:pt x="68122" y="353568"/>
                </a:cubicBezTo>
                <a:cubicBezTo>
                  <a:pt x="75437" y="355702"/>
                  <a:pt x="83896" y="357454"/>
                  <a:pt x="93497" y="358826"/>
                </a:cubicBezTo>
                <a:cubicBezTo>
                  <a:pt x="103098" y="360197"/>
                  <a:pt x="113995" y="360883"/>
                  <a:pt x="126187" y="360883"/>
                </a:cubicBezTo>
                <a:cubicBezTo>
                  <a:pt x="141122" y="360883"/>
                  <a:pt x="155600" y="360274"/>
                  <a:pt x="169621" y="359054"/>
                </a:cubicBezTo>
                <a:cubicBezTo>
                  <a:pt x="183641" y="357835"/>
                  <a:pt x="196596" y="356235"/>
                  <a:pt x="208483" y="354254"/>
                </a:cubicBezTo>
                <a:cubicBezTo>
                  <a:pt x="220370" y="352273"/>
                  <a:pt x="230581" y="349834"/>
                  <a:pt x="239115" y="346939"/>
                </a:cubicBezTo>
                <a:cubicBezTo>
                  <a:pt x="247649" y="344043"/>
                  <a:pt x="254050" y="341071"/>
                  <a:pt x="258317" y="338023"/>
                </a:cubicBezTo>
                <a:cubicBezTo>
                  <a:pt x="261975" y="334975"/>
                  <a:pt x="265023" y="331546"/>
                  <a:pt x="267461" y="327736"/>
                </a:cubicBezTo>
                <a:cubicBezTo>
                  <a:pt x="269900" y="323926"/>
                  <a:pt x="273100" y="318059"/>
                  <a:pt x="277063" y="310134"/>
                </a:cubicBezTo>
                <a:cubicBezTo>
                  <a:pt x="280415" y="303124"/>
                  <a:pt x="283692" y="298628"/>
                  <a:pt x="286892" y="296647"/>
                </a:cubicBezTo>
                <a:cubicBezTo>
                  <a:pt x="290093" y="294665"/>
                  <a:pt x="293827" y="293675"/>
                  <a:pt x="298094" y="293675"/>
                </a:cubicBezTo>
                <a:cubicBezTo>
                  <a:pt x="304495" y="293675"/>
                  <a:pt x="309829" y="295504"/>
                  <a:pt x="314096" y="299161"/>
                </a:cubicBezTo>
                <a:cubicBezTo>
                  <a:pt x="310743" y="308000"/>
                  <a:pt x="307390" y="316154"/>
                  <a:pt x="304038" y="323621"/>
                </a:cubicBezTo>
                <a:cubicBezTo>
                  <a:pt x="300685" y="331089"/>
                  <a:pt x="297179" y="337871"/>
                  <a:pt x="293522" y="343967"/>
                </a:cubicBezTo>
                <a:cubicBezTo>
                  <a:pt x="302361" y="348844"/>
                  <a:pt x="310743" y="352501"/>
                  <a:pt x="318668" y="354940"/>
                </a:cubicBezTo>
                <a:cubicBezTo>
                  <a:pt x="326593" y="357378"/>
                  <a:pt x="335737" y="358597"/>
                  <a:pt x="346100" y="358597"/>
                </a:cubicBezTo>
                <a:lnTo>
                  <a:pt x="347548" y="359080"/>
                </a:lnTo>
                <a:lnTo>
                  <a:pt x="348996" y="358597"/>
                </a:lnTo>
                <a:lnTo>
                  <a:pt x="444246" y="358597"/>
                </a:lnTo>
                <a:cubicBezTo>
                  <a:pt x="460400" y="358597"/>
                  <a:pt x="474726" y="358064"/>
                  <a:pt x="487222" y="356997"/>
                </a:cubicBezTo>
                <a:cubicBezTo>
                  <a:pt x="499719" y="355930"/>
                  <a:pt x="509625" y="353416"/>
                  <a:pt x="516940" y="349453"/>
                </a:cubicBezTo>
                <a:cubicBezTo>
                  <a:pt x="522122" y="346710"/>
                  <a:pt x="526542" y="342290"/>
                  <a:pt x="530199" y="336194"/>
                </a:cubicBezTo>
                <a:cubicBezTo>
                  <a:pt x="533857" y="330098"/>
                  <a:pt x="538734" y="321107"/>
                  <a:pt x="544830" y="309220"/>
                </a:cubicBezTo>
                <a:cubicBezTo>
                  <a:pt x="548487" y="301600"/>
                  <a:pt x="551916" y="296799"/>
                  <a:pt x="555117" y="294818"/>
                </a:cubicBezTo>
                <a:cubicBezTo>
                  <a:pt x="558317" y="292837"/>
                  <a:pt x="562203" y="291846"/>
                  <a:pt x="566775" y="291846"/>
                </a:cubicBezTo>
                <a:cubicBezTo>
                  <a:pt x="572871" y="291846"/>
                  <a:pt x="578205" y="293675"/>
                  <a:pt x="582777" y="297332"/>
                </a:cubicBezTo>
                <a:cubicBezTo>
                  <a:pt x="580339" y="303428"/>
                  <a:pt x="577748" y="309524"/>
                  <a:pt x="575005" y="315620"/>
                </a:cubicBezTo>
                <a:cubicBezTo>
                  <a:pt x="572262" y="321716"/>
                  <a:pt x="569747" y="327355"/>
                  <a:pt x="567461" y="332537"/>
                </a:cubicBezTo>
                <a:cubicBezTo>
                  <a:pt x="565175" y="337718"/>
                  <a:pt x="563270" y="341833"/>
                  <a:pt x="561746" y="344881"/>
                </a:cubicBezTo>
                <a:cubicBezTo>
                  <a:pt x="569976" y="349758"/>
                  <a:pt x="578281" y="353263"/>
                  <a:pt x="586663" y="355397"/>
                </a:cubicBezTo>
                <a:lnTo>
                  <a:pt x="611475" y="358417"/>
                </a:lnTo>
                <a:lnTo>
                  <a:pt x="660120" y="356768"/>
                </a:lnTo>
                <a:cubicBezTo>
                  <a:pt x="675665" y="355549"/>
                  <a:pt x="689076" y="353873"/>
                  <a:pt x="700354" y="351739"/>
                </a:cubicBezTo>
                <a:cubicBezTo>
                  <a:pt x="709498" y="350520"/>
                  <a:pt x="717651" y="348844"/>
                  <a:pt x="724814" y="346710"/>
                </a:cubicBezTo>
                <a:cubicBezTo>
                  <a:pt x="731977" y="344576"/>
                  <a:pt x="738454" y="342138"/>
                  <a:pt x="744245" y="339395"/>
                </a:cubicBezTo>
                <a:cubicBezTo>
                  <a:pt x="740892" y="331775"/>
                  <a:pt x="736015" y="323926"/>
                  <a:pt x="729615" y="315849"/>
                </a:cubicBezTo>
                <a:cubicBezTo>
                  <a:pt x="723214" y="307772"/>
                  <a:pt x="715137" y="300076"/>
                  <a:pt x="705383" y="292760"/>
                </a:cubicBezTo>
                <a:cubicBezTo>
                  <a:pt x="699287" y="287274"/>
                  <a:pt x="691972" y="281711"/>
                  <a:pt x="683437" y="276073"/>
                </a:cubicBezTo>
                <a:cubicBezTo>
                  <a:pt x="674903" y="270434"/>
                  <a:pt x="664997" y="264566"/>
                  <a:pt x="653719" y="258470"/>
                </a:cubicBezTo>
                <a:cubicBezTo>
                  <a:pt x="650367" y="259690"/>
                  <a:pt x="646404" y="260299"/>
                  <a:pt x="641832" y="260299"/>
                </a:cubicBezTo>
                <a:cubicBezTo>
                  <a:pt x="633603" y="260299"/>
                  <a:pt x="626516" y="257404"/>
                  <a:pt x="620572" y="251612"/>
                </a:cubicBezTo>
                <a:cubicBezTo>
                  <a:pt x="614629" y="245821"/>
                  <a:pt x="611657" y="238811"/>
                  <a:pt x="611657" y="230581"/>
                </a:cubicBezTo>
                <a:cubicBezTo>
                  <a:pt x="611657" y="227228"/>
                  <a:pt x="612114" y="222733"/>
                  <a:pt x="613029" y="217094"/>
                </a:cubicBezTo>
                <a:cubicBezTo>
                  <a:pt x="613943" y="211455"/>
                  <a:pt x="615086" y="205740"/>
                  <a:pt x="616458" y="199949"/>
                </a:cubicBezTo>
                <a:cubicBezTo>
                  <a:pt x="617829" y="194158"/>
                  <a:pt x="619125" y="189128"/>
                  <a:pt x="620344" y="184861"/>
                </a:cubicBezTo>
                <a:cubicBezTo>
                  <a:pt x="621563" y="180594"/>
                  <a:pt x="622630" y="178308"/>
                  <a:pt x="623544" y="178003"/>
                </a:cubicBezTo>
                <a:cubicBezTo>
                  <a:pt x="643051" y="167945"/>
                  <a:pt x="660044" y="159410"/>
                  <a:pt x="674522" y="152400"/>
                </a:cubicBezTo>
                <a:cubicBezTo>
                  <a:pt x="689000" y="145390"/>
                  <a:pt x="702183" y="139141"/>
                  <a:pt x="714070" y="133655"/>
                </a:cubicBezTo>
                <a:cubicBezTo>
                  <a:pt x="725957" y="128168"/>
                  <a:pt x="737692" y="122911"/>
                  <a:pt x="749274" y="117881"/>
                </a:cubicBezTo>
                <a:cubicBezTo>
                  <a:pt x="760857" y="112852"/>
                  <a:pt x="773658" y="107594"/>
                  <a:pt x="787679" y="102108"/>
                </a:cubicBezTo>
                <a:close/>
                <a:moveTo>
                  <a:pt x="5697702" y="99365"/>
                </a:moveTo>
                <a:cubicBezTo>
                  <a:pt x="5698616" y="122530"/>
                  <a:pt x="5699378" y="145542"/>
                  <a:pt x="5699988" y="168402"/>
                </a:cubicBezTo>
                <a:cubicBezTo>
                  <a:pt x="5700598" y="191262"/>
                  <a:pt x="5701206" y="214579"/>
                  <a:pt x="5701816" y="238354"/>
                </a:cubicBezTo>
                <a:cubicBezTo>
                  <a:pt x="5702426" y="262128"/>
                  <a:pt x="5703036" y="286969"/>
                  <a:pt x="5703646" y="312877"/>
                </a:cubicBezTo>
                <a:lnTo>
                  <a:pt x="5705474" y="346710"/>
                </a:lnTo>
                <a:cubicBezTo>
                  <a:pt x="5711266" y="350977"/>
                  <a:pt x="5717590" y="354025"/>
                  <a:pt x="5724448" y="355854"/>
                </a:cubicBezTo>
                <a:cubicBezTo>
                  <a:pt x="5731306" y="357683"/>
                  <a:pt x="5739002" y="358597"/>
                  <a:pt x="5747536" y="358597"/>
                </a:cubicBezTo>
                <a:lnTo>
                  <a:pt x="5748451" y="359004"/>
                </a:lnTo>
                <a:lnTo>
                  <a:pt x="5749670" y="358597"/>
                </a:lnTo>
                <a:cubicBezTo>
                  <a:pt x="5770396" y="358597"/>
                  <a:pt x="5785637" y="354787"/>
                  <a:pt x="5795390" y="347167"/>
                </a:cubicBezTo>
                <a:cubicBezTo>
                  <a:pt x="5799048" y="344424"/>
                  <a:pt x="5802553" y="339928"/>
                  <a:pt x="5805906" y="333680"/>
                </a:cubicBezTo>
                <a:cubicBezTo>
                  <a:pt x="5809259" y="327431"/>
                  <a:pt x="5813678" y="319126"/>
                  <a:pt x="5819164" y="308762"/>
                </a:cubicBezTo>
                <a:cubicBezTo>
                  <a:pt x="5822822" y="301447"/>
                  <a:pt x="5826328" y="296799"/>
                  <a:pt x="5829680" y="294818"/>
                </a:cubicBezTo>
                <a:cubicBezTo>
                  <a:pt x="5833033" y="292837"/>
                  <a:pt x="5836842" y="291846"/>
                  <a:pt x="5841110" y="291846"/>
                </a:cubicBezTo>
                <a:cubicBezTo>
                  <a:pt x="5846902" y="291846"/>
                  <a:pt x="5852236" y="293675"/>
                  <a:pt x="5857112" y="297332"/>
                </a:cubicBezTo>
                <a:cubicBezTo>
                  <a:pt x="5853760" y="304952"/>
                  <a:pt x="5850254" y="312801"/>
                  <a:pt x="5846596" y="320878"/>
                </a:cubicBezTo>
                <a:cubicBezTo>
                  <a:pt x="5842940" y="328955"/>
                  <a:pt x="5839282" y="336956"/>
                  <a:pt x="5835624" y="344881"/>
                </a:cubicBezTo>
                <a:cubicBezTo>
                  <a:pt x="5844158" y="349758"/>
                  <a:pt x="5852540" y="353263"/>
                  <a:pt x="5860770" y="355397"/>
                </a:cubicBezTo>
                <a:lnTo>
                  <a:pt x="5885718" y="358408"/>
                </a:lnTo>
                <a:lnTo>
                  <a:pt x="5896050" y="357683"/>
                </a:lnTo>
                <a:cubicBezTo>
                  <a:pt x="5900166" y="357073"/>
                  <a:pt x="5904356" y="356159"/>
                  <a:pt x="5908624" y="354940"/>
                </a:cubicBezTo>
                <a:cubicBezTo>
                  <a:pt x="5908319" y="353720"/>
                  <a:pt x="5908167" y="352501"/>
                  <a:pt x="5908167" y="351282"/>
                </a:cubicBezTo>
                <a:cubicBezTo>
                  <a:pt x="5908167" y="350063"/>
                  <a:pt x="5908167" y="348691"/>
                  <a:pt x="5908167" y="347167"/>
                </a:cubicBezTo>
                <a:cubicBezTo>
                  <a:pt x="5909080" y="337109"/>
                  <a:pt x="5911748" y="326669"/>
                  <a:pt x="5916168" y="315849"/>
                </a:cubicBezTo>
                <a:cubicBezTo>
                  <a:pt x="5920587" y="305029"/>
                  <a:pt x="5926226" y="294742"/>
                  <a:pt x="5933084" y="284988"/>
                </a:cubicBezTo>
                <a:cubicBezTo>
                  <a:pt x="5939942" y="275234"/>
                  <a:pt x="5947638" y="267157"/>
                  <a:pt x="5956172" y="260756"/>
                </a:cubicBezTo>
                <a:cubicBezTo>
                  <a:pt x="5969278" y="250698"/>
                  <a:pt x="5982233" y="245669"/>
                  <a:pt x="5995034" y="245669"/>
                </a:cubicBezTo>
                <a:cubicBezTo>
                  <a:pt x="5998692" y="245669"/>
                  <a:pt x="6002197" y="247269"/>
                  <a:pt x="6005550" y="250469"/>
                </a:cubicBezTo>
                <a:cubicBezTo>
                  <a:pt x="6008903" y="253670"/>
                  <a:pt x="6012104" y="258166"/>
                  <a:pt x="6015152" y="263957"/>
                </a:cubicBezTo>
                <a:cubicBezTo>
                  <a:pt x="6017590" y="267919"/>
                  <a:pt x="6020180" y="273101"/>
                  <a:pt x="6022924" y="279502"/>
                </a:cubicBezTo>
                <a:cubicBezTo>
                  <a:pt x="6025667" y="285902"/>
                  <a:pt x="6028562" y="293370"/>
                  <a:pt x="6031610" y="301904"/>
                </a:cubicBezTo>
                <a:cubicBezTo>
                  <a:pt x="6035268" y="312268"/>
                  <a:pt x="6039078" y="321412"/>
                  <a:pt x="6043040" y="329336"/>
                </a:cubicBezTo>
                <a:cubicBezTo>
                  <a:pt x="6047002" y="337261"/>
                  <a:pt x="6051118" y="343662"/>
                  <a:pt x="6055385" y="348539"/>
                </a:cubicBezTo>
                <a:cubicBezTo>
                  <a:pt x="6058281" y="351892"/>
                  <a:pt x="6061328" y="354406"/>
                  <a:pt x="6064528" y="356083"/>
                </a:cubicBezTo>
                <a:lnTo>
                  <a:pt x="6074264" y="358516"/>
                </a:lnTo>
                <a:lnTo>
                  <a:pt x="6096610" y="356083"/>
                </a:lnTo>
                <a:cubicBezTo>
                  <a:pt x="6104077" y="354406"/>
                  <a:pt x="6111316" y="352044"/>
                  <a:pt x="6118326" y="348996"/>
                </a:cubicBezTo>
                <a:cubicBezTo>
                  <a:pt x="6115583" y="329184"/>
                  <a:pt x="6112612" y="306019"/>
                  <a:pt x="6109411" y="279502"/>
                </a:cubicBezTo>
                <a:cubicBezTo>
                  <a:pt x="6106210" y="252984"/>
                  <a:pt x="6103086" y="223114"/>
                  <a:pt x="6100038" y="189890"/>
                </a:cubicBezTo>
                <a:cubicBezTo>
                  <a:pt x="6098819" y="179832"/>
                  <a:pt x="6097752" y="169697"/>
                  <a:pt x="6096838" y="159487"/>
                </a:cubicBezTo>
                <a:cubicBezTo>
                  <a:pt x="6095923" y="149276"/>
                  <a:pt x="6095009" y="138836"/>
                  <a:pt x="6094095" y="128168"/>
                </a:cubicBezTo>
                <a:cubicBezTo>
                  <a:pt x="6101105" y="122377"/>
                  <a:pt x="6108496" y="117196"/>
                  <a:pt x="6116268" y="112624"/>
                </a:cubicBezTo>
                <a:cubicBezTo>
                  <a:pt x="6124042" y="108052"/>
                  <a:pt x="6132042" y="103632"/>
                  <a:pt x="6140272" y="99365"/>
                </a:cubicBezTo>
                <a:cubicBezTo>
                  <a:pt x="6140272" y="111557"/>
                  <a:pt x="6140272" y="127483"/>
                  <a:pt x="6140272" y="147142"/>
                </a:cubicBezTo>
                <a:cubicBezTo>
                  <a:pt x="6140272" y="166802"/>
                  <a:pt x="6140196" y="188824"/>
                  <a:pt x="6140044" y="213208"/>
                </a:cubicBezTo>
                <a:cubicBezTo>
                  <a:pt x="6139890" y="237592"/>
                  <a:pt x="6139814" y="263042"/>
                  <a:pt x="6139815" y="289560"/>
                </a:cubicBezTo>
                <a:cubicBezTo>
                  <a:pt x="6139814" y="301752"/>
                  <a:pt x="6139814" y="312191"/>
                  <a:pt x="6139815" y="320878"/>
                </a:cubicBezTo>
                <a:cubicBezTo>
                  <a:pt x="6139814" y="329565"/>
                  <a:pt x="6139967" y="337871"/>
                  <a:pt x="6140272" y="345796"/>
                </a:cubicBezTo>
                <a:cubicBezTo>
                  <a:pt x="6146825" y="350063"/>
                  <a:pt x="6154178" y="353263"/>
                  <a:pt x="6162332" y="355397"/>
                </a:cubicBezTo>
                <a:lnTo>
                  <a:pt x="6188308" y="358492"/>
                </a:lnTo>
                <a:lnTo>
                  <a:pt x="6200013" y="358369"/>
                </a:lnTo>
                <a:cubicBezTo>
                  <a:pt x="6207176" y="358216"/>
                  <a:pt x="6214262" y="358140"/>
                  <a:pt x="6221272" y="358140"/>
                </a:cubicBezTo>
                <a:cubicBezTo>
                  <a:pt x="6216701" y="353568"/>
                  <a:pt x="6212967" y="348310"/>
                  <a:pt x="6210071" y="342367"/>
                </a:cubicBezTo>
                <a:cubicBezTo>
                  <a:pt x="6207176" y="336423"/>
                  <a:pt x="6205728" y="330251"/>
                  <a:pt x="6205728" y="323850"/>
                </a:cubicBezTo>
                <a:cubicBezTo>
                  <a:pt x="6205728" y="314706"/>
                  <a:pt x="6207480" y="305029"/>
                  <a:pt x="6210986" y="294818"/>
                </a:cubicBezTo>
                <a:cubicBezTo>
                  <a:pt x="6214490" y="284607"/>
                  <a:pt x="6219292" y="274853"/>
                  <a:pt x="6225388" y="265557"/>
                </a:cubicBezTo>
                <a:cubicBezTo>
                  <a:pt x="6231483" y="256261"/>
                  <a:pt x="6238342" y="248564"/>
                  <a:pt x="6245962" y="242468"/>
                </a:cubicBezTo>
                <a:cubicBezTo>
                  <a:pt x="6257544" y="233629"/>
                  <a:pt x="6269278" y="229210"/>
                  <a:pt x="6281166" y="229210"/>
                </a:cubicBezTo>
                <a:cubicBezTo>
                  <a:pt x="6291834" y="229210"/>
                  <a:pt x="6302578" y="232410"/>
                  <a:pt x="6313398" y="238811"/>
                </a:cubicBezTo>
                <a:cubicBezTo>
                  <a:pt x="6324218" y="245212"/>
                  <a:pt x="6335878" y="254965"/>
                  <a:pt x="6348374" y="268072"/>
                </a:cubicBezTo>
                <a:lnTo>
                  <a:pt x="6339230" y="285445"/>
                </a:lnTo>
                <a:cubicBezTo>
                  <a:pt x="6328866" y="281483"/>
                  <a:pt x="6320180" y="278740"/>
                  <a:pt x="6313170" y="277216"/>
                </a:cubicBezTo>
                <a:cubicBezTo>
                  <a:pt x="6306160" y="275692"/>
                  <a:pt x="6299301" y="274930"/>
                  <a:pt x="6292596" y="274930"/>
                </a:cubicBezTo>
                <a:cubicBezTo>
                  <a:pt x="6282232" y="274930"/>
                  <a:pt x="6272631" y="276149"/>
                  <a:pt x="6263792" y="278587"/>
                </a:cubicBezTo>
                <a:cubicBezTo>
                  <a:pt x="6254952" y="281026"/>
                  <a:pt x="6245656" y="284836"/>
                  <a:pt x="6235903" y="290017"/>
                </a:cubicBezTo>
                <a:cubicBezTo>
                  <a:pt x="6236208" y="301904"/>
                  <a:pt x="6238875" y="312649"/>
                  <a:pt x="6243904" y="322250"/>
                </a:cubicBezTo>
                <a:cubicBezTo>
                  <a:pt x="6248933" y="331851"/>
                  <a:pt x="6256324" y="339852"/>
                  <a:pt x="6266078" y="346253"/>
                </a:cubicBezTo>
                <a:cubicBezTo>
                  <a:pt x="6272479" y="349910"/>
                  <a:pt x="6279490" y="352501"/>
                  <a:pt x="6287110" y="354025"/>
                </a:cubicBezTo>
                <a:cubicBezTo>
                  <a:pt x="6300520" y="352806"/>
                  <a:pt x="6312864" y="351282"/>
                  <a:pt x="6324142" y="349453"/>
                </a:cubicBezTo>
                <a:cubicBezTo>
                  <a:pt x="6335420" y="347624"/>
                  <a:pt x="6346697" y="344957"/>
                  <a:pt x="6357976" y="341452"/>
                </a:cubicBezTo>
                <a:cubicBezTo>
                  <a:pt x="6369252" y="337947"/>
                  <a:pt x="6381292" y="333756"/>
                  <a:pt x="6394094" y="328879"/>
                </a:cubicBezTo>
                <a:cubicBezTo>
                  <a:pt x="6396532" y="330708"/>
                  <a:pt x="6398285" y="333680"/>
                  <a:pt x="6399352" y="337795"/>
                </a:cubicBezTo>
                <a:cubicBezTo>
                  <a:pt x="6400418" y="341909"/>
                  <a:pt x="6400952" y="345643"/>
                  <a:pt x="6400952" y="348996"/>
                </a:cubicBezTo>
                <a:cubicBezTo>
                  <a:pt x="6400952" y="355702"/>
                  <a:pt x="6399580" y="361645"/>
                  <a:pt x="6396838" y="366827"/>
                </a:cubicBezTo>
                <a:cubicBezTo>
                  <a:pt x="6394094" y="372008"/>
                  <a:pt x="6390132" y="375971"/>
                  <a:pt x="6384950" y="378714"/>
                </a:cubicBezTo>
                <a:cubicBezTo>
                  <a:pt x="6382512" y="379628"/>
                  <a:pt x="6377788" y="381076"/>
                  <a:pt x="6370777" y="383057"/>
                </a:cubicBezTo>
                <a:cubicBezTo>
                  <a:pt x="6363766" y="385039"/>
                  <a:pt x="6355080" y="387096"/>
                  <a:pt x="6344717" y="389230"/>
                </a:cubicBezTo>
                <a:cubicBezTo>
                  <a:pt x="6318504" y="395021"/>
                  <a:pt x="6292444" y="399288"/>
                  <a:pt x="6266536" y="402031"/>
                </a:cubicBezTo>
                <a:cubicBezTo>
                  <a:pt x="6253581" y="403403"/>
                  <a:pt x="6239751" y="404431"/>
                  <a:pt x="6225044" y="405117"/>
                </a:cubicBezTo>
                <a:lnTo>
                  <a:pt x="6190066" y="405887"/>
                </a:lnTo>
                <a:lnTo>
                  <a:pt x="6189192" y="406146"/>
                </a:lnTo>
                <a:lnTo>
                  <a:pt x="6186208" y="405972"/>
                </a:lnTo>
                <a:lnTo>
                  <a:pt x="6178296" y="406146"/>
                </a:lnTo>
                <a:lnTo>
                  <a:pt x="6175984" y="405375"/>
                </a:lnTo>
                <a:lnTo>
                  <a:pt x="6172047" y="405146"/>
                </a:lnTo>
                <a:cubicBezTo>
                  <a:pt x="6156045" y="403146"/>
                  <a:pt x="6143472" y="398145"/>
                  <a:pt x="6134328" y="390144"/>
                </a:cubicBezTo>
                <a:cubicBezTo>
                  <a:pt x="6126098" y="395021"/>
                  <a:pt x="6116954" y="398907"/>
                  <a:pt x="6106896" y="401803"/>
                </a:cubicBezTo>
                <a:cubicBezTo>
                  <a:pt x="6101866" y="403250"/>
                  <a:pt x="6096571" y="404336"/>
                  <a:pt x="6091008" y="405060"/>
                </a:cubicBezTo>
                <a:lnTo>
                  <a:pt x="6074832" y="406065"/>
                </a:lnTo>
                <a:lnTo>
                  <a:pt x="6074588" y="406146"/>
                </a:lnTo>
                <a:lnTo>
                  <a:pt x="6074185" y="406105"/>
                </a:lnTo>
                <a:lnTo>
                  <a:pt x="6073520" y="406146"/>
                </a:lnTo>
                <a:lnTo>
                  <a:pt x="6073047" y="405988"/>
                </a:lnTo>
                <a:lnTo>
                  <a:pt x="6063443" y="405003"/>
                </a:lnTo>
                <a:cubicBezTo>
                  <a:pt x="6052584" y="402717"/>
                  <a:pt x="6042583" y="397002"/>
                  <a:pt x="6033440" y="387858"/>
                </a:cubicBezTo>
                <a:lnTo>
                  <a:pt x="6027038" y="408889"/>
                </a:lnTo>
                <a:cubicBezTo>
                  <a:pt x="6009055" y="408889"/>
                  <a:pt x="5992368" y="407365"/>
                  <a:pt x="5976976" y="404317"/>
                </a:cubicBezTo>
                <a:cubicBezTo>
                  <a:pt x="5961582" y="401269"/>
                  <a:pt x="5948248" y="397002"/>
                  <a:pt x="5936970" y="391516"/>
                </a:cubicBezTo>
                <a:cubicBezTo>
                  <a:pt x="5926607" y="397307"/>
                  <a:pt x="5917310" y="401193"/>
                  <a:pt x="5909080" y="403174"/>
                </a:cubicBezTo>
                <a:lnTo>
                  <a:pt x="5889506" y="405406"/>
                </a:lnTo>
                <a:lnTo>
                  <a:pt x="5887288" y="406146"/>
                </a:lnTo>
                <a:lnTo>
                  <a:pt x="5885046" y="405915"/>
                </a:lnTo>
                <a:lnTo>
                  <a:pt x="5883020" y="406146"/>
                </a:lnTo>
                <a:lnTo>
                  <a:pt x="5881113" y="405510"/>
                </a:lnTo>
                <a:lnTo>
                  <a:pt x="5868971" y="404260"/>
                </a:lnTo>
                <a:cubicBezTo>
                  <a:pt x="5851083" y="400488"/>
                  <a:pt x="5834480" y="391058"/>
                  <a:pt x="5819164" y="375971"/>
                </a:cubicBezTo>
                <a:cubicBezTo>
                  <a:pt x="5817336" y="378714"/>
                  <a:pt x="5815660" y="381152"/>
                  <a:pt x="5814136" y="383286"/>
                </a:cubicBezTo>
                <a:cubicBezTo>
                  <a:pt x="5812612" y="385420"/>
                  <a:pt x="5811087" y="387553"/>
                  <a:pt x="5809564" y="389687"/>
                </a:cubicBezTo>
                <a:cubicBezTo>
                  <a:pt x="5805906" y="393954"/>
                  <a:pt x="5798667" y="397764"/>
                  <a:pt x="5787847" y="401117"/>
                </a:cubicBezTo>
                <a:cubicBezTo>
                  <a:pt x="5777026" y="404470"/>
                  <a:pt x="5764300" y="406146"/>
                  <a:pt x="5749670" y="406146"/>
                </a:cubicBezTo>
                <a:lnTo>
                  <a:pt x="5748146" y="405638"/>
                </a:lnTo>
                <a:lnTo>
                  <a:pt x="5746622" y="406146"/>
                </a:lnTo>
                <a:cubicBezTo>
                  <a:pt x="5730468" y="406146"/>
                  <a:pt x="5717133" y="403555"/>
                  <a:pt x="5706618" y="398374"/>
                </a:cubicBezTo>
                <a:cubicBezTo>
                  <a:pt x="5696102" y="393192"/>
                  <a:pt x="5688100" y="386258"/>
                  <a:pt x="5682614" y="377571"/>
                </a:cubicBezTo>
                <a:cubicBezTo>
                  <a:pt x="5677128" y="368884"/>
                  <a:pt x="5673774" y="358750"/>
                  <a:pt x="5672556" y="347167"/>
                </a:cubicBezTo>
                <a:cubicBezTo>
                  <a:pt x="5671642" y="340462"/>
                  <a:pt x="5670498" y="330860"/>
                  <a:pt x="5669126" y="318364"/>
                </a:cubicBezTo>
                <a:cubicBezTo>
                  <a:pt x="5667756" y="305867"/>
                  <a:pt x="5666307" y="291617"/>
                  <a:pt x="5664784" y="275615"/>
                </a:cubicBezTo>
                <a:cubicBezTo>
                  <a:pt x="5663259" y="259613"/>
                  <a:pt x="5661659" y="242926"/>
                  <a:pt x="5659983" y="225552"/>
                </a:cubicBezTo>
                <a:cubicBezTo>
                  <a:pt x="5658306" y="208178"/>
                  <a:pt x="5656706" y="191033"/>
                  <a:pt x="5655182" y="174117"/>
                </a:cubicBezTo>
                <a:cubicBezTo>
                  <a:pt x="5653658" y="157201"/>
                  <a:pt x="5652286" y="141884"/>
                  <a:pt x="5651068" y="128168"/>
                </a:cubicBezTo>
                <a:cubicBezTo>
                  <a:pt x="5658382" y="122682"/>
                  <a:pt x="5665926" y="117577"/>
                  <a:pt x="5673699" y="112852"/>
                </a:cubicBezTo>
                <a:cubicBezTo>
                  <a:pt x="5681472" y="108128"/>
                  <a:pt x="5689472" y="103632"/>
                  <a:pt x="5697702" y="99365"/>
                </a:cubicBezTo>
                <a:close/>
                <a:moveTo>
                  <a:pt x="5259552" y="99365"/>
                </a:moveTo>
                <a:cubicBezTo>
                  <a:pt x="5260466" y="122530"/>
                  <a:pt x="5261228" y="145542"/>
                  <a:pt x="5261838" y="168402"/>
                </a:cubicBezTo>
                <a:cubicBezTo>
                  <a:pt x="5262448" y="191262"/>
                  <a:pt x="5263056" y="214579"/>
                  <a:pt x="5263666" y="238354"/>
                </a:cubicBezTo>
                <a:cubicBezTo>
                  <a:pt x="5264276" y="262128"/>
                  <a:pt x="5264886" y="286969"/>
                  <a:pt x="5265496" y="312877"/>
                </a:cubicBezTo>
                <a:lnTo>
                  <a:pt x="5267324" y="346710"/>
                </a:lnTo>
                <a:cubicBezTo>
                  <a:pt x="5273116" y="350977"/>
                  <a:pt x="5279440" y="354025"/>
                  <a:pt x="5286298" y="355854"/>
                </a:cubicBezTo>
                <a:lnTo>
                  <a:pt x="5305610" y="358148"/>
                </a:lnTo>
                <a:lnTo>
                  <a:pt x="5319026" y="356483"/>
                </a:lnTo>
                <a:cubicBezTo>
                  <a:pt x="5324283" y="355073"/>
                  <a:pt x="5329122" y="352958"/>
                  <a:pt x="5333542" y="350139"/>
                </a:cubicBezTo>
                <a:cubicBezTo>
                  <a:pt x="5342381" y="344500"/>
                  <a:pt x="5349696" y="336042"/>
                  <a:pt x="5355488" y="324764"/>
                </a:cubicBezTo>
                <a:cubicBezTo>
                  <a:pt x="5359755" y="316535"/>
                  <a:pt x="5363489" y="309372"/>
                  <a:pt x="5366690" y="303276"/>
                </a:cubicBezTo>
                <a:cubicBezTo>
                  <a:pt x="5369890" y="297180"/>
                  <a:pt x="5372861" y="291770"/>
                  <a:pt x="5375604" y="287045"/>
                </a:cubicBezTo>
                <a:cubicBezTo>
                  <a:pt x="5378348" y="282321"/>
                  <a:pt x="5381091" y="277978"/>
                  <a:pt x="5383834" y="274015"/>
                </a:cubicBezTo>
                <a:cubicBezTo>
                  <a:pt x="5391454" y="263957"/>
                  <a:pt x="5398846" y="256718"/>
                  <a:pt x="5406008" y="252298"/>
                </a:cubicBezTo>
                <a:cubicBezTo>
                  <a:pt x="5413171" y="247879"/>
                  <a:pt x="5421172" y="245669"/>
                  <a:pt x="5430011" y="245669"/>
                </a:cubicBezTo>
                <a:cubicBezTo>
                  <a:pt x="5440374" y="245669"/>
                  <a:pt x="5450508" y="251308"/>
                  <a:pt x="5460415" y="262585"/>
                </a:cubicBezTo>
                <a:cubicBezTo>
                  <a:pt x="5470321" y="273863"/>
                  <a:pt x="5478474" y="288646"/>
                  <a:pt x="5484875" y="306934"/>
                </a:cubicBezTo>
                <a:cubicBezTo>
                  <a:pt x="5490972" y="324612"/>
                  <a:pt x="5494020" y="341833"/>
                  <a:pt x="5494020" y="358597"/>
                </a:cubicBezTo>
                <a:cubicBezTo>
                  <a:pt x="5494020" y="367132"/>
                  <a:pt x="5491656" y="376123"/>
                  <a:pt x="5486932" y="385572"/>
                </a:cubicBezTo>
                <a:cubicBezTo>
                  <a:pt x="5482208" y="395021"/>
                  <a:pt x="5476036" y="402793"/>
                  <a:pt x="5468416" y="408889"/>
                </a:cubicBezTo>
                <a:cubicBezTo>
                  <a:pt x="5455310" y="408889"/>
                  <a:pt x="5441898" y="407822"/>
                  <a:pt x="5428182" y="405689"/>
                </a:cubicBezTo>
                <a:cubicBezTo>
                  <a:pt x="5414466" y="403555"/>
                  <a:pt x="5401360" y="400431"/>
                  <a:pt x="5388863" y="396316"/>
                </a:cubicBezTo>
                <a:cubicBezTo>
                  <a:pt x="5376366" y="392201"/>
                  <a:pt x="5365394" y="387706"/>
                  <a:pt x="5355944" y="382829"/>
                </a:cubicBezTo>
                <a:cubicBezTo>
                  <a:pt x="5348630" y="391058"/>
                  <a:pt x="5340781" y="397002"/>
                  <a:pt x="5332399" y="400660"/>
                </a:cubicBezTo>
                <a:cubicBezTo>
                  <a:pt x="5328208" y="402488"/>
                  <a:pt x="5323578" y="403860"/>
                  <a:pt x="5318512" y="404774"/>
                </a:cubicBezTo>
                <a:lnTo>
                  <a:pt x="5310622" y="405430"/>
                </a:lnTo>
                <a:lnTo>
                  <a:pt x="5308472" y="406146"/>
                </a:lnTo>
                <a:lnTo>
                  <a:pt x="5305325" y="405869"/>
                </a:lnTo>
                <a:lnTo>
                  <a:pt x="5301995" y="406146"/>
                </a:lnTo>
                <a:lnTo>
                  <a:pt x="5299676" y="405373"/>
                </a:lnTo>
                <a:lnTo>
                  <a:pt x="5286356" y="404203"/>
                </a:lnTo>
                <a:cubicBezTo>
                  <a:pt x="5279688" y="402907"/>
                  <a:pt x="5273726" y="400964"/>
                  <a:pt x="5268468" y="398374"/>
                </a:cubicBezTo>
                <a:cubicBezTo>
                  <a:pt x="5257952" y="393192"/>
                  <a:pt x="5249950" y="386258"/>
                  <a:pt x="5244464" y="377571"/>
                </a:cubicBezTo>
                <a:cubicBezTo>
                  <a:pt x="5238978" y="368884"/>
                  <a:pt x="5235626" y="358750"/>
                  <a:pt x="5234406" y="347167"/>
                </a:cubicBezTo>
                <a:cubicBezTo>
                  <a:pt x="5233491" y="340462"/>
                  <a:pt x="5232348" y="330860"/>
                  <a:pt x="5230976" y="318364"/>
                </a:cubicBezTo>
                <a:cubicBezTo>
                  <a:pt x="5229604" y="305867"/>
                  <a:pt x="5228157" y="291617"/>
                  <a:pt x="5226634" y="275615"/>
                </a:cubicBezTo>
                <a:cubicBezTo>
                  <a:pt x="5225109" y="259613"/>
                  <a:pt x="5223509" y="242926"/>
                  <a:pt x="5221833" y="225552"/>
                </a:cubicBezTo>
                <a:cubicBezTo>
                  <a:pt x="5220156" y="208178"/>
                  <a:pt x="5218556" y="191033"/>
                  <a:pt x="5217032" y="174117"/>
                </a:cubicBezTo>
                <a:cubicBezTo>
                  <a:pt x="5215508" y="157201"/>
                  <a:pt x="5214136" y="141884"/>
                  <a:pt x="5212918" y="128168"/>
                </a:cubicBezTo>
                <a:cubicBezTo>
                  <a:pt x="5220232" y="122682"/>
                  <a:pt x="5227776" y="117577"/>
                  <a:pt x="5235549" y="112852"/>
                </a:cubicBezTo>
                <a:cubicBezTo>
                  <a:pt x="5243322" y="108128"/>
                  <a:pt x="5251322" y="103632"/>
                  <a:pt x="5259552" y="99365"/>
                </a:cubicBezTo>
                <a:close/>
                <a:moveTo>
                  <a:pt x="3960494" y="99365"/>
                </a:moveTo>
                <a:cubicBezTo>
                  <a:pt x="3962628" y="107594"/>
                  <a:pt x="3965218" y="116510"/>
                  <a:pt x="3968266" y="126111"/>
                </a:cubicBezTo>
                <a:cubicBezTo>
                  <a:pt x="3971314" y="135712"/>
                  <a:pt x="3974668" y="145390"/>
                  <a:pt x="3978325" y="155143"/>
                </a:cubicBezTo>
                <a:lnTo>
                  <a:pt x="3963695" y="166573"/>
                </a:lnTo>
                <a:cubicBezTo>
                  <a:pt x="3964609" y="185166"/>
                  <a:pt x="3965142" y="206197"/>
                  <a:pt x="3965295" y="229667"/>
                </a:cubicBezTo>
                <a:cubicBezTo>
                  <a:pt x="3965447" y="253136"/>
                  <a:pt x="3965295" y="279197"/>
                  <a:pt x="3964838" y="307848"/>
                </a:cubicBezTo>
                <a:cubicBezTo>
                  <a:pt x="3964380" y="336499"/>
                  <a:pt x="3963390" y="368046"/>
                  <a:pt x="3961866" y="402488"/>
                </a:cubicBezTo>
                <a:lnTo>
                  <a:pt x="3935348" y="406146"/>
                </a:lnTo>
                <a:cubicBezTo>
                  <a:pt x="3934434" y="376276"/>
                  <a:pt x="3933291" y="349377"/>
                  <a:pt x="3931919" y="325450"/>
                </a:cubicBezTo>
                <a:cubicBezTo>
                  <a:pt x="3930548" y="301523"/>
                  <a:pt x="3929176" y="279197"/>
                  <a:pt x="3927804" y="258470"/>
                </a:cubicBezTo>
                <a:cubicBezTo>
                  <a:pt x="3926433" y="237744"/>
                  <a:pt x="3924985" y="217780"/>
                  <a:pt x="3923461" y="198577"/>
                </a:cubicBezTo>
                <a:cubicBezTo>
                  <a:pt x="3921937" y="179375"/>
                  <a:pt x="3920108" y="159410"/>
                  <a:pt x="3917974" y="138684"/>
                </a:cubicBezTo>
                <a:cubicBezTo>
                  <a:pt x="3917060" y="131064"/>
                  <a:pt x="3918356" y="124358"/>
                  <a:pt x="3921861" y="118567"/>
                </a:cubicBezTo>
                <a:cubicBezTo>
                  <a:pt x="3925366" y="112776"/>
                  <a:pt x="3930548" y="108280"/>
                  <a:pt x="3937406" y="105080"/>
                </a:cubicBezTo>
                <a:cubicBezTo>
                  <a:pt x="3944264" y="101879"/>
                  <a:pt x="3951960" y="99974"/>
                  <a:pt x="3960494" y="99365"/>
                </a:cubicBezTo>
                <a:close/>
                <a:moveTo>
                  <a:pt x="992352" y="99365"/>
                </a:moveTo>
                <a:cubicBezTo>
                  <a:pt x="993267" y="122530"/>
                  <a:pt x="994029" y="145542"/>
                  <a:pt x="994638" y="168402"/>
                </a:cubicBezTo>
                <a:cubicBezTo>
                  <a:pt x="995248" y="191262"/>
                  <a:pt x="995857" y="214579"/>
                  <a:pt x="996467" y="238354"/>
                </a:cubicBezTo>
                <a:cubicBezTo>
                  <a:pt x="997077" y="262128"/>
                  <a:pt x="997686" y="286969"/>
                  <a:pt x="998296" y="312877"/>
                </a:cubicBezTo>
                <a:lnTo>
                  <a:pt x="1000125" y="346710"/>
                </a:lnTo>
                <a:cubicBezTo>
                  <a:pt x="1005916" y="350977"/>
                  <a:pt x="1012240" y="354025"/>
                  <a:pt x="1019098" y="355854"/>
                </a:cubicBezTo>
                <a:lnTo>
                  <a:pt x="1040126" y="358352"/>
                </a:lnTo>
                <a:lnTo>
                  <a:pt x="1057198" y="357568"/>
                </a:lnTo>
                <a:cubicBezTo>
                  <a:pt x="1064666" y="356883"/>
                  <a:pt x="1072134" y="355854"/>
                  <a:pt x="1079601" y="354482"/>
                </a:cubicBezTo>
                <a:cubicBezTo>
                  <a:pt x="1094536" y="351739"/>
                  <a:pt x="1106728" y="348234"/>
                  <a:pt x="1116177" y="343967"/>
                </a:cubicBezTo>
                <a:cubicBezTo>
                  <a:pt x="1113434" y="336956"/>
                  <a:pt x="1110005" y="329184"/>
                  <a:pt x="1105890" y="320650"/>
                </a:cubicBezTo>
                <a:cubicBezTo>
                  <a:pt x="1101775" y="312115"/>
                  <a:pt x="1098194" y="304648"/>
                  <a:pt x="1095146" y="298247"/>
                </a:cubicBezTo>
                <a:cubicBezTo>
                  <a:pt x="1092098" y="291541"/>
                  <a:pt x="1089660" y="285826"/>
                  <a:pt x="1087831" y="281102"/>
                </a:cubicBezTo>
                <a:cubicBezTo>
                  <a:pt x="1086002" y="276377"/>
                  <a:pt x="1085088" y="272186"/>
                  <a:pt x="1085088" y="268529"/>
                </a:cubicBezTo>
                <a:cubicBezTo>
                  <a:pt x="1085088" y="261214"/>
                  <a:pt x="1088745" y="253441"/>
                  <a:pt x="1096060" y="245212"/>
                </a:cubicBezTo>
                <a:cubicBezTo>
                  <a:pt x="1103376" y="236982"/>
                  <a:pt x="1112215" y="230124"/>
                  <a:pt x="1122578" y="224638"/>
                </a:cubicBezTo>
                <a:cubicBezTo>
                  <a:pt x="1124407" y="232562"/>
                  <a:pt x="1126464" y="241935"/>
                  <a:pt x="1128750" y="252755"/>
                </a:cubicBezTo>
                <a:cubicBezTo>
                  <a:pt x="1131036" y="263576"/>
                  <a:pt x="1133398" y="275387"/>
                  <a:pt x="1135837" y="288188"/>
                </a:cubicBezTo>
                <a:cubicBezTo>
                  <a:pt x="1137666" y="297942"/>
                  <a:pt x="1139037" y="306172"/>
                  <a:pt x="1139952" y="312877"/>
                </a:cubicBezTo>
                <a:cubicBezTo>
                  <a:pt x="1140866" y="319583"/>
                  <a:pt x="1141323" y="324764"/>
                  <a:pt x="1141323" y="328422"/>
                </a:cubicBezTo>
                <a:cubicBezTo>
                  <a:pt x="1141323" y="334823"/>
                  <a:pt x="1139647" y="342824"/>
                  <a:pt x="1136294" y="352425"/>
                </a:cubicBezTo>
                <a:cubicBezTo>
                  <a:pt x="1132941" y="362026"/>
                  <a:pt x="1128826" y="371551"/>
                  <a:pt x="1123950" y="381000"/>
                </a:cubicBezTo>
                <a:cubicBezTo>
                  <a:pt x="1103147" y="393573"/>
                  <a:pt x="1081230" y="401431"/>
                  <a:pt x="1058199" y="404574"/>
                </a:cubicBezTo>
                <a:lnTo>
                  <a:pt x="1042907" y="405601"/>
                </a:lnTo>
                <a:lnTo>
                  <a:pt x="1041272" y="406146"/>
                </a:lnTo>
                <a:lnTo>
                  <a:pt x="1038467" y="405899"/>
                </a:lnTo>
                <a:lnTo>
                  <a:pt x="1034796" y="406146"/>
                </a:lnTo>
                <a:lnTo>
                  <a:pt x="1032478" y="405373"/>
                </a:lnTo>
                <a:lnTo>
                  <a:pt x="1019156" y="404203"/>
                </a:lnTo>
                <a:cubicBezTo>
                  <a:pt x="1012488" y="402907"/>
                  <a:pt x="1006525" y="400964"/>
                  <a:pt x="1001268" y="398374"/>
                </a:cubicBezTo>
                <a:cubicBezTo>
                  <a:pt x="990752" y="393192"/>
                  <a:pt x="982751" y="386258"/>
                  <a:pt x="977264" y="377571"/>
                </a:cubicBezTo>
                <a:cubicBezTo>
                  <a:pt x="971778" y="368884"/>
                  <a:pt x="968425" y="358750"/>
                  <a:pt x="967206" y="347167"/>
                </a:cubicBezTo>
                <a:cubicBezTo>
                  <a:pt x="966292" y="340462"/>
                  <a:pt x="965149" y="330860"/>
                  <a:pt x="963777" y="318364"/>
                </a:cubicBezTo>
                <a:cubicBezTo>
                  <a:pt x="962406" y="305867"/>
                  <a:pt x="960958" y="291617"/>
                  <a:pt x="959434" y="275615"/>
                </a:cubicBezTo>
                <a:cubicBezTo>
                  <a:pt x="957910" y="259613"/>
                  <a:pt x="956310" y="242926"/>
                  <a:pt x="954633" y="225552"/>
                </a:cubicBezTo>
                <a:cubicBezTo>
                  <a:pt x="952957" y="208178"/>
                  <a:pt x="951357" y="191033"/>
                  <a:pt x="949833" y="174117"/>
                </a:cubicBezTo>
                <a:cubicBezTo>
                  <a:pt x="948309" y="157201"/>
                  <a:pt x="946937" y="141884"/>
                  <a:pt x="945718" y="128168"/>
                </a:cubicBezTo>
                <a:cubicBezTo>
                  <a:pt x="953033" y="122682"/>
                  <a:pt x="960577" y="117577"/>
                  <a:pt x="968349" y="112852"/>
                </a:cubicBezTo>
                <a:cubicBezTo>
                  <a:pt x="976122" y="108128"/>
                  <a:pt x="984122" y="103632"/>
                  <a:pt x="992352" y="99365"/>
                </a:cubicBezTo>
                <a:close/>
                <a:moveTo>
                  <a:pt x="3832631" y="91592"/>
                </a:moveTo>
                <a:cubicBezTo>
                  <a:pt x="3835679" y="102260"/>
                  <a:pt x="3838422" y="111709"/>
                  <a:pt x="3840860" y="119939"/>
                </a:cubicBezTo>
                <a:cubicBezTo>
                  <a:pt x="3843299" y="128168"/>
                  <a:pt x="3846499" y="137312"/>
                  <a:pt x="3850462" y="147371"/>
                </a:cubicBezTo>
                <a:lnTo>
                  <a:pt x="3836288" y="158344"/>
                </a:lnTo>
                <a:cubicBezTo>
                  <a:pt x="3836593" y="160782"/>
                  <a:pt x="3836822" y="165049"/>
                  <a:pt x="3836974" y="171145"/>
                </a:cubicBezTo>
                <a:cubicBezTo>
                  <a:pt x="3837126" y="177241"/>
                  <a:pt x="3837355" y="183566"/>
                  <a:pt x="3837660" y="190119"/>
                </a:cubicBezTo>
                <a:cubicBezTo>
                  <a:pt x="3837965" y="196672"/>
                  <a:pt x="3838193" y="202616"/>
                  <a:pt x="3838346" y="207950"/>
                </a:cubicBezTo>
                <a:cubicBezTo>
                  <a:pt x="3838498" y="213284"/>
                  <a:pt x="3838574" y="216560"/>
                  <a:pt x="3838574" y="217780"/>
                </a:cubicBezTo>
                <a:cubicBezTo>
                  <a:pt x="3838574" y="236068"/>
                  <a:pt x="3835450" y="253594"/>
                  <a:pt x="3829202" y="270358"/>
                </a:cubicBezTo>
                <a:lnTo>
                  <a:pt x="3818462" y="293710"/>
                </a:lnTo>
                <a:lnTo>
                  <a:pt x="3822801" y="299618"/>
                </a:lnTo>
                <a:cubicBezTo>
                  <a:pt x="3828440" y="307543"/>
                  <a:pt x="3833850" y="315620"/>
                  <a:pt x="3839032" y="323850"/>
                </a:cubicBezTo>
                <a:cubicBezTo>
                  <a:pt x="3844213" y="332080"/>
                  <a:pt x="3848556" y="339471"/>
                  <a:pt x="3852062" y="346024"/>
                </a:cubicBezTo>
                <a:cubicBezTo>
                  <a:pt x="3855567" y="352577"/>
                  <a:pt x="3857319" y="357226"/>
                  <a:pt x="3857320" y="359969"/>
                </a:cubicBezTo>
                <a:cubicBezTo>
                  <a:pt x="3857319" y="361798"/>
                  <a:pt x="3856634" y="364922"/>
                  <a:pt x="3855262" y="369341"/>
                </a:cubicBezTo>
                <a:cubicBezTo>
                  <a:pt x="3853890" y="373761"/>
                  <a:pt x="3852290" y="378333"/>
                  <a:pt x="3850462" y="383057"/>
                </a:cubicBezTo>
                <a:cubicBezTo>
                  <a:pt x="3848632" y="387782"/>
                  <a:pt x="3846804" y="391897"/>
                  <a:pt x="3844975" y="395402"/>
                </a:cubicBezTo>
                <a:cubicBezTo>
                  <a:pt x="3843146" y="398907"/>
                  <a:pt x="3841622" y="400812"/>
                  <a:pt x="3840403" y="401117"/>
                </a:cubicBezTo>
                <a:cubicBezTo>
                  <a:pt x="3835222" y="402031"/>
                  <a:pt x="3827906" y="402946"/>
                  <a:pt x="3818458" y="403860"/>
                </a:cubicBezTo>
                <a:cubicBezTo>
                  <a:pt x="3809008" y="404774"/>
                  <a:pt x="3799255" y="405536"/>
                  <a:pt x="3789197" y="406146"/>
                </a:cubicBezTo>
                <a:cubicBezTo>
                  <a:pt x="3779138" y="406756"/>
                  <a:pt x="3770147" y="407213"/>
                  <a:pt x="3762222" y="407518"/>
                </a:cubicBezTo>
                <a:cubicBezTo>
                  <a:pt x="3759479" y="407518"/>
                  <a:pt x="3755212" y="407594"/>
                  <a:pt x="3749420" y="407746"/>
                </a:cubicBezTo>
                <a:cubicBezTo>
                  <a:pt x="3743629" y="407899"/>
                  <a:pt x="3737304" y="408051"/>
                  <a:pt x="3730446" y="408203"/>
                </a:cubicBezTo>
                <a:cubicBezTo>
                  <a:pt x="3723588" y="408356"/>
                  <a:pt x="3717264" y="408508"/>
                  <a:pt x="3711473" y="408661"/>
                </a:cubicBezTo>
                <a:cubicBezTo>
                  <a:pt x="3705682" y="408813"/>
                  <a:pt x="3701414" y="408889"/>
                  <a:pt x="3698671" y="408889"/>
                </a:cubicBezTo>
                <a:cubicBezTo>
                  <a:pt x="3697757" y="408584"/>
                  <a:pt x="3697300" y="406756"/>
                  <a:pt x="3697300" y="403403"/>
                </a:cubicBezTo>
                <a:cubicBezTo>
                  <a:pt x="3697300" y="399745"/>
                  <a:pt x="3697680" y="394716"/>
                  <a:pt x="3698443" y="388315"/>
                </a:cubicBezTo>
                <a:cubicBezTo>
                  <a:pt x="3699204" y="381914"/>
                  <a:pt x="3700195" y="376199"/>
                  <a:pt x="3701414" y="371170"/>
                </a:cubicBezTo>
                <a:cubicBezTo>
                  <a:pt x="3702633" y="366141"/>
                  <a:pt x="3703700" y="363626"/>
                  <a:pt x="3704615" y="363626"/>
                </a:cubicBezTo>
                <a:lnTo>
                  <a:pt x="3720482" y="363368"/>
                </a:lnTo>
                <a:lnTo>
                  <a:pt x="3750792" y="337795"/>
                </a:lnTo>
                <a:cubicBezTo>
                  <a:pt x="3761765" y="327584"/>
                  <a:pt x="3771366" y="317144"/>
                  <a:pt x="3779596" y="306476"/>
                </a:cubicBezTo>
                <a:lnTo>
                  <a:pt x="3783982" y="298613"/>
                </a:lnTo>
                <a:lnTo>
                  <a:pt x="3771366" y="285445"/>
                </a:lnTo>
                <a:cubicBezTo>
                  <a:pt x="3760393" y="274777"/>
                  <a:pt x="3748506" y="264566"/>
                  <a:pt x="3735704" y="254813"/>
                </a:cubicBezTo>
                <a:cubicBezTo>
                  <a:pt x="3722902" y="245059"/>
                  <a:pt x="3708729" y="235610"/>
                  <a:pt x="3693185" y="226466"/>
                </a:cubicBezTo>
                <a:lnTo>
                  <a:pt x="3676268" y="227381"/>
                </a:lnTo>
                <a:cubicBezTo>
                  <a:pt x="3668953" y="222809"/>
                  <a:pt x="3662857" y="217170"/>
                  <a:pt x="3657980" y="210464"/>
                </a:cubicBezTo>
                <a:cubicBezTo>
                  <a:pt x="3653103" y="203759"/>
                  <a:pt x="3650665" y="196139"/>
                  <a:pt x="3650665" y="187604"/>
                </a:cubicBezTo>
                <a:cubicBezTo>
                  <a:pt x="3650665" y="179984"/>
                  <a:pt x="3652494" y="173279"/>
                  <a:pt x="3656152" y="167488"/>
                </a:cubicBezTo>
                <a:cubicBezTo>
                  <a:pt x="3659809" y="161696"/>
                  <a:pt x="3665295" y="156820"/>
                  <a:pt x="3672611" y="152857"/>
                </a:cubicBezTo>
                <a:cubicBezTo>
                  <a:pt x="3679621" y="157429"/>
                  <a:pt x="3687089" y="162916"/>
                  <a:pt x="3695014" y="169316"/>
                </a:cubicBezTo>
                <a:cubicBezTo>
                  <a:pt x="3702938" y="175717"/>
                  <a:pt x="3711320" y="182880"/>
                  <a:pt x="3720160" y="190805"/>
                </a:cubicBezTo>
                <a:cubicBezTo>
                  <a:pt x="3730218" y="199644"/>
                  <a:pt x="3740581" y="209245"/>
                  <a:pt x="3751249" y="219608"/>
                </a:cubicBezTo>
                <a:cubicBezTo>
                  <a:pt x="3761917" y="229972"/>
                  <a:pt x="3772204" y="240335"/>
                  <a:pt x="3782110" y="250698"/>
                </a:cubicBezTo>
                <a:lnTo>
                  <a:pt x="3798912" y="269770"/>
                </a:lnTo>
                <a:lnTo>
                  <a:pt x="3805198" y="235610"/>
                </a:lnTo>
                <a:cubicBezTo>
                  <a:pt x="3805198" y="231648"/>
                  <a:pt x="3804742" y="226009"/>
                  <a:pt x="3803827" y="218694"/>
                </a:cubicBezTo>
                <a:cubicBezTo>
                  <a:pt x="3802912" y="211379"/>
                  <a:pt x="3801693" y="203225"/>
                  <a:pt x="3800170" y="194234"/>
                </a:cubicBezTo>
                <a:cubicBezTo>
                  <a:pt x="3798646" y="185242"/>
                  <a:pt x="3797122" y="176327"/>
                  <a:pt x="3795598" y="167488"/>
                </a:cubicBezTo>
                <a:cubicBezTo>
                  <a:pt x="3794074" y="158648"/>
                  <a:pt x="3792854" y="150724"/>
                  <a:pt x="3791940" y="143713"/>
                </a:cubicBezTo>
                <a:cubicBezTo>
                  <a:pt x="3791025" y="136703"/>
                  <a:pt x="3790568" y="131521"/>
                  <a:pt x="3790568" y="128168"/>
                </a:cubicBezTo>
                <a:cubicBezTo>
                  <a:pt x="3790568" y="117196"/>
                  <a:pt x="3794454" y="108509"/>
                  <a:pt x="3802227" y="102108"/>
                </a:cubicBezTo>
                <a:cubicBezTo>
                  <a:pt x="3809999" y="95707"/>
                  <a:pt x="3820134" y="92202"/>
                  <a:pt x="3832631" y="91592"/>
                </a:cubicBezTo>
                <a:close/>
                <a:moveTo>
                  <a:pt x="3553282" y="85954"/>
                </a:moveTo>
                <a:cubicBezTo>
                  <a:pt x="3559987" y="85649"/>
                  <a:pt x="3565854" y="88468"/>
                  <a:pt x="3570884" y="94412"/>
                </a:cubicBezTo>
                <a:cubicBezTo>
                  <a:pt x="3575913" y="100355"/>
                  <a:pt x="3578428" y="108052"/>
                  <a:pt x="3578428" y="117500"/>
                </a:cubicBezTo>
                <a:cubicBezTo>
                  <a:pt x="3578428" y="124511"/>
                  <a:pt x="3575837" y="130607"/>
                  <a:pt x="3570655" y="135788"/>
                </a:cubicBezTo>
                <a:cubicBezTo>
                  <a:pt x="3565474" y="140970"/>
                  <a:pt x="3559530" y="143561"/>
                  <a:pt x="3552824" y="143561"/>
                </a:cubicBezTo>
                <a:cubicBezTo>
                  <a:pt x="3545814" y="143561"/>
                  <a:pt x="3540099" y="141046"/>
                  <a:pt x="3535679" y="136017"/>
                </a:cubicBezTo>
                <a:cubicBezTo>
                  <a:pt x="3531260" y="130988"/>
                  <a:pt x="3529050" y="124663"/>
                  <a:pt x="3529050" y="117043"/>
                </a:cubicBezTo>
                <a:cubicBezTo>
                  <a:pt x="3529050" y="108204"/>
                  <a:pt x="3531564" y="100813"/>
                  <a:pt x="3536594" y="94869"/>
                </a:cubicBezTo>
                <a:cubicBezTo>
                  <a:pt x="3541623" y="88925"/>
                  <a:pt x="3547186" y="85954"/>
                  <a:pt x="3553282" y="85954"/>
                </a:cubicBezTo>
                <a:close/>
                <a:moveTo>
                  <a:pt x="6314542" y="85725"/>
                </a:moveTo>
                <a:lnTo>
                  <a:pt x="6314998" y="91211"/>
                </a:lnTo>
                <a:cubicBezTo>
                  <a:pt x="6314998" y="99136"/>
                  <a:pt x="6311492" y="105232"/>
                  <a:pt x="6304484" y="109499"/>
                </a:cubicBezTo>
                <a:cubicBezTo>
                  <a:pt x="6296558" y="113462"/>
                  <a:pt x="6286347" y="117881"/>
                  <a:pt x="6273851" y="122758"/>
                </a:cubicBezTo>
                <a:cubicBezTo>
                  <a:pt x="6261354" y="127635"/>
                  <a:pt x="6246723" y="132969"/>
                  <a:pt x="6229960" y="138760"/>
                </a:cubicBezTo>
                <a:lnTo>
                  <a:pt x="6232245" y="116815"/>
                </a:lnTo>
                <a:cubicBezTo>
                  <a:pt x="6252666" y="109499"/>
                  <a:pt x="6269430" y="103403"/>
                  <a:pt x="6282538" y="98527"/>
                </a:cubicBezTo>
                <a:cubicBezTo>
                  <a:pt x="6295644" y="93650"/>
                  <a:pt x="6306312" y="89383"/>
                  <a:pt x="6314542" y="85725"/>
                </a:cubicBezTo>
                <a:close/>
                <a:moveTo>
                  <a:pt x="6627571" y="85192"/>
                </a:moveTo>
                <a:cubicBezTo>
                  <a:pt x="6625438" y="85192"/>
                  <a:pt x="6623227" y="86030"/>
                  <a:pt x="6620942" y="87706"/>
                </a:cubicBezTo>
                <a:cubicBezTo>
                  <a:pt x="6618656" y="89383"/>
                  <a:pt x="6617664" y="91897"/>
                  <a:pt x="6617970" y="95250"/>
                </a:cubicBezTo>
                <a:cubicBezTo>
                  <a:pt x="6617970" y="98298"/>
                  <a:pt x="6618884" y="101117"/>
                  <a:pt x="6620714" y="103708"/>
                </a:cubicBezTo>
                <a:cubicBezTo>
                  <a:pt x="6622542" y="106299"/>
                  <a:pt x="6625590" y="107594"/>
                  <a:pt x="6629857" y="107594"/>
                </a:cubicBezTo>
                <a:cubicBezTo>
                  <a:pt x="6632905" y="107594"/>
                  <a:pt x="6635800" y="106528"/>
                  <a:pt x="6638544" y="104394"/>
                </a:cubicBezTo>
                <a:cubicBezTo>
                  <a:pt x="6641286" y="102260"/>
                  <a:pt x="6642658" y="100279"/>
                  <a:pt x="6642658" y="98450"/>
                </a:cubicBezTo>
                <a:cubicBezTo>
                  <a:pt x="6642658" y="95707"/>
                  <a:pt x="6641058" y="92812"/>
                  <a:pt x="6637858" y="89764"/>
                </a:cubicBezTo>
                <a:cubicBezTo>
                  <a:pt x="6634658" y="86716"/>
                  <a:pt x="6631228" y="85192"/>
                  <a:pt x="6627571" y="85192"/>
                </a:cubicBezTo>
                <a:close/>
                <a:moveTo>
                  <a:pt x="1304391" y="76200"/>
                </a:moveTo>
                <a:lnTo>
                  <a:pt x="1304848" y="81686"/>
                </a:lnTo>
                <a:cubicBezTo>
                  <a:pt x="1304848" y="89611"/>
                  <a:pt x="1301343" y="95707"/>
                  <a:pt x="1294333" y="99974"/>
                </a:cubicBezTo>
                <a:cubicBezTo>
                  <a:pt x="1286408" y="103937"/>
                  <a:pt x="1276197" y="108356"/>
                  <a:pt x="1263700" y="113233"/>
                </a:cubicBezTo>
                <a:cubicBezTo>
                  <a:pt x="1251204" y="118110"/>
                  <a:pt x="1236573" y="123444"/>
                  <a:pt x="1219809" y="129235"/>
                </a:cubicBezTo>
                <a:lnTo>
                  <a:pt x="1222095" y="107290"/>
                </a:lnTo>
                <a:cubicBezTo>
                  <a:pt x="1242517" y="99974"/>
                  <a:pt x="1259281" y="93878"/>
                  <a:pt x="1272387" y="89002"/>
                </a:cubicBezTo>
                <a:cubicBezTo>
                  <a:pt x="1285494" y="84125"/>
                  <a:pt x="1296162" y="79858"/>
                  <a:pt x="1304391" y="76200"/>
                </a:cubicBezTo>
                <a:close/>
                <a:moveTo>
                  <a:pt x="4430953" y="67970"/>
                </a:moveTo>
                <a:cubicBezTo>
                  <a:pt x="4428820" y="67970"/>
                  <a:pt x="4426838" y="68656"/>
                  <a:pt x="4425010" y="70028"/>
                </a:cubicBezTo>
                <a:cubicBezTo>
                  <a:pt x="4423180" y="71399"/>
                  <a:pt x="4422266" y="72847"/>
                  <a:pt x="4422266" y="74371"/>
                </a:cubicBezTo>
                <a:cubicBezTo>
                  <a:pt x="4422266" y="80772"/>
                  <a:pt x="4427448" y="85954"/>
                  <a:pt x="4437811" y="89916"/>
                </a:cubicBezTo>
                <a:lnTo>
                  <a:pt x="4438726" y="88087"/>
                </a:lnTo>
                <a:cubicBezTo>
                  <a:pt x="4439335" y="86868"/>
                  <a:pt x="4439640" y="85801"/>
                  <a:pt x="4439640" y="84887"/>
                </a:cubicBezTo>
                <a:cubicBezTo>
                  <a:pt x="4439640" y="83972"/>
                  <a:pt x="4439640" y="83210"/>
                  <a:pt x="4439640" y="82601"/>
                </a:cubicBezTo>
                <a:cubicBezTo>
                  <a:pt x="4439640" y="78334"/>
                  <a:pt x="4438801" y="74828"/>
                  <a:pt x="4437125" y="72085"/>
                </a:cubicBezTo>
                <a:cubicBezTo>
                  <a:pt x="4435448" y="69342"/>
                  <a:pt x="4433392" y="67970"/>
                  <a:pt x="4430953" y="67970"/>
                </a:cubicBezTo>
                <a:close/>
                <a:moveTo>
                  <a:pt x="6629857" y="66904"/>
                </a:moveTo>
                <a:cubicBezTo>
                  <a:pt x="6636562" y="66599"/>
                  <a:pt x="6642430" y="69418"/>
                  <a:pt x="6647460" y="75362"/>
                </a:cubicBezTo>
                <a:cubicBezTo>
                  <a:pt x="6652488" y="81305"/>
                  <a:pt x="6655002" y="89002"/>
                  <a:pt x="6655003" y="98450"/>
                </a:cubicBezTo>
                <a:cubicBezTo>
                  <a:pt x="6655002" y="105461"/>
                  <a:pt x="6652412" y="111557"/>
                  <a:pt x="6647231" y="116738"/>
                </a:cubicBezTo>
                <a:cubicBezTo>
                  <a:pt x="6642048" y="121920"/>
                  <a:pt x="6636106" y="124511"/>
                  <a:pt x="6629400" y="124511"/>
                </a:cubicBezTo>
                <a:cubicBezTo>
                  <a:pt x="6622390" y="124511"/>
                  <a:pt x="6616674" y="121996"/>
                  <a:pt x="6612255" y="116967"/>
                </a:cubicBezTo>
                <a:cubicBezTo>
                  <a:pt x="6607835" y="111938"/>
                  <a:pt x="6605626" y="105613"/>
                  <a:pt x="6605626" y="97993"/>
                </a:cubicBezTo>
                <a:cubicBezTo>
                  <a:pt x="6605626" y="89154"/>
                  <a:pt x="6608140" y="81763"/>
                  <a:pt x="6613169" y="75819"/>
                </a:cubicBezTo>
                <a:cubicBezTo>
                  <a:pt x="6618198" y="69875"/>
                  <a:pt x="6623761" y="66904"/>
                  <a:pt x="6629857" y="66904"/>
                </a:cubicBezTo>
                <a:close/>
                <a:moveTo>
                  <a:pt x="3665753" y="62332"/>
                </a:moveTo>
                <a:cubicBezTo>
                  <a:pt x="3677335" y="62332"/>
                  <a:pt x="3683126" y="68732"/>
                  <a:pt x="3683126" y="81534"/>
                </a:cubicBezTo>
                <a:cubicBezTo>
                  <a:pt x="3683126" y="86106"/>
                  <a:pt x="3682364" y="89764"/>
                  <a:pt x="3680840" y="92507"/>
                </a:cubicBezTo>
                <a:lnTo>
                  <a:pt x="3671696" y="91135"/>
                </a:lnTo>
                <a:lnTo>
                  <a:pt x="3672154" y="89306"/>
                </a:lnTo>
                <a:cubicBezTo>
                  <a:pt x="3672153" y="87782"/>
                  <a:pt x="3671620" y="86639"/>
                  <a:pt x="3670553" y="85877"/>
                </a:cubicBezTo>
                <a:cubicBezTo>
                  <a:pt x="3669486" y="85115"/>
                  <a:pt x="3668039" y="84734"/>
                  <a:pt x="3666210" y="84734"/>
                </a:cubicBezTo>
                <a:cubicBezTo>
                  <a:pt x="3662552" y="84734"/>
                  <a:pt x="3659200" y="85954"/>
                  <a:pt x="3656152" y="88392"/>
                </a:cubicBezTo>
                <a:cubicBezTo>
                  <a:pt x="3653103" y="90830"/>
                  <a:pt x="3650513" y="94031"/>
                  <a:pt x="3648379" y="97993"/>
                </a:cubicBezTo>
                <a:cubicBezTo>
                  <a:pt x="3653866" y="103784"/>
                  <a:pt x="3661486" y="106680"/>
                  <a:pt x="3671239" y="106680"/>
                </a:cubicBezTo>
                <a:cubicBezTo>
                  <a:pt x="3673677" y="106680"/>
                  <a:pt x="3676496" y="106528"/>
                  <a:pt x="3679697" y="106223"/>
                </a:cubicBezTo>
                <a:cubicBezTo>
                  <a:pt x="3682897" y="105918"/>
                  <a:pt x="3686479" y="105308"/>
                  <a:pt x="3690442" y="104394"/>
                </a:cubicBezTo>
                <a:lnTo>
                  <a:pt x="3689070" y="123596"/>
                </a:lnTo>
                <a:cubicBezTo>
                  <a:pt x="3677488" y="126340"/>
                  <a:pt x="3667886" y="129159"/>
                  <a:pt x="3660266" y="132055"/>
                </a:cubicBezTo>
                <a:cubicBezTo>
                  <a:pt x="3652646" y="134950"/>
                  <a:pt x="3643502" y="139141"/>
                  <a:pt x="3632834" y="144628"/>
                </a:cubicBezTo>
                <a:lnTo>
                  <a:pt x="3631463" y="125882"/>
                </a:lnTo>
                <a:lnTo>
                  <a:pt x="3648836" y="116281"/>
                </a:lnTo>
                <a:cubicBezTo>
                  <a:pt x="3638473" y="113233"/>
                  <a:pt x="3633292" y="107290"/>
                  <a:pt x="3633292" y="98450"/>
                </a:cubicBezTo>
                <a:cubicBezTo>
                  <a:pt x="3633292" y="92659"/>
                  <a:pt x="3634968" y="87020"/>
                  <a:pt x="3638321" y="81534"/>
                </a:cubicBezTo>
                <a:cubicBezTo>
                  <a:pt x="3641674" y="76048"/>
                  <a:pt x="3645940" y="71476"/>
                  <a:pt x="3651122" y="67818"/>
                </a:cubicBezTo>
                <a:cubicBezTo>
                  <a:pt x="3656304" y="64160"/>
                  <a:pt x="3661180" y="62332"/>
                  <a:pt x="3665753" y="62332"/>
                </a:cubicBezTo>
                <a:close/>
                <a:moveTo>
                  <a:pt x="2411654" y="58445"/>
                </a:moveTo>
                <a:cubicBezTo>
                  <a:pt x="2409520" y="58445"/>
                  <a:pt x="2407538" y="59131"/>
                  <a:pt x="2405710" y="60503"/>
                </a:cubicBezTo>
                <a:cubicBezTo>
                  <a:pt x="2403881" y="61874"/>
                  <a:pt x="2402967" y="63322"/>
                  <a:pt x="2402967" y="64846"/>
                </a:cubicBezTo>
                <a:cubicBezTo>
                  <a:pt x="2402967" y="71247"/>
                  <a:pt x="2408148" y="76429"/>
                  <a:pt x="2418512" y="80391"/>
                </a:cubicBezTo>
                <a:lnTo>
                  <a:pt x="2419426" y="78562"/>
                </a:lnTo>
                <a:cubicBezTo>
                  <a:pt x="2420036" y="77343"/>
                  <a:pt x="2420340" y="76276"/>
                  <a:pt x="2420340" y="75362"/>
                </a:cubicBezTo>
                <a:cubicBezTo>
                  <a:pt x="2420340" y="74447"/>
                  <a:pt x="2420340" y="73685"/>
                  <a:pt x="2420340" y="73076"/>
                </a:cubicBezTo>
                <a:cubicBezTo>
                  <a:pt x="2420340" y="68809"/>
                  <a:pt x="2419502" y="65303"/>
                  <a:pt x="2417826" y="62560"/>
                </a:cubicBezTo>
                <a:cubicBezTo>
                  <a:pt x="2416149" y="59817"/>
                  <a:pt x="2414092" y="58445"/>
                  <a:pt x="2411654" y="58445"/>
                </a:cubicBezTo>
                <a:close/>
                <a:moveTo>
                  <a:pt x="5038191" y="57150"/>
                </a:moveTo>
                <a:lnTo>
                  <a:pt x="5038648" y="62636"/>
                </a:lnTo>
                <a:cubicBezTo>
                  <a:pt x="5038648" y="70561"/>
                  <a:pt x="5035142" y="76657"/>
                  <a:pt x="5028132" y="80924"/>
                </a:cubicBezTo>
                <a:cubicBezTo>
                  <a:pt x="5020207" y="84887"/>
                  <a:pt x="5009996" y="89306"/>
                  <a:pt x="4997500" y="94183"/>
                </a:cubicBezTo>
                <a:cubicBezTo>
                  <a:pt x="4985003" y="99060"/>
                  <a:pt x="4970372" y="104394"/>
                  <a:pt x="4953609" y="110185"/>
                </a:cubicBezTo>
                <a:lnTo>
                  <a:pt x="4955894" y="88240"/>
                </a:lnTo>
                <a:cubicBezTo>
                  <a:pt x="4976316" y="80924"/>
                  <a:pt x="4993080" y="74828"/>
                  <a:pt x="5006187" y="69952"/>
                </a:cubicBezTo>
                <a:cubicBezTo>
                  <a:pt x="5019293" y="65075"/>
                  <a:pt x="5029961" y="60808"/>
                  <a:pt x="5038191" y="57150"/>
                </a:cubicBezTo>
                <a:close/>
                <a:moveTo>
                  <a:pt x="1132941" y="57150"/>
                </a:moveTo>
                <a:lnTo>
                  <a:pt x="1133398" y="62636"/>
                </a:lnTo>
                <a:cubicBezTo>
                  <a:pt x="1133398" y="70561"/>
                  <a:pt x="1129893" y="76657"/>
                  <a:pt x="1122883" y="80924"/>
                </a:cubicBezTo>
                <a:cubicBezTo>
                  <a:pt x="1114958" y="84887"/>
                  <a:pt x="1104747" y="89306"/>
                  <a:pt x="1092250" y="94183"/>
                </a:cubicBezTo>
                <a:cubicBezTo>
                  <a:pt x="1079754" y="99060"/>
                  <a:pt x="1065123" y="104394"/>
                  <a:pt x="1048359" y="110185"/>
                </a:cubicBezTo>
                <a:lnTo>
                  <a:pt x="1050645" y="88240"/>
                </a:lnTo>
                <a:cubicBezTo>
                  <a:pt x="1071067" y="80924"/>
                  <a:pt x="1087831" y="74828"/>
                  <a:pt x="1100937" y="69952"/>
                </a:cubicBezTo>
                <a:cubicBezTo>
                  <a:pt x="1114044" y="65075"/>
                  <a:pt x="1124712" y="60808"/>
                  <a:pt x="1132941" y="57150"/>
                </a:cubicBezTo>
                <a:close/>
                <a:moveTo>
                  <a:pt x="4436440" y="52426"/>
                </a:moveTo>
                <a:cubicBezTo>
                  <a:pt x="4441316" y="52426"/>
                  <a:pt x="4445278" y="54559"/>
                  <a:pt x="4448326" y="58826"/>
                </a:cubicBezTo>
                <a:cubicBezTo>
                  <a:pt x="4451984" y="63703"/>
                  <a:pt x="4453813" y="71476"/>
                  <a:pt x="4453813" y="82144"/>
                </a:cubicBezTo>
                <a:cubicBezTo>
                  <a:pt x="4453813" y="86106"/>
                  <a:pt x="4453051" y="89764"/>
                  <a:pt x="4451527" y="93116"/>
                </a:cubicBezTo>
                <a:lnTo>
                  <a:pt x="4465700" y="94031"/>
                </a:lnTo>
                <a:cubicBezTo>
                  <a:pt x="4465700" y="98908"/>
                  <a:pt x="4464100" y="102413"/>
                  <a:pt x="4460900" y="104546"/>
                </a:cubicBezTo>
                <a:cubicBezTo>
                  <a:pt x="4457698" y="106680"/>
                  <a:pt x="4452746" y="107747"/>
                  <a:pt x="4446040" y="107747"/>
                </a:cubicBezTo>
                <a:lnTo>
                  <a:pt x="4441468" y="107290"/>
                </a:lnTo>
                <a:cubicBezTo>
                  <a:pt x="4433848" y="114910"/>
                  <a:pt x="4426076" y="120929"/>
                  <a:pt x="4418152" y="125349"/>
                </a:cubicBezTo>
                <a:cubicBezTo>
                  <a:pt x="4410227" y="129769"/>
                  <a:pt x="4403216" y="131978"/>
                  <a:pt x="4397120" y="131978"/>
                </a:cubicBezTo>
                <a:cubicBezTo>
                  <a:pt x="4387671" y="131978"/>
                  <a:pt x="4382947" y="128016"/>
                  <a:pt x="4382947" y="120091"/>
                </a:cubicBezTo>
                <a:cubicBezTo>
                  <a:pt x="4392091" y="118262"/>
                  <a:pt x="4400016" y="115824"/>
                  <a:pt x="4406722" y="112776"/>
                </a:cubicBezTo>
                <a:cubicBezTo>
                  <a:pt x="4413427" y="109728"/>
                  <a:pt x="4419523" y="106375"/>
                  <a:pt x="4425010" y="102718"/>
                </a:cubicBezTo>
                <a:cubicBezTo>
                  <a:pt x="4414036" y="97231"/>
                  <a:pt x="4408550" y="90068"/>
                  <a:pt x="4408550" y="81229"/>
                </a:cubicBezTo>
                <a:cubicBezTo>
                  <a:pt x="4408550" y="74219"/>
                  <a:pt x="4411522" y="67666"/>
                  <a:pt x="4417466" y="61570"/>
                </a:cubicBezTo>
                <a:cubicBezTo>
                  <a:pt x="4423409" y="55474"/>
                  <a:pt x="4429734" y="52426"/>
                  <a:pt x="4436440" y="52426"/>
                </a:cubicBezTo>
                <a:close/>
                <a:moveTo>
                  <a:pt x="4726228" y="48920"/>
                </a:moveTo>
                <a:cubicBezTo>
                  <a:pt x="4724094" y="48920"/>
                  <a:pt x="4722113" y="49606"/>
                  <a:pt x="4720284" y="50978"/>
                </a:cubicBezTo>
                <a:cubicBezTo>
                  <a:pt x="4718455" y="52349"/>
                  <a:pt x="4717540" y="53797"/>
                  <a:pt x="4717540" y="55321"/>
                </a:cubicBezTo>
                <a:cubicBezTo>
                  <a:pt x="4717540" y="61722"/>
                  <a:pt x="4722722" y="66904"/>
                  <a:pt x="4733086" y="70866"/>
                </a:cubicBezTo>
                <a:lnTo>
                  <a:pt x="4734000" y="69037"/>
                </a:lnTo>
                <a:cubicBezTo>
                  <a:pt x="4734610" y="67818"/>
                  <a:pt x="4734914" y="66751"/>
                  <a:pt x="4734914" y="65837"/>
                </a:cubicBezTo>
                <a:cubicBezTo>
                  <a:pt x="4734914" y="64922"/>
                  <a:pt x="4734914" y="64160"/>
                  <a:pt x="4734914" y="63551"/>
                </a:cubicBezTo>
                <a:cubicBezTo>
                  <a:pt x="4734914" y="59284"/>
                  <a:pt x="4734076" y="55778"/>
                  <a:pt x="4732400" y="53035"/>
                </a:cubicBezTo>
                <a:cubicBezTo>
                  <a:pt x="4730724" y="50292"/>
                  <a:pt x="4728666" y="48920"/>
                  <a:pt x="4726228" y="48920"/>
                </a:cubicBezTo>
                <a:close/>
                <a:moveTo>
                  <a:pt x="3287953" y="48920"/>
                </a:moveTo>
                <a:cubicBezTo>
                  <a:pt x="3285819" y="48920"/>
                  <a:pt x="3283838" y="49606"/>
                  <a:pt x="3282010" y="50978"/>
                </a:cubicBezTo>
                <a:cubicBezTo>
                  <a:pt x="3280180" y="52349"/>
                  <a:pt x="3279266" y="53797"/>
                  <a:pt x="3279266" y="55321"/>
                </a:cubicBezTo>
                <a:cubicBezTo>
                  <a:pt x="3279266" y="61722"/>
                  <a:pt x="3284448" y="66904"/>
                  <a:pt x="3294811" y="70866"/>
                </a:cubicBezTo>
                <a:lnTo>
                  <a:pt x="3295725" y="69037"/>
                </a:lnTo>
                <a:cubicBezTo>
                  <a:pt x="3296335" y="67818"/>
                  <a:pt x="3296640" y="66751"/>
                  <a:pt x="3296640" y="65837"/>
                </a:cubicBezTo>
                <a:cubicBezTo>
                  <a:pt x="3296640" y="64922"/>
                  <a:pt x="3296640" y="64160"/>
                  <a:pt x="3296640" y="63551"/>
                </a:cubicBezTo>
                <a:cubicBezTo>
                  <a:pt x="3296640" y="59284"/>
                  <a:pt x="3295802" y="55778"/>
                  <a:pt x="3294125" y="53035"/>
                </a:cubicBezTo>
                <a:cubicBezTo>
                  <a:pt x="3292449" y="50292"/>
                  <a:pt x="3290392" y="48920"/>
                  <a:pt x="3287953" y="48920"/>
                </a:cubicBezTo>
                <a:close/>
                <a:moveTo>
                  <a:pt x="2417140" y="42901"/>
                </a:moveTo>
                <a:cubicBezTo>
                  <a:pt x="2422016" y="42901"/>
                  <a:pt x="2425979" y="45034"/>
                  <a:pt x="2429027" y="49301"/>
                </a:cubicBezTo>
                <a:cubicBezTo>
                  <a:pt x="2432685" y="54178"/>
                  <a:pt x="2434514" y="61951"/>
                  <a:pt x="2434514" y="72619"/>
                </a:cubicBezTo>
                <a:cubicBezTo>
                  <a:pt x="2434514" y="76581"/>
                  <a:pt x="2433751" y="80239"/>
                  <a:pt x="2432228" y="83591"/>
                </a:cubicBezTo>
                <a:lnTo>
                  <a:pt x="2446400" y="84506"/>
                </a:lnTo>
                <a:cubicBezTo>
                  <a:pt x="2446400" y="89383"/>
                  <a:pt x="2444800" y="92888"/>
                  <a:pt x="2441600" y="95021"/>
                </a:cubicBezTo>
                <a:cubicBezTo>
                  <a:pt x="2438400" y="97155"/>
                  <a:pt x="2433446" y="98222"/>
                  <a:pt x="2426741" y="98222"/>
                </a:cubicBezTo>
                <a:lnTo>
                  <a:pt x="2422169" y="97765"/>
                </a:lnTo>
                <a:cubicBezTo>
                  <a:pt x="2414549" y="105385"/>
                  <a:pt x="2406776" y="111404"/>
                  <a:pt x="2398852" y="115824"/>
                </a:cubicBezTo>
                <a:cubicBezTo>
                  <a:pt x="2390927" y="120244"/>
                  <a:pt x="2383916" y="122453"/>
                  <a:pt x="2377821" y="122453"/>
                </a:cubicBezTo>
                <a:cubicBezTo>
                  <a:pt x="2368372" y="122453"/>
                  <a:pt x="2363648" y="118491"/>
                  <a:pt x="2363648" y="110566"/>
                </a:cubicBezTo>
                <a:cubicBezTo>
                  <a:pt x="2372792" y="108737"/>
                  <a:pt x="2380716" y="106299"/>
                  <a:pt x="2387422" y="103251"/>
                </a:cubicBezTo>
                <a:cubicBezTo>
                  <a:pt x="2394128" y="100203"/>
                  <a:pt x="2400224" y="96850"/>
                  <a:pt x="2405710" y="93193"/>
                </a:cubicBezTo>
                <a:cubicBezTo>
                  <a:pt x="2394737" y="87706"/>
                  <a:pt x="2389250" y="80543"/>
                  <a:pt x="2389250" y="71704"/>
                </a:cubicBezTo>
                <a:cubicBezTo>
                  <a:pt x="2389250" y="64694"/>
                  <a:pt x="2392223" y="58141"/>
                  <a:pt x="2398166" y="52045"/>
                </a:cubicBezTo>
                <a:cubicBezTo>
                  <a:pt x="2404110" y="45949"/>
                  <a:pt x="2410434" y="42901"/>
                  <a:pt x="2417140" y="42901"/>
                </a:cubicBezTo>
                <a:close/>
                <a:moveTo>
                  <a:pt x="6866992" y="38100"/>
                </a:moveTo>
                <a:lnTo>
                  <a:pt x="6867449" y="43586"/>
                </a:lnTo>
                <a:cubicBezTo>
                  <a:pt x="6867449" y="51511"/>
                  <a:pt x="6863944" y="57607"/>
                  <a:pt x="6856934" y="61874"/>
                </a:cubicBezTo>
                <a:cubicBezTo>
                  <a:pt x="6849008" y="65837"/>
                  <a:pt x="6838798" y="70256"/>
                  <a:pt x="6826301" y="75133"/>
                </a:cubicBezTo>
                <a:cubicBezTo>
                  <a:pt x="6813804" y="80010"/>
                  <a:pt x="6799174" y="85344"/>
                  <a:pt x="6782410" y="91135"/>
                </a:cubicBezTo>
                <a:lnTo>
                  <a:pt x="6784696" y="69190"/>
                </a:lnTo>
                <a:cubicBezTo>
                  <a:pt x="6805118" y="61874"/>
                  <a:pt x="6821882" y="55778"/>
                  <a:pt x="6834988" y="50902"/>
                </a:cubicBezTo>
                <a:cubicBezTo>
                  <a:pt x="6848094" y="46025"/>
                  <a:pt x="6858762" y="41758"/>
                  <a:pt x="6866992" y="38100"/>
                </a:cubicBezTo>
                <a:close/>
                <a:moveTo>
                  <a:pt x="3961866" y="36728"/>
                </a:moveTo>
                <a:cubicBezTo>
                  <a:pt x="3958513" y="36728"/>
                  <a:pt x="3955160" y="37490"/>
                  <a:pt x="3951808" y="39014"/>
                </a:cubicBezTo>
                <a:cubicBezTo>
                  <a:pt x="3948455" y="40538"/>
                  <a:pt x="3943882" y="43891"/>
                  <a:pt x="3938092" y="49073"/>
                </a:cubicBezTo>
                <a:cubicBezTo>
                  <a:pt x="3944187" y="51206"/>
                  <a:pt x="3949064" y="52273"/>
                  <a:pt x="3952722" y="52273"/>
                </a:cubicBezTo>
                <a:cubicBezTo>
                  <a:pt x="3959428" y="52273"/>
                  <a:pt x="3964152" y="51968"/>
                  <a:pt x="3966895" y="51359"/>
                </a:cubicBezTo>
                <a:cubicBezTo>
                  <a:pt x="3969638" y="50749"/>
                  <a:pt x="3973144" y="49530"/>
                  <a:pt x="3977410" y="47701"/>
                </a:cubicBezTo>
                <a:cubicBezTo>
                  <a:pt x="3973753" y="40386"/>
                  <a:pt x="3968571" y="36728"/>
                  <a:pt x="3961866" y="36728"/>
                </a:cubicBezTo>
                <a:close/>
                <a:moveTo>
                  <a:pt x="4731714" y="33376"/>
                </a:moveTo>
                <a:cubicBezTo>
                  <a:pt x="4736590" y="33376"/>
                  <a:pt x="4740553" y="35509"/>
                  <a:pt x="4743601" y="39776"/>
                </a:cubicBezTo>
                <a:cubicBezTo>
                  <a:pt x="4747259" y="44653"/>
                  <a:pt x="4749088" y="52426"/>
                  <a:pt x="4749088" y="63094"/>
                </a:cubicBezTo>
                <a:cubicBezTo>
                  <a:pt x="4749088" y="67056"/>
                  <a:pt x="4748326" y="70714"/>
                  <a:pt x="4746802" y="74066"/>
                </a:cubicBezTo>
                <a:lnTo>
                  <a:pt x="4760975" y="74981"/>
                </a:lnTo>
                <a:cubicBezTo>
                  <a:pt x="4760975" y="79858"/>
                  <a:pt x="4759374" y="83363"/>
                  <a:pt x="4756174" y="85496"/>
                </a:cubicBezTo>
                <a:cubicBezTo>
                  <a:pt x="4752974" y="87630"/>
                  <a:pt x="4748020" y="88697"/>
                  <a:pt x="4741316" y="88697"/>
                </a:cubicBezTo>
                <a:lnTo>
                  <a:pt x="4736744" y="88240"/>
                </a:lnTo>
                <a:cubicBezTo>
                  <a:pt x="4729123" y="95860"/>
                  <a:pt x="4721351" y="101879"/>
                  <a:pt x="4713426" y="106299"/>
                </a:cubicBezTo>
                <a:cubicBezTo>
                  <a:pt x="4705501" y="110719"/>
                  <a:pt x="4698490" y="112928"/>
                  <a:pt x="4692395" y="112928"/>
                </a:cubicBezTo>
                <a:cubicBezTo>
                  <a:pt x="4682946" y="112928"/>
                  <a:pt x="4678222" y="108966"/>
                  <a:pt x="4678222" y="101041"/>
                </a:cubicBezTo>
                <a:cubicBezTo>
                  <a:pt x="4687366" y="99212"/>
                  <a:pt x="4695290" y="96774"/>
                  <a:pt x="4701996" y="93726"/>
                </a:cubicBezTo>
                <a:cubicBezTo>
                  <a:pt x="4708702" y="90678"/>
                  <a:pt x="4714798" y="87325"/>
                  <a:pt x="4720284" y="83668"/>
                </a:cubicBezTo>
                <a:cubicBezTo>
                  <a:pt x="4709312" y="78181"/>
                  <a:pt x="4703825" y="71018"/>
                  <a:pt x="4703825" y="62179"/>
                </a:cubicBezTo>
                <a:cubicBezTo>
                  <a:pt x="4703825" y="55169"/>
                  <a:pt x="4706796" y="48616"/>
                  <a:pt x="4712740" y="42520"/>
                </a:cubicBezTo>
                <a:cubicBezTo>
                  <a:pt x="4718684" y="36424"/>
                  <a:pt x="4725008" y="33376"/>
                  <a:pt x="4731714" y="33376"/>
                </a:cubicBezTo>
                <a:close/>
                <a:moveTo>
                  <a:pt x="3293440" y="33376"/>
                </a:moveTo>
                <a:cubicBezTo>
                  <a:pt x="3298316" y="33376"/>
                  <a:pt x="3302278" y="35509"/>
                  <a:pt x="3305327" y="39776"/>
                </a:cubicBezTo>
                <a:cubicBezTo>
                  <a:pt x="3308984" y="44653"/>
                  <a:pt x="3310813" y="52426"/>
                  <a:pt x="3310813" y="63094"/>
                </a:cubicBezTo>
                <a:cubicBezTo>
                  <a:pt x="3310813" y="67056"/>
                  <a:pt x="3310051" y="70714"/>
                  <a:pt x="3308527" y="74066"/>
                </a:cubicBezTo>
                <a:lnTo>
                  <a:pt x="3322700" y="74981"/>
                </a:lnTo>
                <a:cubicBezTo>
                  <a:pt x="3322700" y="79858"/>
                  <a:pt x="3321100" y="83363"/>
                  <a:pt x="3317900" y="85496"/>
                </a:cubicBezTo>
                <a:cubicBezTo>
                  <a:pt x="3314699" y="87630"/>
                  <a:pt x="3309746" y="88697"/>
                  <a:pt x="3303040" y="88697"/>
                </a:cubicBezTo>
                <a:lnTo>
                  <a:pt x="3298469" y="88240"/>
                </a:lnTo>
                <a:cubicBezTo>
                  <a:pt x="3290848" y="95860"/>
                  <a:pt x="3283076" y="101879"/>
                  <a:pt x="3275152" y="106299"/>
                </a:cubicBezTo>
                <a:cubicBezTo>
                  <a:pt x="3267226" y="110719"/>
                  <a:pt x="3260216" y="112928"/>
                  <a:pt x="3254120" y="112928"/>
                </a:cubicBezTo>
                <a:cubicBezTo>
                  <a:pt x="3244671" y="112928"/>
                  <a:pt x="3239947" y="108966"/>
                  <a:pt x="3239947" y="101041"/>
                </a:cubicBezTo>
                <a:cubicBezTo>
                  <a:pt x="3249091" y="99212"/>
                  <a:pt x="3257016" y="96774"/>
                  <a:pt x="3263722" y="93726"/>
                </a:cubicBezTo>
                <a:cubicBezTo>
                  <a:pt x="3270427" y="90678"/>
                  <a:pt x="3276523" y="87325"/>
                  <a:pt x="3282010" y="83668"/>
                </a:cubicBezTo>
                <a:cubicBezTo>
                  <a:pt x="3271036" y="78181"/>
                  <a:pt x="3265550" y="71018"/>
                  <a:pt x="3265550" y="62179"/>
                </a:cubicBezTo>
                <a:cubicBezTo>
                  <a:pt x="3265550" y="55169"/>
                  <a:pt x="3268522" y="48616"/>
                  <a:pt x="3274466" y="42520"/>
                </a:cubicBezTo>
                <a:cubicBezTo>
                  <a:pt x="3280409" y="36424"/>
                  <a:pt x="3286734" y="33376"/>
                  <a:pt x="3293440" y="33376"/>
                </a:cubicBezTo>
                <a:close/>
                <a:moveTo>
                  <a:pt x="3808170" y="28042"/>
                </a:moveTo>
                <a:cubicBezTo>
                  <a:pt x="3806037" y="28042"/>
                  <a:pt x="3803827" y="28880"/>
                  <a:pt x="3801541" y="30556"/>
                </a:cubicBezTo>
                <a:cubicBezTo>
                  <a:pt x="3799255" y="32233"/>
                  <a:pt x="3798264" y="34747"/>
                  <a:pt x="3798569" y="38100"/>
                </a:cubicBezTo>
                <a:cubicBezTo>
                  <a:pt x="3798569" y="41148"/>
                  <a:pt x="3799484" y="43967"/>
                  <a:pt x="3801312" y="46558"/>
                </a:cubicBezTo>
                <a:cubicBezTo>
                  <a:pt x="3803141" y="49149"/>
                  <a:pt x="3806189" y="50444"/>
                  <a:pt x="3810456" y="50444"/>
                </a:cubicBezTo>
                <a:cubicBezTo>
                  <a:pt x="3813504" y="50444"/>
                  <a:pt x="3816400" y="49378"/>
                  <a:pt x="3819144" y="47244"/>
                </a:cubicBezTo>
                <a:cubicBezTo>
                  <a:pt x="3821886" y="45110"/>
                  <a:pt x="3823258" y="43129"/>
                  <a:pt x="3823258" y="41300"/>
                </a:cubicBezTo>
                <a:cubicBezTo>
                  <a:pt x="3823258" y="38557"/>
                  <a:pt x="3821658" y="35662"/>
                  <a:pt x="3818458" y="32614"/>
                </a:cubicBezTo>
                <a:cubicBezTo>
                  <a:pt x="3815257" y="29566"/>
                  <a:pt x="3811828" y="28042"/>
                  <a:pt x="3808170" y="28042"/>
                </a:cubicBezTo>
                <a:close/>
                <a:moveTo>
                  <a:pt x="3965524" y="17069"/>
                </a:moveTo>
                <a:cubicBezTo>
                  <a:pt x="3971010" y="17069"/>
                  <a:pt x="3976039" y="19964"/>
                  <a:pt x="3980611" y="25756"/>
                </a:cubicBezTo>
                <a:cubicBezTo>
                  <a:pt x="3985183" y="31547"/>
                  <a:pt x="3987469" y="38405"/>
                  <a:pt x="3987469" y="46330"/>
                </a:cubicBezTo>
                <a:cubicBezTo>
                  <a:pt x="3987469" y="51816"/>
                  <a:pt x="3986250" y="57912"/>
                  <a:pt x="3983812" y="64618"/>
                </a:cubicBezTo>
                <a:cubicBezTo>
                  <a:pt x="3978934" y="67970"/>
                  <a:pt x="3974058" y="70256"/>
                  <a:pt x="3969181" y="71476"/>
                </a:cubicBezTo>
                <a:cubicBezTo>
                  <a:pt x="3964304" y="72695"/>
                  <a:pt x="3958818" y="73304"/>
                  <a:pt x="3952722" y="73304"/>
                </a:cubicBezTo>
                <a:cubicBezTo>
                  <a:pt x="3946930" y="73304"/>
                  <a:pt x="3941444" y="72466"/>
                  <a:pt x="3936263" y="70790"/>
                </a:cubicBezTo>
                <a:cubicBezTo>
                  <a:pt x="3931081" y="69113"/>
                  <a:pt x="3924528" y="66294"/>
                  <a:pt x="3916603" y="62332"/>
                </a:cubicBezTo>
                <a:cubicBezTo>
                  <a:pt x="3910202" y="65380"/>
                  <a:pt x="3904868" y="69037"/>
                  <a:pt x="3900601" y="73304"/>
                </a:cubicBezTo>
                <a:lnTo>
                  <a:pt x="3892372" y="66446"/>
                </a:lnTo>
                <a:cubicBezTo>
                  <a:pt x="3897553" y="58826"/>
                  <a:pt x="3902354" y="52807"/>
                  <a:pt x="3906773" y="48387"/>
                </a:cubicBezTo>
                <a:cubicBezTo>
                  <a:pt x="3911193" y="43967"/>
                  <a:pt x="3916146" y="41758"/>
                  <a:pt x="3921632" y="41758"/>
                </a:cubicBezTo>
                <a:cubicBezTo>
                  <a:pt x="3923766" y="41758"/>
                  <a:pt x="3926052" y="42520"/>
                  <a:pt x="3928490" y="44044"/>
                </a:cubicBezTo>
                <a:cubicBezTo>
                  <a:pt x="3934586" y="34595"/>
                  <a:pt x="3940606" y="27737"/>
                  <a:pt x="3946550" y="23470"/>
                </a:cubicBezTo>
                <a:cubicBezTo>
                  <a:pt x="3952493" y="19202"/>
                  <a:pt x="3958818" y="17069"/>
                  <a:pt x="3965524" y="17069"/>
                </a:cubicBezTo>
                <a:close/>
                <a:moveTo>
                  <a:pt x="3810456" y="9754"/>
                </a:moveTo>
                <a:cubicBezTo>
                  <a:pt x="3817162" y="9449"/>
                  <a:pt x="3823030" y="12268"/>
                  <a:pt x="3828059" y="18212"/>
                </a:cubicBezTo>
                <a:cubicBezTo>
                  <a:pt x="3833088" y="24155"/>
                  <a:pt x="3835602" y="31852"/>
                  <a:pt x="3835602" y="41300"/>
                </a:cubicBezTo>
                <a:cubicBezTo>
                  <a:pt x="3835602" y="48311"/>
                  <a:pt x="3833012" y="54407"/>
                  <a:pt x="3827830" y="59588"/>
                </a:cubicBezTo>
                <a:cubicBezTo>
                  <a:pt x="3822648" y="64770"/>
                  <a:pt x="3816705" y="67361"/>
                  <a:pt x="3809999" y="67361"/>
                </a:cubicBezTo>
                <a:cubicBezTo>
                  <a:pt x="3802989" y="67361"/>
                  <a:pt x="3797274" y="64846"/>
                  <a:pt x="3792854" y="59817"/>
                </a:cubicBezTo>
                <a:cubicBezTo>
                  <a:pt x="3788435" y="54788"/>
                  <a:pt x="3786225" y="48463"/>
                  <a:pt x="3786225" y="40843"/>
                </a:cubicBezTo>
                <a:cubicBezTo>
                  <a:pt x="3786225" y="32004"/>
                  <a:pt x="3788740" y="24613"/>
                  <a:pt x="3793769" y="18669"/>
                </a:cubicBezTo>
                <a:cubicBezTo>
                  <a:pt x="3798798" y="12725"/>
                  <a:pt x="3804360" y="9754"/>
                  <a:pt x="3810456" y="9754"/>
                </a:cubicBezTo>
                <a:close/>
                <a:moveTo>
                  <a:pt x="3695166" y="0"/>
                </a:moveTo>
                <a:lnTo>
                  <a:pt x="3695623" y="5486"/>
                </a:lnTo>
                <a:cubicBezTo>
                  <a:pt x="3695623" y="13411"/>
                  <a:pt x="3692118" y="19507"/>
                  <a:pt x="3685108" y="23774"/>
                </a:cubicBezTo>
                <a:cubicBezTo>
                  <a:pt x="3677182" y="27737"/>
                  <a:pt x="3666972" y="32156"/>
                  <a:pt x="3654475" y="37033"/>
                </a:cubicBezTo>
                <a:cubicBezTo>
                  <a:pt x="3641978" y="41910"/>
                  <a:pt x="3627348" y="47244"/>
                  <a:pt x="3610584" y="53035"/>
                </a:cubicBezTo>
                <a:lnTo>
                  <a:pt x="3612870" y="31090"/>
                </a:lnTo>
                <a:cubicBezTo>
                  <a:pt x="3633292" y="23774"/>
                  <a:pt x="3650056" y="17678"/>
                  <a:pt x="3663162" y="12802"/>
                </a:cubicBezTo>
                <a:cubicBezTo>
                  <a:pt x="3676268" y="7925"/>
                  <a:pt x="3686936" y="3658"/>
                  <a:pt x="3695166"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E98A58A6-8771-A8DB-7903-9801EA4F5B5A}"/>
              </a:ext>
            </a:extLst>
          </p:cNvPr>
          <p:cNvSpPr txBox="1"/>
          <p:nvPr/>
        </p:nvSpPr>
        <p:spPr>
          <a:xfrm>
            <a:off x="9637452" y="5081634"/>
            <a:ext cx="6965193" cy="830997"/>
          </a:xfrm>
          <a:prstGeom prst="rect">
            <a:avLst/>
          </a:prstGeom>
          <a:noFill/>
        </p:spPr>
        <p:txBody>
          <a:bodyPr wrap="square" rtlCol="0">
            <a:spAutoFit/>
          </a:bodyPr>
          <a:lstStyle/>
          <a:p>
            <a:pPr marL="0" indent="0" algn="ctr">
              <a:buNone/>
            </a:pPr>
            <a:r>
              <a:rPr lang="en-GB" sz="2400" i="0" u="none" strike="noStrike" dirty="0">
                <a:solidFill>
                  <a:srgbClr val="000000"/>
                </a:solidFill>
                <a:effectLst/>
                <a:latin typeface="Inter"/>
              </a:rPr>
              <a:t>We know very well what the earth takes away from them: We keep a comprehensive record.</a:t>
            </a:r>
            <a:endParaRPr lang="en-GB" sz="4400" dirty="0">
              <a:effectLst/>
            </a:endParaRPr>
          </a:p>
        </p:txBody>
      </p:sp>
      <p:sp>
        <p:nvSpPr>
          <p:cNvPr id="8" name="Freeform: Shape 7">
            <a:extLst>
              <a:ext uri="{FF2B5EF4-FFF2-40B4-BE49-F238E27FC236}">
                <a16:creationId xmlns:a16="http://schemas.microsoft.com/office/drawing/2014/main" id="{CB67CA0A-9713-B9F5-9A53-D474C90BFBE8}"/>
              </a:ext>
            </a:extLst>
          </p:cNvPr>
          <p:cNvSpPr/>
          <p:nvPr/>
        </p:nvSpPr>
        <p:spPr>
          <a:xfrm rot="20799858">
            <a:off x="-245960" y="5160410"/>
            <a:ext cx="9937148" cy="5398512"/>
          </a:xfrm>
          <a:custGeom>
            <a:avLst/>
            <a:gdLst>
              <a:gd name="connsiteX0" fmla="*/ 533902 w 5542288"/>
              <a:gd name="connsiteY0" fmla="*/ 18036 h 3049071"/>
              <a:gd name="connsiteX1" fmla="*/ 1979382 w 5542288"/>
              <a:gd name="connsiteY1" fmla="*/ 667978 h 3049071"/>
              <a:gd name="connsiteX2" fmla="*/ 3378861 w 5542288"/>
              <a:gd name="connsiteY2" fmla="*/ 955722 h 3049071"/>
              <a:gd name="connsiteX3" fmla="*/ 4795784 w 5542288"/>
              <a:gd name="connsiteY3" fmla="*/ 1648925 h 3049071"/>
              <a:gd name="connsiteX4" fmla="*/ 5542288 w 5542288"/>
              <a:gd name="connsiteY4" fmla="*/ 2966753 h 3049071"/>
              <a:gd name="connsiteX5" fmla="*/ 5539185 w 5542288"/>
              <a:gd name="connsiteY5" fmla="*/ 3049071 h 3049071"/>
              <a:gd name="connsiteX6" fmla="*/ 0 w 5542288"/>
              <a:gd name="connsiteY6" fmla="*/ 1736018 h 3049071"/>
              <a:gd name="connsiteX7" fmla="*/ 411519 w 5542288"/>
              <a:gd name="connsiteY7" fmla="*/ 0 h 3049071"/>
              <a:gd name="connsiteX8" fmla="*/ 430579 w 5542288"/>
              <a:gd name="connsiteY8" fmla="*/ 1167 h 3049071"/>
              <a:gd name="connsiteX9" fmla="*/ 533902 w 5542288"/>
              <a:gd name="connsiteY9" fmla="*/ 18036 h 304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2288" h="3049071">
                <a:moveTo>
                  <a:pt x="533902" y="18036"/>
                </a:moveTo>
                <a:cubicBezTo>
                  <a:pt x="988866" y="112723"/>
                  <a:pt x="1533053" y="476694"/>
                  <a:pt x="1979382" y="667978"/>
                </a:cubicBezTo>
                <a:cubicBezTo>
                  <a:pt x="2524350" y="903405"/>
                  <a:pt x="2921090" y="872889"/>
                  <a:pt x="3378861" y="955722"/>
                </a:cubicBezTo>
                <a:cubicBezTo>
                  <a:pt x="3832276" y="1042917"/>
                  <a:pt x="4346727" y="1243466"/>
                  <a:pt x="4795784" y="1648925"/>
                </a:cubicBezTo>
                <a:cubicBezTo>
                  <a:pt x="5188705" y="1999886"/>
                  <a:pt x="5534898" y="2504391"/>
                  <a:pt x="5542288" y="2966753"/>
                </a:cubicBezTo>
                <a:lnTo>
                  <a:pt x="5539185" y="3049071"/>
                </a:lnTo>
                <a:lnTo>
                  <a:pt x="0" y="1736018"/>
                </a:lnTo>
                <a:lnTo>
                  <a:pt x="411519" y="0"/>
                </a:lnTo>
                <a:lnTo>
                  <a:pt x="430579" y="1167"/>
                </a:lnTo>
                <a:cubicBezTo>
                  <a:pt x="464436" y="5062"/>
                  <a:pt x="498905" y="10753"/>
                  <a:pt x="533902" y="18036"/>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a:solidFill>
                <a:schemeClr val="tx1"/>
              </a:solidFill>
            </a:endParaRPr>
          </a:p>
        </p:txBody>
      </p:sp>
    </p:spTree>
    <p:extLst>
      <p:ext uri="{BB962C8B-B14F-4D97-AF65-F5344CB8AC3E}">
        <p14:creationId xmlns:p14="http://schemas.microsoft.com/office/powerpoint/2010/main" val="977373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4116A7D3-186D-77D7-5B9E-F0776044411E}"/>
            </a:ext>
          </a:extLst>
        </p:cNvPr>
        <p:cNvGrpSpPr/>
        <p:nvPr/>
      </p:nvGrpSpPr>
      <p:grpSpPr>
        <a:xfrm>
          <a:off x="0" y="0"/>
          <a:ext cx="0" cy="0"/>
          <a:chOff x="0" y="0"/>
          <a:chExt cx="0" cy="0"/>
        </a:xfrm>
      </p:grpSpPr>
      <p:sp>
        <p:nvSpPr>
          <p:cNvPr id="11" name="Background frame">
            <a:extLst>
              <a:ext uri="{FF2B5EF4-FFF2-40B4-BE49-F238E27FC236}">
                <a16:creationId xmlns:a16="http://schemas.microsoft.com/office/drawing/2014/main" id="{47B8E629-2AA5-DC59-FA89-9E68D6F47AE5}"/>
              </a:ext>
            </a:extLst>
          </p:cNvPr>
          <p:cNvSpPr/>
          <p:nvPr/>
        </p:nvSpPr>
        <p:spPr>
          <a:xfrm>
            <a:off x="9144000" y="1640539"/>
            <a:ext cx="7912045" cy="2698716"/>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BCEBD588-37C4-0A16-E381-25E32E4B9352}"/>
              </a:ext>
            </a:extLst>
          </p:cNvPr>
          <p:cNvSpPr/>
          <p:nvPr/>
        </p:nvSpPr>
        <p:spPr>
          <a:xfrm>
            <a:off x="9148517" y="4661429"/>
            <a:ext cx="7912045" cy="1829988"/>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23A45B19-C41F-EE33-4CD7-CA11D5268292}"/>
              </a:ext>
            </a:extLst>
          </p:cNvPr>
          <p:cNvSpPr txBox="1"/>
          <p:nvPr/>
        </p:nvSpPr>
        <p:spPr>
          <a:xfrm>
            <a:off x="1932841" y="1444743"/>
            <a:ext cx="5975484"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Lost &amp; </a:t>
            </a:r>
          </a:p>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Confused</a:t>
            </a:r>
            <a:endParaRPr sz="1600" dirty="0">
              <a:solidFill>
                <a:srgbClr val="4B116F"/>
              </a:solidFill>
              <a:latin typeface="+mj-lt"/>
            </a:endParaRPr>
          </a:p>
        </p:txBody>
      </p:sp>
      <p:sp>
        <p:nvSpPr>
          <p:cNvPr id="3" name="Google Shape;203;p22">
            <a:extLst>
              <a:ext uri="{FF2B5EF4-FFF2-40B4-BE49-F238E27FC236}">
                <a16:creationId xmlns:a16="http://schemas.microsoft.com/office/drawing/2014/main" id="{D126A586-00AA-E37D-9EE2-505E48635E7B}"/>
              </a:ext>
            </a:extLst>
          </p:cNvPr>
          <p:cNvSpPr txBox="1"/>
          <p:nvPr/>
        </p:nvSpPr>
        <p:spPr>
          <a:xfrm>
            <a:off x="1932842" y="3501521"/>
            <a:ext cx="6527418" cy="3016170"/>
          </a:xfrm>
          <a:prstGeom prst="rect">
            <a:avLst/>
          </a:prstGeom>
          <a:noFill/>
          <a:ln>
            <a:noFill/>
          </a:ln>
        </p:spPr>
        <p:txBody>
          <a:bodyPr spcFirstLastPara="1" wrap="square" lIns="91425" tIns="45700" rIns="91425" bIns="45700" anchor="t" anchorCtr="0">
            <a:spAutoFit/>
          </a:bodyPr>
          <a:lstStyle/>
          <a:p>
            <a:pPr marL="342900" marR="0" lvl="0" indent="-342900" algn="l" rtl="0">
              <a:lnSpc>
                <a:spcPct val="150000"/>
              </a:lnSpc>
              <a:spcBef>
                <a:spcPts val="0"/>
              </a:spcBef>
              <a:spcAft>
                <a:spcPts val="600"/>
              </a:spcAft>
              <a:buFont typeface="Arial" panose="020B0604020202020204" pitchFamily="34" charset="0"/>
              <a:buChar char="•"/>
            </a:pPr>
            <a:r>
              <a:rPr lang="en-US" sz="2400" dirty="0">
                <a:solidFill>
                  <a:srgbClr val="1E1E1E"/>
                </a:solidFill>
                <a:latin typeface="Inter Light"/>
                <a:ea typeface="Inter Light"/>
                <a:cs typeface="Inter Light"/>
                <a:sym typeface="Inter Light"/>
              </a:rPr>
              <a:t>Consequence of those who reject the message = confusion. </a:t>
            </a:r>
          </a:p>
          <a:p>
            <a:pPr marL="342900" marR="0" lvl="0" indent="-342900" algn="l" rtl="0">
              <a:lnSpc>
                <a:spcPct val="150000"/>
              </a:lnSpc>
              <a:spcBef>
                <a:spcPts val="0"/>
              </a:spcBef>
              <a:spcAft>
                <a:spcPts val="600"/>
              </a:spcAft>
              <a:buFont typeface="Arial" panose="020B0604020202020204" pitchFamily="34" charset="0"/>
              <a:buChar char="•"/>
            </a:pPr>
            <a:r>
              <a:rPr lang="en-US" sz="2400" dirty="0">
                <a:solidFill>
                  <a:srgbClr val="1E1E1E"/>
                </a:solidFill>
                <a:latin typeface="Inter Light"/>
                <a:ea typeface="Inter Light"/>
                <a:cs typeface="Inter Light"/>
                <a:sym typeface="Inter Light"/>
              </a:rPr>
              <a:t>Mixed and confused - there will be no meaning and purpose to their life if they reject the truth. </a:t>
            </a:r>
          </a:p>
        </p:txBody>
      </p:sp>
      <p:sp>
        <p:nvSpPr>
          <p:cNvPr id="2" name="Freeform: Shape 1">
            <a:extLst>
              <a:ext uri="{FF2B5EF4-FFF2-40B4-BE49-F238E27FC236}">
                <a16:creationId xmlns:a16="http://schemas.microsoft.com/office/drawing/2014/main" id="{63FCAE1B-693F-E100-30E5-992E3EBED53A}"/>
              </a:ext>
            </a:extLst>
          </p:cNvPr>
          <p:cNvSpPr/>
          <p:nvPr/>
        </p:nvSpPr>
        <p:spPr>
          <a:xfrm>
            <a:off x="9963664" y="2319228"/>
            <a:ext cx="6112612" cy="1507922"/>
          </a:xfrm>
          <a:custGeom>
            <a:avLst/>
            <a:gdLst/>
            <a:ahLst/>
            <a:cxnLst/>
            <a:rect l="l" t="t" r="r" b="b"/>
            <a:pathLst>
              <a:path w="6112612" h="1507922">
                <a:moveTo>
                  <a:pt x="3278276" y="1464945"/>
                </a:moveTo>
                <a:lnTo>
                  <a:pt x="3278276" y="1469517"/>
                </a:lnTo>
                <a:cubicBezTo>
                  <a:pt x="3278276" y="1475003"/>
                  <a:pt x="3276296" y="1478890"/>
                  <a:pt x="3272333" y="1481176"/>
                </a:cubicBezTo>
                <a:cubicBezTo>
                  <a:pt x="3268371" y="1483462"/>
                  <a:pt x="3262274" y="1486129"/>
                  <a:pt x="3254045" y="1489177"/>
                </a:cubicBezTo>
                <a:cubicBezTo>
                  <a:pt x="3249778" y="1491005"/>
                  <a:pt x="3243148" y="1493367"/>
                  <a:pt x="3234157" y="1496263"/>
                </a:cubicBezTo>
                <a:cubicBezTo>
                  <a:pt x="3225165" y="1499159"/>
                  <a:pt x="3213202" y="1503045"/>
                  <a:pt x="3198266" y="1507922"/>
                </a:cubicBezTo>
                <a:lnTo>
                  <a:pt x="3199638" y="1491005"/>
                </a:lnTo>
                <a:cubicBezTo>
                  <a:pt x="3228290" y="1482776"/>
                  <a:pt x="3254502" y="1474089"/>
                  <a:pt x="3278276" y="1464945"/>
                </a:cubicBezTo>
                <a:close/>
                <a:moveTo>
                  <a:pt x="3274619" y="1441171"/>
                </a:moveTo>
                <a:lnTo>
                  <a:pt x="3275076" y="1445743"/>
                </a:lnTo>
                <a:cubicBezTo>
                  <a:pt x="3275686" y="1450315"/>
                  <a:pt x="3274466" y="1453591"/>
                  <a:pt x="3271418" y="1455572"/>
                </a:cubicBezTo>
                <a:cubicBezTo>
                  <a:pt x="3268371" y="1457554"/>
                  <a:pt x="3263494" y="1459916"/>
                  <a:pt x="3256788" y="1462659"/>
                </a:cubicBezTo>
                <a:cubicBezTo>
                  <a:pt x="3252216" y="1464792"/>
                  <a:pt x="3245130" y="1467536"/>
                  <a:pt x="3235528" y="1470889"/>
                </a:cubicBezTo>
                <a:cubicBezTo>
                  <a:pt x="3225927" y="1474241"/>
                  <a:pt x="3212440" y="1478661"/>
                  <a:pt x="3195066" y="1484147"/>
                </a:cubicBezTo>
                <a:lnTo>
                  <a:pt x="3196438" y="1467231"/>
                </a:lnTo>
                <a:cubicBezTo>
                  <a:pt x="3210764" y="1462964"/>
                  <a:pt x="3224556" y="1458697"/>
                  <a:pt x="3237814" y="1454429"/>
                </a:cubicBezTo>
                <a:cubicBezTo>
                  <a:pt x="3251073" y="1450162"/>
                  <a:pt x="3263341" y="1445743"/>
                  <a:pt x="3274619" y="1441171"/>
                </a:cubicBezTo>
                <a:close/>
                <a:moveTo>
                  <a:pt x="3644722" y="1398575"/>
                </a:moveTo>
                <a:lnTo>
                  <a:pt x="3645180" y="1404061"/>
                </a:lnTo>
                <a:cubicBezTo>
                  <a:pt x="3644570" y="1413205"/>
                  <a:pt x="3640760" y="1419606"/>
                  <a:pt x="3633750" y="1423264"/>
                </a:cubicBezTo>
                <a:cubicBezTo>
                  <a:pt x="3625825" y="1427226"/>
                  <a:pt x="3615538" y="1431569"/>
                  <a:pt x="3602889" y="1436294"/>
                </a:cubicBezTo>
                <a:cubicBezTo>
                  <a:pt x="3590240" y="1441018"/>
                  <a:pt x="3575380" y="1446124"/>
                  <a:pt x="3558312" y="1451610"/>
                </a:cubicBezTo>
                <a:lnTo>
                  <a:pt x="3561969" y="1428293"/>
                </a:lnTo>
                <a:cubicBezTo>
                  <a:pt x="3582086" y="1421282"/>
                  <a:pt x="3598926" y="1415415"/>
                  <a:pt x="3612490" y="1410691"/>
                </a:cubicBezTo>
                <a:cubicBezTo>
                  <a:pt x="3626054" y="1405966"/>
                  <a:pt x="3636798" y="1401928"/>
                  <a:pt x="3644722" y="1398575"/>
                </a:cubicBezTo>
                <a:close/>
                <a:moveTo>
                  <a:pt x="2760802" y="1377544"/>
                </a:moveTo>
                <a:cubicBezTo>
                  <a:pt x="2769642" y="1384249"/>
                  <a:pt x="2776195" y="1390193"/>
                  <a:pt x="2780462" y="1395374"/>
                </a:cubicBezTo>
                <a:cubicBezTo>
                  <a:pt x="2777414" y="1398118"/>
                  <a:pt x="2774214" y="1401166"/>
                  <a:pt x="2770861" y="1404518"/>
                </a:cubicBezTo>
                <a:cubicBezTo>
                  <a:pt x="2767508" y="1407871"/>
                  <a:pt x="2764155" y="1411681"/>
                  <a:pt x="2760802" y="1415948"/>
                </a:cubicBezTo>
                <a:cubicBezTo>
                  <a:pt x="2756230" y="1410157"/>
                  <a:pt x="2750287" y="1404061"/>
                  <a:pt x="2742972" y="1397660"/>
                </a:cubicBezTo>
                <a:cubicBezTo>
                  <a:pt x="2745410" y="1394003"/>
                  <a:pt x="2748153" y="1390498"/>
                  <a:pt x="2751201" y="1387145"/>
                </a:cubicBezTo>
                <a:cubicBezTo>
                  <a:pt x="2754249" y="1383792"/>
                  <a:pt x="2757450" y="1380592"/>
                  <a:pt x="2760802" y="1377544"/>
                </a:cubicBezTo>
                <a:close/>
                <a:moveTo>
                  <a:pt x="2514676" y="1377544"/>
                </a:moveTo>
                <a:cubicBezTo>
                  <a:pt x="2517420" y="1380287"/>
                  <a:pt x="2520391" y="1383182"/>
                  <a:pt x="2523592" y="1386230"/>
                </a:cubicBezTo>
                <a:cubicBezTo>
                  <a:pt x="2526792" y="1389278"/>
                  <a:pt x="2529764" y="1392326"/>
                  <a:pt x="2532507" y="1395374"/>
                </a:cubicBezTo>
                <a:cubicBezTo>
                  <a:pt x="2530069" y="1399032"/>
                  <a:pt x="2527326" y="1402613"/>
                  <a:pt x="2524278" y="1406119"/>
                </a:cubicBezTo>
                <a:cubicBezTo>
                  <a:pt x="2521230" y="1409624"/>
                  <a:pt x="2518029" y="1412900"/>
                  <a:pt x="2514676" y="1415948"/>
                </a:cubicBezTo>
                <a:cubicBezTo>
                  <a:pt x="2510714" y="1412900"/>
                  <a:pt x="2507056" y="1409852"/>
                  <a:pt x="2503704" y="1406804"/>
                </a:cubicBezTo>
                <a:cubicBezTo>
                  <a:pt x="2500351" y="1403756"/>
                  <a:pt x="2497455" y="1400861"/>
                  <a:pt x="2495017" y="1398118"/>
                </a:cubicBezTo>
                <a:cubicBezTo>
                  <a:pt x="2498370" y="1395070"/>
                  <a:pt x="2501646" y="1391869"/>
                  <a:pt x="2504847" y="1388516"/>
                </a:cubicBezTo>
                <a:cubicBezTo>
                  <a:pt x="2508047" y="1385164"/>
                  <a:pt x="2511324" y="1381506"/>
                  <a:pt x="2514676" y="1377544"/>
                </a:cubicBezTo>
                <a:close/>
                <a:moveTo>
                  <a:pt x="3448050" y="1318108"/>
                </a:moveTo>
                <a:cubicBezTo>
                  <a:pt x="3449879" y="1320241"/>
                  <a:pt x="3453156" y="1323670"/>
                  <a:pt x="3457880" y="1328395"/>
                </a:cubicBezTo>
                <a:cubicBezTo>
                  <a:pt x="3462604" y="1333119"/>
                  <a:pt x="3468776" y="1339139"/>
                  <a:pt x="3476397" y="1346454"/>
                </a:cubicBezTo>
                <a:cubicBezTo>
                  <a:pt x="3472739" y="1351636"/>
                  <a:pt x="3468624" y="1356893"/>
                  <a:pt x="3464052" y="1362227"/>
                </a:cubicBezTo>
                <a:cubicBezTo>
                  <a:pt x="3459480" y="1367561"/>
                  <a:pt x="3454451" y="1372972"/>
                  <a:pt x="3448964" y="1378458"/>
                </a:cubicBezTo>
                <a:cubicBezTo>
                  <a:pt x="3441649" y="1372667"/>
                  <a:pt x="3435401" y="1367333"/>
                  <a:pt x="3430220" y="1362456"/>
                </a:cubicBezTo>
                <a:cubicBezTo>
                  <a:pt x="3425038" y="1357579"/>
                  <a:pt x="3420771" y="1353312"/>
                  <a:pt x="3417418" y="1349654"/>
                </a:cubicBezTo>
                <a:cubicBezTo>
                  <a:pt x="3422295" y="1345082"/>
                  <a:pt x="3427324" y="1340129"/>
                  <a:pt x="3432506" y="1334795"/>
                </a:cubicBezTo>
                <a:cubicBezTo>
                  <a:pt x="3437687" y="1329461"/>
                  <a:pt x="3442868" y="1323899"/>
                  <a:pt x="3448050" y="1318108"/>
                </a:cubicBezTo>
                <a:close/>
                <a:moveTo>
                  <a:pt x="3511601" y="1311707"/>
                </a:moveTo>
                <a:cubicBezTo>
                  <a:pt x="3512820" y="1312621"/>
                  <a:pt x="3515716" y="1315441"/>
                  <a:pt x="3520288" y="1320165"/>
                </a:cubicBezTo>
                <a:cubicBezTo>
                  <a:pt x="3524860" y="1324889"/>
                  <a:pt x="3531413" y="1331519"/>
                  <a:pt x="3539948" y="1340053"/>
                </a:cubicBezTo>
                <a:cubicBezTo>
                  <a:pt x="3536899" y="1344320"/>
                  <a:pt x="3533090" y="1349121"/>
                  <a:pt x="3528517" y="1354455"/>
                </a:cubicBezTo>
                <a:cubicBezTo>
                  <a:pt x="3523946" y="1359789"/>
                  <a:pt x="3518611" y="1365504"/>
                  <a:pt x="3512516" y="1371600"/>
                </a:cubicBezTo>
                <a:cubicBezTo>
                  <a:pt x="3499409" y="1361237"/>
                  <a:pt x="3489046" y="1351788"/>
                  <a:pt x="3481426" y="1343254"/>
                </a:cubicBezTo>
                <a:cubicBezTo>
                  <a:pt x="3490265" y="1335329"/>
                  <a:pt x="3500324" y="1324813"/>
                  <a:pt x="3511601" y="1311707"/>
                </a:cubicBezTo>
                <a:close/>
                <a:moveTo>
                  <a:pt x="3242158" y="1260958"/>
                </a:moveTo>
                <a:cubicBezTo>
                  <a:pt x="3250997" y="1271016"/>
                  <a:pt x="3261665" y="1281684"/>
                  <a:pt x="3274162" y="1292962"/>
                </a:cubicBezTo>
                <a:cubicBezTo>
                  <a:pt x="3270809" y="1297838"/>
                  <a:pt x="3266466" y="1303325"/>
                  <a:pt x="3261132" y="1309421"/>
                </a:cubicBezTo>
                <a:cubicBezTo>
                  <a:pt x="3255798" y="1315517"/>
                  <a:pt x="3249778" y="1321918"/>
                  <a:pt x="3243072" y="1328623"/>
                </a:cubicBezTo>
                <a:cubicBezTo>
                  <a:pt x="3235452" y="1322527"/>
                  <a:pt x="3228747" y="1316812"/>
                  <a:pt x="3222956" y="1311478"/>
                </a:cubicBezTo>
                <a:cubicBezTo>
                  <a:pt x="3217164" y="1306144"/>
                  <a:pt x="3212288" y="1301191"/>
                  <a:pt x="3208325" y="1296619"/>
                </a:cubicBezTo>
                <a:cubicBezTo>
                  <a:pt x="3214726" y="1290218"/>
                  <a:pt x="3220746" y="1284122"/>
                  <a:pt x="3226384" y="1278331"/>
                </a:cubicBezTo>
                <a:cubicBezTo>
                  <a:pt x="3232023" y="1272540"/>
                  <a:pt x="3237281" y="1266749"/>
                  <a:pt x="3242158" y="1260958"/>
                </a:cubicBezTo>
                <a:close/>
                <a:moveTo>
                  <a:pt x="2448382" y="1176376"/>
                </a:moveTo>
                <a:cubicBezTo>
                  <a:pt x="2456612" y="1190396"/>
                  <a:pt x="2462098" y="1203046"/>
                  <a:pt x="2464842" y="1214323"/>
                </a:cubicBezTo>
                <a:cubicBezTo>
                  <a:pt x="2466061" y="1218590"/>
                  <a:pt x="2467508" y="1225144"/>
                  <a:pt x="2469185" y="1233983"/>
                </a:cubicBezTo>
                <a:cubicBezTo>
                  <a:pt x="2470862" y="1242822"/>
                  <a:pt x="2472614" y="1252728"/>
                  <a:pt x="2474443" y="1263701"/>
                </a:cubicBezTo>
                <a:cubicBezTo>
                  <a:pt x="2476272" y="1274674"/>
                  <a:pt x="2477796" y="1285951"/>
                  <a:pt x="2479015" y="1297534"/>
                </a:cubicBezTo>
                <a:cubicBezTo>
                  <a:pt x="2481453" y="1312469"/>
                  <a:pt x="2484730" y="1323365"/>
                  <a:pt x="2488845" y="1330223"/>
                </a:cubicBezTo>
                <a:cubicBezTo>
                  <a:pt x="2492959" y="1337081"/>
                  <a:pt x="2499589" y="1342034"/>
                  <a:pt x="2508733" y="1345082"/>
                </a:cubicBezTo>
                <a:lnTo>
                  <a:pt x="2520620" y="1349654"/>
                </a:lnTo>
                <a:lnTo>
                  <a:pt x="2514676" y="1367942"/>
                </a:lnTo>
                <a:lnTo>
                  <a:pt x="2484501" y="1357427"/>
                </a:lnTo>
                <a:cubicBezTo>
                  <a:pt x="2467128" y="1351636"/>
                  <a:pt x="2453945" y="1343025"/>
                  <a:pt x="2444954" y="1331595"/>
                </a:cubicBezTo>
                <a:cubicBezTo>
                  <a:pt x="2435962" y="1320165"/>
                  <a:pt x="2431314" y="1306678"/>
                  <a:pt x="2431009" y="1291133"/>
                </a:cubicBezTo>
                <a:cubicBezTo>
                  <a:pt x="2430094" y="1275588"/>
                  <a:pt x="2430247" y="1252880"/>
                  <a:pt x="2431466" y="1223010"/>
                </a:cubicBezTo>
                <a:cubicBezTo>
                  <a:pt x="2431771" y="1216304"/>
                  <a:pt x="2431923" y="1209980"/>
                  <a:pt x="2431923" y="1204036"/>
                </a:cubicBezTo>
                <a:cubicBezTo>
                  <a:pt x="2431923" y="1198093"/>
                  <a:pt x="2431923" y="1192378"/>
                  <a:pt x="2431923" y="1186891"/>
                </a:cubicBezTo>
                <a:close/>
                <a:moveTo>
                  <a:pt x="3868217" y="1171346"/>
                </a:moveTo>
                <a:cubicBezTo>
                  <a:pt x="3859988" y="1171346"/>
                  <a:pt x="3852520" y="1175461"/>
                  <a:pt x="3845814" y="1183691"/>
                </a:cubicBezTo>
                <a:cubicBezTo>
                  <a:pt x="3843376" y="1186739"/>
                  <a:pt x="3840328" y="1191311"/>
                  <a:pt x="3836670" y="1197407"/>
                </a:cubicBezTo>
                <a:cubicBezTo>
                  <a:pt x="3833012" y="1203503"/>
                  <a:pt x="3828898" y="1211123"/>
                  <a:pt x="3824326" y="1220267"/>
                </a:cubicBezTo>
                <a:cubicBezTo>
                  <a:pt x="3834384" y="1225144"/>
                  <a:pt x="3845662" y="1229258"/>
                  <a:pt x="3858158" y="1232611"/>
                </a:cubicBezTo>
                <a:cubicBezTo>
                  <a:pt x="3870656" y="1235964"/>
                  <a:pt x="3884676" y="1238402"/>
                  <a:pt x="3900221" y="1239926"/>
                </a:cubicBezTo>
                <a:cubicBezTo>
                  <a:pt x="3899306" y="1227734"/>
                  <a:pt x="3896944" y="1216228"/>
                  <a:pt x="3893134" y="1205408"/>
                </a:cubicBezTo>
                <a:cubicBezTo>
                  <a:pt x="3889324" y="1194587"/>
                  <a:pt x="3885134" y="1185977"/>
                  <a:pt x="3880562" y="1179576"/>
                </a:cubicBezTo>
                <a:cubicBezTo>
                  <a:pt x="3875990" y="1174090"/>
                  <a:pt x="3871874" y="1171346"/>
                  <a:pt x="3868217" y="1171346"/>
                </a:cubicBezTo>
                <a:close/>
                <a:moveTo>
                  <a:pt x="2869159" y="1143000"/>
                </a:moveTo>
                <a:cubicBezTo>
                  <a:pt x="2883180" y="1143000"/>
                  <a:pt x="2893086" y="1152754"/>
                  <a:pt x="2898877" y="1172261"/>
                </a:cubicBezTo>
                <a:cubicBezTo>
                  <a:pt x="2890038" y="1174394"/>
                  <a:pt x="2882646" y="1176147"/>
                  <a:pt x="2876702" y="1177519"/>
                </a:cubicBezTo>
                <a:cubicBezTo>
                  <a:pt x="2870759" y="1178890"/>
                  <a:pt x="2865958" y="1180338"/>
                  <a:pt x="2862301" y="1181862"/>
                </a:cubicBezTo>
                <a:cubicBezTo>
                  <a:pt x="2858948" y="1183081"/>
                  <a:pt x="2855672" y="1184377"/>
                  <a:pt x="2852471" y="1185748"/>
                </a:cubicBezTo>
                <a:cubicBezTo>
                  <a:pt x="2849271" y="1187120"/>
                  <a:pt x="2845994" y="1188720"/>
                  <a:pt x="2842641" y="1190549"/>
                </a:cubicBezTo>
                <a:cubicBezTo>
                  <a:pt x="2843860" y="1214323"/>
                  <a:pt x="2844622" y="1234364"/>
                  <a:pt x="2844927" y="1250671"/>
                </a:cubicBezTo>
                <a:cubicBezTo>
                  <a:pt x="2845232" y="1266977"/>
                  <a:pt x="2845232" y="1280465"/>
                  <a:pt x="2844927" y="1291133"/>
                </a:cubicBezTo>
                <a:cubicBezTo>
                  <a:pt x="2844318" y="1306982"/>
                  <a:pt x="2839517" y="1320546"/>
                  <a:pt x="2830525" y="1331824"/>
                </a:cubicBezTo>
                <a:cubicBezTo>
                  <a:pt x="2821534" y="1343101"/>
                  <a:pt x="2808351" y="1351636"/>
                  <a:pt x="2790978" y="1357427"/>
                </a:cubicBezTo>
                <a:lnTo>
                  <a:pt x="2760802" y="1367942"/>
                </a:lnTo>
                <a:lnTo>
                  <a:pt x="2754859" y="1349654"/>
                </a:lnTo>
                <a:lnTo>
                  <a:pt x="2767203" y="1345082"/>
                </a:lnTo>
                <a:cubicBezTo>
                  <a:pt x="2776652" y="1341425"/>
                  <a:pt x="2783282" y="1336243"/>
                  <a:pt x="2787091" y="1329538"/>
                </a:cubicBezTo>
                <a:cubicBezTo>
                  <a:pt x="2790901" y="1322832"/>
                  <a:pt x="2794026" y="1312164"/>
                  <a:pt x="2796464" y="1297534"/>
                </a:cubicBezTo>
                <a:cubicBezTo>
                  <a:pt x="2797378" y="1289914"/>
                  <a:pt x="2798826" y="1278255"/>
                  <a:pt x="2800808" y="1262558"/>
                </a:cubicBezTo>
                <a:cubicBezTo>
                  <a:pt x="2802789" y="1246861"/>
                  <a:pt x="2805456" y="1227430"/>
                  <a:pt x="2808808" y="1204265"/>
                </a:cubicBezTo>
                <a:cubicBezTo>
                  <a:pt x="2809113" y="1202131"/>
                  <a:pt x="2810561" y="1198397"/>
                  <a:pt x="2813152" y="1193063"/>
                </a:cubicBezTo>
                <a:cubicBezTo>
                  <a:pt x="2815742" y="1187729"/>
                  <a:pt x="2819476" y="1180643"/>
                  <a:pt x="2824353" y="1171804"/>
                </a:cubicBezTo>
                <a:lnTo>
                  <a:pt x="2829382" y="1162660"/>
                </a:lnTo>
                <a:cubicBezTo>
                  <a:pt x="2836393" y="1156868"/>
                  <a:pt x="2843556" y="1152144"/>
                  <a:pt x="2850871" y="1148486"/>
                </a:cubicBezTo>
                <a:cubicBezTo>
                  <a:pt x="2858186" y="1144829"/>
                  <a:pt x="2864282" y="1143000"/>
                  <a:pt x="2869159" y="1143000"/>
                </a:cubicBezTo>
                <a:close/>
                <a:moveTo>
                  <a:pt x="2943225" y="1132484"/>
                </a:moveTo>
                <a:cubicBezTo>
                  <a:pt x="2959989" y="1145896"/>
                  <a:pt x="2972943" y="1157783"/>
                  <a:pt x="2982087" y="1168146"/>
                </a:cubicBezTo>
                <a:cubicBezTo>
                  <a:pt x="2974772" y="1175461"/>
                  <a:pt x="2967914" y="1182472"/>
                  <a:pt x="2961513" y="1189177"/>
                </a:cubicBezTo>
                <a:cubicBezTo>
                  <a:pt x="2955112" y="1195883"/>
                  <a:pt x="2949321" y="1202131"/>
                  <a:pt x="2944140" y="1207922"/>
                </a:cubicBezTo>
                <a:cubicBezTo>
                  <a:pt x="2939568" y="1202436"/>
                  <a:pt x="2934310" y="1196797"/>
                  <a:pt x="2928366" y="1191006"/>
                </a:cubicBezTo>
                <a:cubicBezTo>
                  <a:pt x="2922423" y="1185215"/>
                  <a:pt x="2915793" y="1178966"/>
                  <a:pt x="2908478" y="1172261"/>
                </a:cubicBezTo>
                <a:cubicBezTo>
                  <a:pt x="2912745" y="1165860"/>
                  <a:pt x="2917774" y="1159383"/>
                  <a:pt x="2923566" y="1152830"/>
                </a:cubicBezTo>
                <a:cubicBezTo>
                  <a:pt x="2929357" y="1146277"/>
                  <a:pt x="2935910" y="1139495"/>
                  <a:pt x="2943225" y="1132484"/>
                </a:cubicBezTo>
                <a:close/>
                <a:moveTo>
                  <a:pt x="3875075" y="1121969"/>
                </a:moveTo>
                <a:cubicBezTo>
                  <a:pt x="3885438" y="1121969"/>
                  <a:pt x="3895573" y="1127608"/>
                  <a:pt x="3905479" y="1138885"/>
                </a:cubicBezTo>
                <a:cubicBezTo>
                  <a:pt x="3915384" y="1150163"/>
                  <a:pt x="3923538" y="1164946"/>
                  <a:pt x="3929939" y="1183234"/>
                </a:cubicBezTo>
                <a:cubicBezTo>
                  <a:pt x="3936035" y="1200912"/>
                  <a:pt x="3939083" y="1218133"/>
                  <a:pt x="3939083" y="1234897"/>
                </a:cubicBezTo>
                <a:cubicBezTo>
                  <a:pt x="3939083" y="1243432"/>
                  <a:pt x="3936721" y="1252423"/>
                  <a:pt x="3931996" y="1261872"/>
                </a:cubicBezTo>
                <a:cubicBezTo>
                  <a:pt x="3927272" y="1271321"/>
                  <a:pt x="3921100" y="1279093"/>
                  <a:pt x="3913480" y="1285189"/>
                </a:cubicBezTo>
                <a:cubicBezTo>
                  <a:pt x="3900374" y="1285189"/>
                  <a:pt x="3886962" y="1284122"/>
                  <a:pt x="3873246" y="1281989"/>
                </a:cubicBezTo>
                <a:cubicBezTo>
                  <a:pt x="3859530" y="1279855"/>
                  <a:pt x="3846424" y="1276731"/>
                  <a:pt x="3833927" y="1272616"/>
                </a:cubicBezTo>
                <a:cubicBezTo>
                  <a:pt x="3821430" y="1268501"/>
                  <a:pt x="3810458" y="1264006"/>
                  <a:pt x="3801008" y="1259129"/>
                </a:cubicBezTo>
                <a:cubicBezTo>
                  <a:pt x="3793694" y="1267358"/>
                  <a:pt x="3785844" y="1273302"/>
                  <a:pt x="3777463" y="1276960"/>
                </a:cubicBezTo>
                <a:cubicBezTo>
                  <a:pt x="3769081" y="1280617"/>
                  <a:pt x="3758946" y="1282446"/>
                  <a:pt x="3747059" y="1282446"/>
                </a:cubicBezTo>
                <a:lnTo>
                  <a:pt x="3744849" y="1281709"/>
                </a:lnTo>
                <a:lnTo>
                  <a:pt x="3742640" y="1282446"/>
                </a:lnTo>
                <a:cubicBezTo>
                  <a:pt x="3730448" y="1282446"/>
                  <a:pt x="3718712" y="1279246"/>
                  <a:pt x="3707435" y="1272845"/>
                </a:cubicBezTo>
                <a:cubicBezTo>
                  <a:pt x="3704082" y="1293266"/>
                  <a:pt x="3697606" y="1311250"/>
                  <a:pt x="3688004" y="1326794"/>
                </a:cubicBezTo>
                <a:cubicBezTo>
                  <a:pt x="3678402" y="1342339"/>
                  <a:pt x="3666440" y="1354379"/>
                  <a:pt x="3652114" y="1362913"/>
                </a:cubicBezTo>
                <a:cubicBezTo>
                  <a:pt x="3637788" y="1371448"/>
                  <a:pt x="3621939" y="1375715"/>
                  <a:pt x="3604565" y="1375715"/>
                </a:cubicBezTo>
                <a:cubicBezTo>
                  <a:pt x="3600603" y="1375715"/>
                  <a:pt x="3595269" y="1374267"/>
                  <a:pt x="3588563" y="1371371"/>
                </a:cubicBezTo>
                <a:cubicBezTo>
                  <a:pt x="3581858" y="1368476"/>
                  <a:pt x="3574466" y="1364437"/>
                  <a:pt x="3566389" y="1359256"/>
                </a:cubicBezTo>
                <a:cubicBezTo>
                  <a:pt x="3558312" y="1354074"/>
                  <a:pt x="3550616" y="1348435"/>
                  <a:pt x="3543300" y="1342339"/>
                </a:cubicBezTo>
                <a:lnTo>
                  <a:pt x="3550158" y="1324508"/>
                </a:lnTo>
                <a:cubicBezTo>
                  <a:pt x="3558388" y="1326642"/>
                  <a:pt x="3566313" y="1328166"/>
                  <a:pt x="3573932" y="1329080"/>
                </a:cubicBezTo>
                <a:cubicBezTo>
                  <a:pt x="3581553" y="1329995"/>
                  <a:pt x="3588716" y="1330452"/>
                  <a:pt x="3595421" y="1330452"/>
                </a:cubicBezTo>
                <a:cubicBezTo>
                  <a:pt x="3617976" y="1330452"/>
                  <a:pt x="3637178" y="1324432"/>
                  <a:pt x="3653028" y="1312393"/>
                </a:cubicBezTo>
                <a:cubicBezTo>
                  <a:pt x="3668878" y="1300353"/>
                  <a:pt x="3680460" y="1282903"/>
                  <a:pt x="3687776" y="1260043"/>
                </a:cubicBezTo>
                <a:cubicBezTo>
                  <a:pt x="3685642" y="1255471"/>
                  <a:pt x="3683356" y="1250823"/>
                  <a:pt x="3680918" y="1246099"/>
                </a:cubicBezTo>
                <a:cubicBezTo>
                  <a:pt x="3678479" y="1241374"/>
                  <a:pt x="3675736" y="1236574"/>
                  <a:pt x="3672688" y="1231697"/>
                </a:cubicBezTo>
                <a:cubicBezTo>
                  <a:pt x="3664763" y="1218590"/>
                  <a:pt x="3658514" y="1207541"/>
                  <a:pt x="3653942" y="1198550"/>
                </a:cubicBezTo>
                <a:cubicBezTo>
                  <a:pt x="3649370" y="1189558"/>
                  <a:pt x="3646170" y="1182167"/>
                  <a:pt x="3644342" y="1176376"/>
                </a:cubicBezTo>
                <a:cubicBezTo>
                  <a:pt x="3643122" y="1170280"/>
                  <a:pt x="3642818" y="1165022"/>
                  <a:pt x="3643427" y="1160602"/>
                </a:cubicBezTo>
                <a:cubicBezTo>
                  <a:pt x="3644036" y="1156183"/>
                  <a:pt x="3645866" y="1152144"/>
                  <a:pt x="3648914" y="1148486"/>
                </a:cubicBezTo>
                <a:cubicBezTo>
                  <a:pt x="3649218" y="1143914"/>
                  <a:pt x="3651962" y="1139495"/>
                  <a:pt x="3657143" y="1135228"/>
                </a:cubicBezTo>
                <a:cubicBezTo>
                  <a:pt x="3662324" y="1130960"/>
                  <a:pt x="3669030" y="1127760"/>
                  <a:pt x="3677260" y="1125626"/>
                </a:cubicBezTo>
                <a:cubicBezTo>
                  <a:pt x="3679698" y="1133856"/>
                  <a:pt x="3682060" y="1141400"/>
                  <a:pt x="3684346" y="1148258"/>
                </a:cubicBezTo>
                <a:cubicBezTo>
                  <a:pt x="3686632" y="1155116"/>
                  <a:pt x="3688690" y="1161593"/>
                  <a:pt x="3690519" y="1167689"/>
                </a:cubicBezTo>
                <a:cubicBezTo>
                  <a:pt x="3695700" y="1182319"/>
                  <a:pt x="3699739" y="1194511"/>
                  <a:pt x="3702634" y="1204265"/>
                </a:cubicBezTo>
                <a:cubicBezTo>
                  <a:pt x="3705530" y="1214018"/>
                  <a:pt x="3707282" y="1221334"/>
                  <a:pt x="3707892" y="1226210"/>
                </a:cubicBezTo>
                <a:cubicBezTo>
                  <a:pt x="3718256" y="1232002"/>
                  <a:pt x="3729838" y="1234897"/>
                  <a:pt x="3742640" y="1234897"/>
                </a:cubicBezTo>
                <a:lnTo>
                  <a:pt x="3744849" y="1235634"/>
                </a:lnTo>
                <a:lnTo>
                  <a:pt x="3747059" y="1234897"/>
                </a:lnTo>
                <a:cubicBezTo>
                  <a:pt x="3759251" y="1234897"/>
                  <a:pt x="3769766" y="1232078"/>
                  <a:pt x="3778606" y="1226439"/>
                </a:cubicBezTo>
                <a:cubicBezTo>
                  <a:pt x="3787445" y="1220800"/>
                  <a:pt x="3794760" y="1212342"/>
                  <a:pt x="3800552" y="1201064"/>
                </a:cubicBezTo>
                <a:cubicBezTo>
                  <a:pt x="3804818" y="1192835"/>
                  <a:pt x="3808552" y="1185672"/>
                  <a:pt x="3811753" y="1179576"/>
                </a:cubicBezTo>
                <a:cubicBezTo>
                  <a:pt x="3814954" y="1173480"/>
                  <a:pt x="3817925" y="1168070"/>
                  <a:pt x="3820668" y="1163345"/>
                </a:cubicBezTo>
                <a:cubicBezTo>
                  <a:pt x="3823412" y="1158621"/>
                  <a:pt x="3826154" y="1154278"/>
                  <a:pt x="3828898" y="1150315"/>
                </a:cubicBezTo>
                <a:cubicBezTo>
                  <a:pt x="3836518" y="1140257"/>
                  <a:pt x="3843909" y="1133018"/>
                  <a:pt x="3851072" y="1128598"/>
                </a:cubicBezTo>
                <a:cubicBezTo>
                  <a:pt x="3858234" y="1124179"/>
                  <a:pt x="3866236" y="1121969"/>
                  <a:pt x="3875075" y="1121969"/>
                </a:cubicBezTo>
                <a:close/>
                <a:moveTo>
                  <a:pt x="2331339" y="1119683"/>
                </a:moveTo>
                <a:cubicBezTo>
                  <a:pt x="2335911" y="1125169"/>
                  <a:pt x="2341169" y="1130884"/>
                  <a:pt x="2347113" y="1136828"/>
                </a:cubicBezTo>
                <a:cubicBezTo>
                  <a:pt x="2353056" y="1142771"/>
                  <a:pt x="2359838" y="1148944"/>
                  <a:pt x="2367458" y="1155344"/>
                </a:cubicBezTo>
                <a:cubicBezTo>
                  <a:pt x="2363191" y="1161440"/>
                  <a:pt x="2358085" y="1167841"/>
                  <a:pt x="2352142" y="1174547"/>
                </a:cubicBezTo>
                <a:cubicBezTo>
                  <a:pt x="2346198" y="1181252"/>
                  <a:pt x="2339569" y="1188110"/>
                  <a:pt x="2332254" y="1195121"/>
                </a:cubicBezTo>
                <a:cubicBezTo>
                  <a:pt x="2314880" y="1181100"/>
                  <a:pt x="2301926" y="1169213"/>
                  <a:pt x="2293392" y="1159459"/>
                </a:cubicBezTo>
                <a:cubicBezTo>
                  <a:pt x="2301012" y="1152144"/>
                  <a:pt x="2307946" y="1145210"/>
                  <a:pt x="2314194" y="1138657"/>
                </a:cubicBezTo>
                <a:cubicBezTo>
                  <a:pt x="2320442" y="1132103"/>
                  <a:pt x="2326158" y="1125779"/>
                  <a:pt x="2331339" y="1119683"/>
                </a:cubicBezTo>
                <a:close/>
                <a:moveTo>
                  <a:pt x="3523488" y="1100938"/>
                </a:moveTo>
                <a:cubicBezTo>
                  <a:pt x="3527756" y="1122274"/>
                  <a:pt x="3531261" y="1139419"/>
                  <a:pt x="3534004" y="1152373"/>
                </a:cubicBezTo>
                <a:cubicBezTo>
                  <a:pt x="3536747" y="1165327"/>
                  <a:pt x="3538728" y="1175766"/>
                  <a:pt x="3539948" y="1183691"/>
                </a:cubicBezTo>
                <a:cubicBezTo>
                  <a:pt x="3541166" y="1191616"/>
                  <a:pt x="3541776" y="1198626"/>
                  <a:pt x="3541776" y="1204722"/>
                </a:cubicBezTo>
                <a:cubicBezTo>
                  <a:pt x="3541776" y="1211123"/>
                  <a:pt x="3540176" y="1218971"/>
                  <a:pt x="3536976" y="1228268"/>
                </a:cubicBezTo>
                <a:cubicBezTo>
                  <a:pt x="3533775" y="1237564"/>
                  <a:pt x="3529584" y="1247242"/>
                  <a:pt x="3524403" y="1257300"/>
                </a:cubicBezTo>
                <a:cubicBezTo>
                  <a:pt x="3516173" y="1262177"/>
                  <a:pt x="3505505" y="1266520"/>
                  <a:pt x="3492398" y="1270330"/>
                </a:cubicBezTo>
                <a:cubicBezTo>
                  <a:pt x="3479292" y="1274140"/>
                  <a:pt x="3465043" y="1277112"/>
                  <a:pt x="3449650" y="1279246"/>
                </a:cubicBezTo>
                <a:lnTo>
                  <a:pt x="3406957" y="1282249"/>
                </a:lnTo>
                <a:lnTo>
                  <a:pt x="3406292" y="1282446"/>
                </a:lnTo>
                <a:lnTo>
                  <a:pt x="3404654" y="1282411"/>
                </a:lnTo>
                <a:lnTo>
                  <a:pt x="3404159" y="1282446"/>
                </a:lnTo>
                <a:lnTo>
                  <a:pt x="3404014" y="1282398"/>
                </a:lnTo>
                <a:lnTo>
                  <a:pt x="3386104" y="1282017"/>
                </a:lnTo>
                <a:cubicBezTo>
                  <a:pt x="3367216" y="1281160"/>
                  <a:pt x="3352229" y="1279017"/>
                  <a:pt x="3341142" y="1275588"/>
                </a:cubicBezTo>
                <a:cubicBezTo>
                  <a:pt x="3326359" y="1271016"/>
                  <a:pt x="3314396" y="1263244"/>
                  <a:pt x="3305251" y="1252271"/>
                </a:cubicBezTo>
                <a:cubicBezTo>
                  <a:pt x="3296108" y="1241298"/>
                  <a:pt x="3288182" y="1224382"/>
                  <a:pt x="3281477" y="1201522"/>
                </a:cubicBezTo>
                <a:cubicBezTo>
                  <a:pt x="3256179" y="1206703"/>
                  <a:pt x="3233090" y="1214704"/>
                  <a:pt x="3212211" y="1225525"/>
                </a:cubicBezTo>
                <a:cubicBezTo>
                  <a:pt x="3191332" y="1236345"/>
                  <a:pt x="3175406" y="1248918"/>
                  <a:pt x="3164434" y="1263244"/>
                </a:cubicBezTo>
                <a:cubicBezTo>
                  <a:pt x="3159252" y="1269949"/>
                  <a:pt x="3155290" y="1276883"/>
                  <a:pt x="3152547" y="1284046"/>
                </a:cubicBezTo>
                <a:cubicBezTo>
                  <a:pt x="3149804" y="1291209"/>
                  <a:pt x="3148432" y="1298600"/>
                  <a:pt x="3148432" y="1306220"/>
                </a:cubicBezTo>
                <a:cubicBezTo>
                  <a:pt x="3148432" y="1327252"/>
                  <a:pt x="3156966" y="1343177"/>
                  <a:pt x="3174035" y="1353998"/>
                </a:cubicBezTo>
                <a:cubicBezTo>
                  <a:pt x="3191104" y="1364818"/>
                  <a:pt x="3215488" y="1370228"/>
                  <a:pt x="3247187" y="1370228"/>
                </a:cubicBezTo>
                <a:cubicBezTo>
                  <a:pt x="3270656" y="1370228"/>
                  <a:pt x="3300984" y="1365656"/>
                  <a:pt x="3338170" y="1356512"/>
                </a:cubicBezTo>
                <a:lnTo>
                  <a:pt x="3344571" y="1374800"/>
                </a:lnTo>
                <a:cubicBezTo>
                  <a:pt x="3327197" y="1384859"/>
                  <a:pt x="3312262" y="1393012"/>
                  <a:pt x="3299765" y="1399261"/>
                </a:cubicBezTo>
                <a:cubicBezTo>
                  <a:pt x="3287268" y="1405509"/>
                  <a:pt x="3276448" y="1410081"/>
                  <a:pt x="3267304" y="1412977"/>
                </a:cubicBezTo>
                <a:cubicBezTo>
                  <a:pt x="3258160" y="1415872"/>
                  <a:pt x="3249778" y="1417320"/>
                  <a:pt x="3242158" y="1417320"/>
                </a:cubicBezTo>
                <a:cubicBezTo>
                  <a:pt x="3217469" y="1417320"/>
                  <a:pt x="3196590" y="1413129"/>
                  <a:pt x="3179522" y="1404747"/>
                </a:cubicBezTo>
                <a:cubicBezTo>
                  <a:pt x="3162452" y="1396365"/>
                  <a:pt x="3149498" y="1384249"/>
                  <a:pt x="3140659" y="1368400"/>
                </a:cubicBezTo>
                <a:cubicBezTo>
                  <a:pt x="3131820" y="1352550"/>
                  <a:pt x="3127400" y="1333348"/>
                  <a:pt x="3127400" y="1310792"/>
                </a:cubicBezTo>
                <a:cubicBezTo>
                  <a:pt x="3127400" y="1292809"/>
                  <a:pt x="3131516" y="1275893"/>
                  <a:pt x="3139745" y="1260043"/>
                </a:cubicBezTo>
                <a:cubicBezTo>
                  <a:pt x="3147974" y="1244194"/>
                  <a:pt x="3159405" y="1230020"/>
                  <a:pt x="3174035" y="1217524"/>
                </a:cubicBezTo>
                <a:cubicBezTo>
                  <a:pt x="3182264" y="1210513"/>
                  <a:pt x="3191104" y="1204189"/>
                  <a:pt x="3200553" y="1198550"/>
                </a:cubicBezTo>
                <a:cubicBezTo>
                  <a:pt x="3210001" y="1192911"/>
                  <a:pt x="3220212" y="1188110"/>
                  <a:pt x="3231185" y="1184148"/>
                </a:cubicBezTo>
                <a:cubicBezTo>
                  <a:pt x="3223870" y="1181100"/>
                  <a:pt x="3217545" y="1178509"/>
                  <a:pt x="3212211" y="1176376"/>
                </a:cubicBezTo>
                <a:cubicBezTo>
                  <a:pt x="3206877" y="1174242"/>
                  <a:pt x="3201924" y="1172413"/>
                  <a:pt x="3197352" y="1170889"/>
                </a:cubicBezTo>
                <a:cubicBezTo>
                  <a:pt x="3188513" y="1167841"/>
                  <a:pt x="3180131" y="1166317"/>
                  <a:pt x="3172206" y="1166317"/>
                </a:cubicBezTo>
                <a:cubicBezTo>
                  <a:pt x="3163367" y="1166317"/>
                  <a:pt x="3155595" y="1167384"/>
                  <a:pt x="3148889" y="1169518"/>
                </a:cubicBezTo>
                <a:cubicBezTo>
                  <a:pt x="3142183" y="1171651"/>
                  <a:pt x="3132734" y="1176528"/>
                  <a:pt x="3120542" y="1184148"/>
                </a:cubicBezTo>
                <a:cubicBezTo>
                  <a:pt x="3118104" y="1181405"/>
                  <a:pt x="3115971" y="1177823"/>
                  <a:pt x="3114142" y="1173404"/>
                </a:cubicBezTo>
                <a:cubicBezTo>
                  <a:pt x="3112313" y="1168984"/>
                  <a:pt x="3111398" y="1164488"/>
                  <a:pt x="3111398" y="1159916"/>
                </a:cubicBezTo>
                <a:cubicBezTo>
                  <a:pt x="3111398" y="1146810"/>
                  <a:pt x="3116732" y="1136371"/>
                  <a:pt x="3127400" y="1128598"/>
                </a:cubicBezTo>
                <a:cubicBezTo>
                  <a:pt x="3138068" y="1120826"/>
                  <a:pt x="3152394" y="1116940"/>
                  <a:pt x="3170378" y="1116940"/>
                </a:cubicBezTo>
                <a:cubicBezTo>
                  <a:pt x="3180131" y="1116940"/>
                  <a:pt x="3190342" y="1118387"/>
                  <a:pt x="3201010" y="1121283"/>
                </a:cubicBezTo>
                <a:cubicBezTo>
                  <a:pt x="3211678" y="1124179"/>
                  <a:pt x="3225698" y="1128979"/>
                  <a:pt x="3243072" y="1135685"/>
                </a:cubicBezTo>
                <a:cubicBezTo>
                  <a:pt x="3259226" y="1142086"/>
                  <a:pt x="3273857" y="1146734"/>
                  <a:pt x="3286964" y="1149629"/>
                </a:cubicBezTo>
                <a:cubicBezTo>
                  <a:pt x="3300070" y="1152525"/>
                  <a:pt x="3312566" y="1153973"/>
                  <a:pt x="3324454" y="1153973"/>
                </a:cubicBezTo>
                <a:lnTo>
                  <a:pt x="3361944" y="1153516"/>
                </a:lnTo>
                <a:lnTo>
                  <a:pt x="3345028" y="1199236"/>
                </a:lnTo>
                <a:cubicBezTo>
                  <a:pt x="3341370" y="1199540"/>
                  <a:pt x="3337256" y="1199845"/>
                  <a:pt x="3332683" y="1200150"/>
                </a:cubicBezTo>
                <a:cubicBezTo>
                  <a:pt x="3328112" y="1200455"/>
                  <a:pt x="3324149" y="1200760"/>
                  <a:pt x="3320796" y="1201064"/>
                </a:cubicBezTo>
                <a:cubicBezTo>
                  <a:pt x="3318053" y="1201064"/>
                  <a:pt x="3315310" y="1201064"/>
                  <a:pt x="3312566" y="1201064"/>
                </a:cubicBezTo>
                <a:cubicBezTo>
                  <a:pt x="3309824" y="1201064"/>
                  <a:pt x="3306928" y="1201217"/>
                  <a:pt x="3303880" y="1201522"/>
                </a:cubicBezTo>
                <a:cubicBezTo>
                  <a:pt x="3307842" y="1208837"/>
                  <a:pt x="3311424" y="1214552"/>
                  <a:pt x="3314624" y="1218667"/>
                </a:cubicBezTo>
                <a:cubicBezTo>
                  <a:pt x="3317824" y="1222781"/>
                  <a:pt x="3321710" y="1225829"/>
                  <a:pt x="3326282" y="1227811"/>
                </a:cubicBezTo>
                <a:cubicBezTo>
                  <a:pt x="3330855" y="1229792"/>
                  <a:pt x="3337103" y="1231392"/>
                  <a:pt x="3345028" y="1232611"/>
                </a:cubicBezTo>
                <a:cubicBezTo>
                  <a:pt x="3350514" y="1233221"/>
                  <a:pt x="3358287" y="1233754"/>
                  <a:pt x="3368345" y="1234211"/>
                </a:cubicBezTo>
                <a:cubicBezTo>
                  <a:pt x="3373374" y="1234440"/>
                  <a:pt x="3379051" y="1234611"/>
                  <a:pt x="3385376" y="1234726"/>
                </a:cubicBezTo>
                <a:lnTo>
                  <a:pt x="3404524" y="1234883"/>
                </a:lnTo>
                <a:lnTo>
                  <a:pt x="3450108" y="1233068"/>
                </a:lnTo>
                <a:cubicBezTo>
                  <a:pt x="3464890" y="1231849"/>
                  <a:pt x="3478149" y="1230097"/>
                  <a:pt x="3489884" y="1227811"/>
                </a:cubicBezTo>
                <a:cubicBezTo>
                  <a:pt x="3501619" y="1225525"/>
                  <a:pt x="3510534" y="1223010"/>
                  <a:pt x="3516630" y="1220267"/>
                </a:cubicBezTo>
                <a:cubicBezTo>
                  <a:pt x="3514192" y="1213561"/>
                  <a:pt x="3510915" y="1205941"/>
                  <a:pt x="3506800" y="1197407"/>
                </a:cubicBezTo>
                <a:cubicBezTo>
                  <a:pt x="3502686" y="1188872"/>
                  <a:pt x="3499104" y="1181252"/>
                  <a:pt x="3496056" y="1174547"/>
                </a:cubicBezTo>
                <a:cubicBezTo>
                  <a:pt x="3493008" y="1167841"/>
                  <a:pt x="3490494" y="1162126"/>
                  <a:pt x="3488512" y="1157402"/>
                </a:cubicBezTo>
                <a:cubicBezTo>
                  <a:pt x="3486531" y="1152677"/>
                  <a:pt x="3485540" y="1148486"/>
                  <a:pt x="3485540" y="1144829"/>
                </a:cubicBezTo>
                <a:cubicBezTo>
                  <a:pt x="3485540" y="1137818"/>
                  <a:pt x="3489198" y="1130122"/>
                  <a:pt x="3496514" y="1121740"/>
                </a:cubicBezTo>
                <a:cubicBezTo>
                  <a:pt x="3503829" y="1113358"/>
                  <a:pt x="3512820" y="1106424"/>
                  <a:pt x="3523488" y="1100938"/>
                </a:cubicBezTo>
                <a:close/>
                <a:moveTo>
                  <a:pt x="2645131" y="1096823"/>
                </a:moveTo>
                <a:cubicBezTo>
                  <a:pt x="2639035" y="1096823"/>
                  <a:pt x="2632710" y="1101090"/>
                  <a:pt x="2626157" y="1109624"/>
                </a:cubicBezTo>
                <a:cubicBezTo>
                  <a:pt x="2619604" y="1118159"/>
                  <a:pt x="2613889" y="1128979"/>
                  <a:pt x="2609012" y="1142086"/>
                </a:cubicBezTo>
                <a:cubicBezTo>
                  <a:pt x="2604440" y="1154887"/>
                  <a:pt x="2602154" y="1166470"/>
                  <a:pt x="2602154" y="1176833"/>
                </a:cubicBezTo>
                <a:cubicBezTo>
                  <a:pt x="2602154" y="1199388"/>
                  <a:pt x="2616327" y="1210666"/>
                  <a:pt x="2644674" y="1210666"/>
                </a:cubicBezTo>
                <a:cubicBezTo>
                  <a:pt x="2653818" y="1210666"/>
                  <a:pt x="2661895" y="1208456"/>
                  <a:pt x="2668905" y="1204036"/>
                </a:cubicBezTo>
                <a:cubicBezTo>
                  <a:pt x="2675916" y="1199617"/>
                  <a:pt x="2681478" y="1194511"/>
                  <a:pt x="2685593" y="1188720"/>
                </a:cubicBezTo>
                <a:cubicBezTo>
                  <a:pt x="2689708" y="1182929"/>
                  <a:pt x="2691765" y="1177595"/>
                  <a:pt x="2691765" y="1172718"/>
                </a:cubicBezTo>
                <a:cubicBezTo>
                  <a:pt x="2691765" y="1158088"/>
                  <a:pt x="2689632" y="1145057"/>
                  <a:pt x="2685364" y="1133627"/>
                </a:cubicBezTo>
                <a:cubicBezTo>
                  <a:pt x="2681097" y="1122197"/>
                  <a:pt x="2675534" y="1113206"/>
                  <a:pt x="2668676" y="1106653"/>
                </a:cubicBezTo>
                <a:cubicBezTo>
                  <a:pt x="2661818" y="1100099"/>
                  <a:pt x="2653970" y="1096823"/>
                  <a:pt x="2645131" y="1096823"/>
                </a:cubicBezTo>
                <a:close/>
                <a:moveTo>
                  <a:pt x="2655189" y="1039673"/>
                </a:moveTo>
                <a:cubicBezTo>
                  <a:pt x="2667076" y="1039673"/>
                  <a:pt x="2677516" y="1044321"/>
                  <a:pt x="2686508" y="1053617"/>
                </a:cubicBezTo>
                <a:cubicBezTo>
                  <a:pt x="2695499" y="1062914"/>
                  <a:pt x="2702738" y="1076858"/>
                  <a:pt x="2708224" y="1095451"/>
                </a:cubicBezTo>
                <a:cubicBezTo>
                  <a:pt x="2710663" y="1104595"/>
                  <a:pt x="2712492" y="1114044"/>
                  <a:pt x="2713711" y="1123798"/>
                </a:cubicBezTo>
                <a:cubicBezTo>
                  <a:pt x="2714930" y="1133551"/>
                  <a:pt x="2715540" y="1143610"/>
                  <a:pt x="2715540" y="1153973"/>
                </a:cubicBezTo>
                <a:cubicBezTo>
                  <a:pt x="2715540" y="1165860"/>
                  <a:pt x="2714778" y="1176376"/>
                  <a:pt x="2713254" y="1185520"/>
                </a:cubicBezTo>
                <a:cubicBezTo>
                  <a:pt x="2711730" y="1194664"/>
                  <a:pt x="2709520" y="1202588"/>
                  <a:pt x="2706624" y="1209294"/>
                </a:cubicBezTo>
                <a:cubicBezTo>
                  <a:pt x="2703729" y="1216000"/>
                  <a:pt x="2700300" y="1221486"/>
                  <a:pt x="2696337" y="1225753"/>
                </a:cubicBezTo>
                <a:cubicBezTo>
                  <a:pt x="2689022" y="1237945"/>
                  <a:pt x="2680335" y="1247242"/>
                  <a:pt x="2670277" y="1253642"/>
                </a:cubicBezTo>
                <a:cubicBezTo>
                  <a:pt x="2660218" y="1260043"/>
                  <a:pt x="2649703" y="1263244"/>
                  <a:pt x="2638730" y="1263244"/>
                </a:cubicBezTo>
                <a:cubicBezTo>
                  <a:pt x="2617394" y="1263244"/>
                  <a:pt x="2601925" y="1257376"/>
                  <a:pt x="2592324" y="1245641"/>
                </a:cubicBezTo>
                <a:cubicBezTo>
                  <a:pt x="2582723" y="1233907"/>
                  <a:pt x="2577922" y="1215847"/>
                  <a:pt x="2577922" y="1191463"/>
                </a:cubicBezTo>
                <a:cubicBezTo>
                  <a:pt x="2577922" y="1177138"/>
                  <a:pt x="2579751" y="1162126"/>
                  <a:pt x="2583409" y="1146429"/>
                </a:cubicBezTo>
                <a:cubicBezTo>
                  <a:pt x="2587066" y="1130732"/>
                  <a:pt x="2592172" y="1115568"/>
                  <a:pt x="2598725" y="1100938"/>
                </a:cubicBezTo>
                <a:cubicBezTo>
                  <a:pt x="2605278" y="1086307"/>
                  <a:pt x="2612517" y="1073658"/>
                  <a:pt x="2620442" y="1062990"/>
                </a:cubicBezTo>
                <a:cubicBezTo>
                  <a:pt x="2632634" y="1047445"/>
                  <a:pt x="2644216" y="1039673"/>
                  <a:pt x="2655189" y="1039673"/>
                </a:cubicBezTo>
                <a:close/>
                <a:moveTo>
                  <a:pt x="3903574" y="975970"/>
                </a:moveTo>
                <a:cubicBezTo>
                  <a:pt x="3906622" y="981456"/>
                  <a:pt x="3908680" y="986866"/>
                  <a:pt x="3909746" y="992200"/>
                </a:cubicBezTo>
                <a:cubicBezTo>
                  <a:pt x="3910813" y="997534"/>
                  <a:pt x="3911346" y="1001420"/>
                  <a:pt x="3911346" y="1003859"/>
                </a:cubicBezTo>
                <a:cubicBezTo>
                  <a:pt x="3911346" y="1011174"/>
                  <a:pt x="3909060" y="1017346"/>
                  <a:pt x="3904488" y="1022375"/>
                </a:cubicBezTo>
                <a:cubicBezTo>
                  <a:pt x="3899916" y="1027405"/>
                  <a:pt x="3894278" y="1029919"/>
                  <a:pt x="3887572" y="1029919"/>
                </a:cubicBezTo>
                <a:cubicBezTo>
                  <a:pt x="3882086" y="1029919"/>
                  <a:pt x="3877514" y="1028395"/>
                  <a:pt x="3873856" y="1025347"/>
                </a:cubicBezTo>
                <a:cubicBezTo>
                  <a:pt x="3869588" y="1034491"/>
                  <a:pt x="3862578" y="1039063"/>
                  <a:pt x="3852824" y="1039063"/>
                </a:cubicBezTo>
                <a:cubicBezTo>
                  <a:pt x="3846728" y="1039063"/>
                  <a:pt x="3841852" y="1037311"/>
                  <a:pt x="3838194" y="1033805"/>
                </a:cubicBezTo>
                <a:cubicBezTo>
                  <a:pt x="3834536" y="1030300"/>
                  <a:pt x="3832708" y="1025347"/>
                  <a:pt x="3832708" y="1018946"/>
                </a:cubicBezTo>
                <a:cubicBezTo>
                  <a:pt x="3832708" y="1012546"/>
                  <a:pt x="3834689" y="1005840"/>
                  <a:pt x="3838652" y="998830"/>
                </a:cubicBezTo>
                <a:lnTo>
                  <a:pt x="3847338" y="1000658"/>
                </a:lnTo>
                <a:cubicBezTo>
                  <a:pt x="3846424" y="1003706"/>
                  <a:pt x="3845966" y="1007516"/>
                  <a:pt x="3845966" y="1012088"/>
                </a:cubicBezTo>
                <a:cubicBezTo>
                  <a:pt x="3845966" y="1019404"/>
                  <a:pt x="3848558" y="1023061"/>
                  <a:pt x="3853739" y="1023061"/>
                </a:cubicBezTo>
                <a:cubicBezTo>
                  <a:pt x="3856482" y="1023061"/>
                  <a:pt x="3858844" y="1021918"/>
                  <a:pt x="3860826" y="1019632"/>
                </a:cubicBezTo>
                <a:cubicBezTo>
                  <a:pt x="3862807" y="1017346"/>
                  <a:pt x="3863645" y="1014374"/>
                  <a:pt x="3863340" y="1010717"/>
                </a:cubicBezTo>
                <a:lnTo>
                  <a:pt x="3862426" y="996544"/>
                </a:lnTo>
                <a:lnTo>
                  <a:pt x="3874770" y="988771"/>
                </a:lnTo>
                <a:cubicBezTo>
                  <a:pt x="3875990" y="998525"/>
                  <a:pt x="3877742" y="1005154"/>
                  <a:pt x="3880028" y="1008659"/>
                </a:cubicBezTo>
                <a:cubicBezTo>
                  <a:pt x="3882314" y="1012165"/>
                  <a:pt x="3885743" y="1013917"/>
                  <a:pt x="3890315" y="1013917"/>
                </a:cubicBezTo>
                <a:cubicBezTo>
                  <a:pt x="3891839" y="1013917"/>
                  <a:pt x="3893211" y="1013460"/>
                  <a:pt x="3894430" y="1012546"/>
                </a:cubicBezTo>
                <a:cubicBezTo>
                  <a:pt x="3895649" y="1011631"/>
                  <a:pt x="3896564" y="1010564"/>
                  <a:pt x="3897173" y="1009345"/>
                </a:cubicBezTo>
                <a:cubicBezTo>
                  <a:pt x="3896564" y="1006297"/>
                  <a:pt x="3894430" y="1000811"/>
                  <a:pt x="3890772" y="992886"/>
                </a:cubicBezTo>
                <a:lnTo>
                  <a:pt x="3889858" y="989228"/>
                </a:lnTo>
                <a:cubicBezTo>
                  <a:pt x="3889858" y="986485"/>
                  <a:pt x="3891077" y="983818"/>
                  <a:pt x="3893516" y="981227"/>
                </a:cubicBezTo>
                <a:cubicBezTo>
                  <a:pt x="3895954" y="978637"/>
                  <a:pt x="3899306" y="976884"/>
                  <a:pt x="3903574" y="975970"/>
                </a:cubicBezTo>
                <a:close/>
                <a:moveTo>
                  <a:pt x="2760802" y="960120"/>
                </a:moveTo>
                <a:lnTo>
                  <a:pt x="2790978" y="970178"/>
                </a:lnTo>
                <a:cubicBezTo>
                  <a:pt x="2808351" y="975970"/>
                  <a:pt x="2821534" y="984580"/>
                  <a:pt x="2830525" y="996010"/>
                </a:cubicBezTo>
                <a:cubicBezTo>
                  <a:pt x="2839517" y="1007440"/>
                  <a:pt x="2844318" y="1020928"/>
                  <a:pt x="2844927" y="1036472"/>
                </a:cubicBezTo>
                <a:cubicBezTo>
                  <a:pt x="2845232" y="1044092"/>
                  <a:pt x="2845384" y="1053541"/>
                  <a:pt x="2845384" y="1064819"/>
                </a:cubicBezTo>
                <a:cubicBezTo>
                  <a:pt x="2845384" y="1076096"/>
                  <a:pt x="2844927" y="1089355"/>
                  <a:pt x="2844013" y="1104595"/>
                </a:cubicBezTo>
                <a:cubicBezTo>
                  <a:pt x="2844013" y="1111301"/>
                  <a:pt x="2843937" y="1117702"/>
                  <a:pt x="2843784" y="1123798"/>
                </a:cubicBezTo>
                <a:cubicBezTo>
                  <a:pt x="2843632" y="1129894"/>
                  <a:pt x="2843556" y="1135685"/>
                  <a:pt x="2843556" y="1141171"/>
                </a:cubicBezTo>
                <a:lnTo>
                  <a:pt x="2827096" y="1151230"/>
                </a:lnTo>
                <a:cubicBezTo>
                  <a:pt x="2818867" y="1137209"/>
                  <a:pt x="2813533" y="1124712"/>
                  <a:pt x="2811094" y="1113739"/>
                </a:cubicBezTo>
                <a:cubicBezTo>
                  <a:pt x="2809875" y="1109167"/>
                  <a:pt x="2808427" y="1102462"/>
                  <a:pt x="2806751" y="1093622"/>
                </a:cubicBezTo>
                <a:cubicBezTo>
                  <a:pt x="2805074" y="1084783"/>
                  <a:pt x="2803322" y="1074801"/>
                  <a:pt x="2801493" y="1063676"/>
                </a:cubicBezTo>
                <a:cubicBezTo>
                  <a:pt x="2799664" y="1052551"/>
                  <a:pt x="2797988" y="1041349"/>
                  <a:pt x="2796464" y="1030072"/>
                </a:cubicBezTo>
                <a:cubicBezTo>
                  <a:pt x="2794330" y="1015136"/>
                  <a:pt x="2791130" y="1004316"/>
                  <a:pt x="2786863" y="997610"/>
                </a:cubicBezTo>
                <a:cubicBezTo>
                  <a:pt x="2782596" y="990905"/>
                  <a:pt x="2776042" y="985876"/>
                  <a:pt x="2767203" y="982523"/>
                </a:cubicBezTo>
                <a:lnTo>
                  <a:pt x="2754859" y="977951"/>
                </a:lnTo>
                <a:close/>
                <a:moveTo>
                  <a:pt x="2514676" y="960120"/>
                </a:moveTo>
                <a:lnTo>
                  <a:pt x="2520620" y="977951"/>
                </a:lnTo>
                <a:lnTo>
                  <a:pt x="2508733" y="982523"/>
                </a:lnTo>
                <a:cubicBezTo>
                  <a:pt x="2498979" y="985876"/>
                  <a:pt x="2492121" y="990981"/>
                  <a:pt x="2488159" y="997839"/>
                </a:cubicBezTo>
                <a:cubicBezTo>
                  <a:pt x="2484196" y="1004697"/>
                  <a:pt x="2481148" y="1015441"/>
                  <a:pt x="2479015" y="1030072"/>
                </a:cubicBezTo>
                <a:cubicBezTo>
                  <a:pt x="2478100" y="1037996"/>
                  <a:pt x="2476576" y="1049655"/>
                  <a:pt x="2474443" y="1065047"/>
                </a:cubicBezTo>
                <a:cubicBezTo>
                  <a:pt x="2472309" y="1080440"/>
                  <a:pt x="2469871" y="1099871"/>
                  <a:pt x="2467128" y="1123340"/>
                </a:cubicBezTo>
                <a:cubicBezTo>
                  <a:pt x="2466823" y="1125474"/>
                  <a:pt x="2465375" y="1129208"/>
                  <a:pt x="2462784" y="1134542"/>
                </a:cubicBezTo>
                <a:cubicBezTo>
                  <a:pt x="2460193" y="1139876"/>
                  <a:pt x="2456307" y="1146810"/>
                  <a:pt x="2451126" y="1155344"/>
                </a:cubicBezTo>
                <a:lnTo>
                  <a:pt x="2446096" y="1164946"/>
                </a:lnTo>
                <a:cubicBezTo>
                  <a:pt x="2439086" y="1170737"/>
                  <a:pt x="2431923" y="1175461"/>
                  <a:pt x="2424608" y="1179119"/>
                </a:cubicBezTo>
                <a:cubicBezTo>
                  <a:pt x="2417293" y="1182776"/>
                  <a:pt x="2411197" y="1184605"/>
                  <a:pt x="2406320" y="1184605"/>
                </a:cubicBezTo>
                <a:cubicBezTo>
                  <a:pt x="2392299" y="1184605"/>
                  <a:pt x="2382546" y="1174852"/>
                  <a:pt x="2377059" y="1155344"/>
                </a:cubicBezTo>
                <a:cubicBezTo>
                  <a:pt x="2385594" y="1153211"/>
                  <a:pt x="2392832" y="1151382"/>
                  <a:pt x="2398776" y="1149858"/>
                </a:cubicBezTo>
                <a:cubicBezTo>
                  <a:pt x="2404720" y="1148334"/>
                  <a:pt x="2409520" y="1146962"/>
                  <a:pt x="2413178" y="1145743"/>
                </a:cubicBezTo>
                <a:cubicBezTo>
                  <a:pt x="2416531" y="1144219"/>
                  <a:pt x="2419884" y="1142848"/>
                  <a:pt x="2423236" y="1141628"/>
                </a:cubicBezTo>
                <a:cubicBezTo>
                  <a:pt x="2426589" y="1140409"/>
                  <a:pt x="2429790" y="1138885"/>
                  <a:pt x="2432838" y="1137056"/>
                </a:cubicBezTo>
                <a:cubicBezTo>
                  <a:pt x="2431923" y="1113282"/>
                  <a:pt x="2431238" y="1093165"/>
                  <a:pt x="2430780" y="1076706"/>
                </a:cubicBezTo>
                <a:cubicBezTo>
                  <a:pt x="2430323" y="1060247"/>
                  <a:pt x="2430399" y="1046683"/>
                  <a:pt x="2431009" y="1036015"/>
                </a:cubicBezTo>
                <a:cubicBezTo>
                  <a:pt x="2431314" y="1020775"/>
                  <a:pt x="2436038" y="1007440"/>
                  <a:pt x="2445182" y="996010"/>
                </a:cubicBezTo>
                <a:cubicBezTo>
                  <a:pt x="2454326" y="984580"/>
                  <a:pt x="2467432" y="975970"/>
                  <a:pt x="2484501" y="970178"/>
                </a:cubicBezTo>
                <a:close/>
                <a:moveTo>
                  <a:pt x="3908146" y="938936"/>
                </a:moveTo>
                <a:lnTo>
                  <a:pt x="3908603" y="944423"/>
                </a:lnTo>
                <a:cubicBezTo>
                  <a:pt x="3908603" y="952957"/>
                  <a:pt x="3905250" y="959206"/>
                  <a:pt x="3898544" y="963168"/>
                </a:cubicBezTo>
                <a:cubicBezTo>
                  <a:pt x="3890315" y="967130"/>
                  <a:pt x="3879952" y="971474"/>
                  <a:pt x="3867455" y="976198"/>
                </a:cubicBezTo>
                <a:cubicBezTo>
                  <a:pt x="3854958" y="980923"/>
                  <a:pt x="3840480" y="986028"/>
                  <a:pt x="3824021" y="991514"/>
                </a:cubicBezTo>
                <a:lnTo>
                  <a:pt x="3826307" y="970483"/>
                </a:lnTo>
                <a:cubicBezTo>
                  <a:pt x="3844595" y="963778"/>
                  <a:pt x="3860368" y="957986"/>
                  <a:pt x="3873628" y="953110"/>
                </a:cubicBezTo>
                <a:cubicBezTo>
                  <a:pt x="3886886" y="948233"/>
                  <a:pt x="3898392" y="943508"/>
                  <a:pt x="3908146" y="938936"/>
                </a:cubicBezTo>
                <a:close/>
                <a:moveTo>
                  <a:pt x="2760802" y="912114"/>
                </a:moveTo>
                <a:cubicBezTo>
                  <a:pt x="2764765" y="914857"/>
                  <a:pt x="2768422" y="917753"/>
                  <a:pt x="2771775" y="920801"/>
                </a:cubicBezTo>
                <a:cubicBezTo>
                  <a:pt x="2775128" y="923849"/>
                  <a:pt x="2778024" y="926897"/>
                  <a:pt x="2780462" y="929945"/>
                </a:cubicBezTo>
                <a:cubicBezTo>
                  <a:pt x="2777414" y="932688"/>
                  <a:pt x="2774214" y="935736"/>
                  <a:pt x="2770861" y="939089"/>
                </a:cubicBezTo>
                <a:cubicBezTo>
                  <a:pt x="2767508" y="942442"/>
                  <a:pt x="2764155" y="946099"/>
                  <a:pt x="2760802" y="950062"/>
                </a:cubicBezTo>
                <a:cubicBezTo>
                  <a:pt x="2758059" y="947014"/>
                  <a:pt x="2755164" y="944042"/>
                  <a:pt x="2752116" y="941146"/>
                </a:cubicBezTo>
                <a:cubicBezTo>
                  <a:pt x="2749068" y="938251"/>
                  <a:pt x="2746020" y="935279"/>
                  <a:pt x="2742972" y="932231"/>
                </a:cubicBezTo>
                <a:cubicBezTo>
                  <a:pt x="2745410" y="928268"/>
                  <a:pt x="2748153" y="924687"/>
                  <a:pt x="2751201" y="921487"/>
                </a:cubicBezTo>
                <a:cubicBezTo>
                  <a:pt x="2754249" y="918286"/>
                  <a:pt x="2757450" y="915162"/>
                  <a:pt x="2760802" y="912114"/>
                </a:cubicBezTo>
                <a:close/>
                <a:moveTo>
                  <a:pt x="2514676" y="912114"/>
                </a:moveTo>
                <a:cubicBezTo>
                  <a:pt x="2517420" y="914857"/>
                  <a:pt x="2520239" y="917677"/>
                  <a:pt x="2523134" y="920572"/>
                </a:cubicBezTo>
                <a:cubicBezTo>
                  <a:pt x="2526030" y="923468"/>
                  <a:pt x="2529154" y="926592"/>
                  <a:pt x="2532507" y="929945"/>
                </a:cubicBezTo>
                <a:cubicBezTo>
                  <a:pt x="2530069" y="933602"/>
                  <a:pt x="2527326" y="937108"/>
                  <a:pt x="2524278" y="940460"/>
                </a:cubicBezTo>
                <a:cubicBezTo>
                  <a:pt x="2521230" y="943813"/>
                  <a:pt x="2518029" y="947014"/>
                  <a:pt x="2514676" y="950062"/>
                </a:cubicBezTo>
                <a:cubicBezTo>
                  <a:pt x="2510409" y="947014"/>
                  <a:pt x="2506599" y="943966"/>
                  <a:pt x="2503246" y="940918"/>
                </a:cubicBezTo>
                <a:cubicBezTo>
                  <a:pt x="2499894" y="937870"/>
                  <a:pt x="2497150" y="934974"/>
                  <a:pt x="2495017" y="932231"/>
                </a:cubicBezTo>
                <a:cubicBezTo>
                  <a:pt x="2498370" y="929488"/>
                  <a:pt x="2501646" y="926440"/>
                  <a:pt x="2504847" y="923087"/>
                </a:cubicBezTo>
                <a:cubicBezTo>
                  <a:pt x="2508047" y="919734"/>
                  <a:pt x="2511324" y="916076"/>
                  <a:pt x="2514676" y="912114"/>
                </a:cubicBezTo>
                <a:close/>
                <a:moveTo>
                  <a:pt x="106452" y="607695"/>
                </a:moveTo>
                <a:lnTo>
                  <a:pt x="106452" y="612267"/>
                </a:lnTo>
                <a:cubicBezTo>
                  <a:pt x="106452" y="617753"/>
                  <a:pt x="104470" y="621640"/>
                  <a:pt x="100508" y="623926"/>
                </a:cubicBezTo>
                <a:cubicBezTo>
                  <a:pt x="96546" y="626212"/>
                  <a:pt x="90450" y="628879"/>
                  <a:pt x="82220" y="631927"/>
                </a:cubicBezTo>
                <a:cubicBezTo>
                  <a:pt x="77953" y="633755"/>
                  <a:pt x="71324" y="636118"/>
                  <a:pt x="62332" y="639013"/>
                </a:cubicBezTo>
                <a:cubicBezTo>
                  <a:pt x="53340" y="641909"/>
                  <a:pt x="41377" y="645795"/>
                  <a:pt x="26442" y="650672"/>
                </a:cubicBezTo>
                <a:lnTo>
                  <a:pt x="27813" y="633755"/>
                </a:lnTo>
                <a:cubicBezTo>
                  <a:pt x="56464" y="625526"/>
                  <a:pt x="82677" y="616839"/>
                  <a:pt x="106452" y="607695"/>
                </a:cubicBezTo>
                <a:close/>
                <a:moveTo>
                  <a:pt x="102794" y="583921"/>
                </a:moveTo>
                <a:lnTo>
                  <a:pt x="103251" y="588493"/>
                </a:lnTo>
                <a:cubicBezTo>
                  <a:pt x="103861" y="593065"/>
                  <a:pt x="102642" y="596341"/>
                  <a:pt x="99594" y="598322"/>
                </a:cubicBezTo>
                <a:cubicBezTo>
                  <a:pt x="96546" y="600304"/>
                  <a:pt x="91669" y="602666"/>
                  <a:pt x="84963" y="605409"/>
                </a:cubicBezTo>
                <a:cubicBezTo>
                  <a:pt x="80391" y="607543"/>
                  <a:pt x="73305" y="610286"/>
                  <a:pt x="63703" y="613639"/>
                </a:cubicBezTo>
                <a:cubicBezTo>
                  <a:pt x="54102" y="616991"/>
                  <a:pt x="40615" y="621411"/>
                  <a:pt x="23241" y="626897"/>
                </a:cubicBezTo>
                <a:lnTo>
                  <a:pt x="24613" y="609981"/>
                </a:lnTo>
                <a:cubicBezTo>
                  <a:pt x="38938" y="605714"/>
                  <a:pt x="52731" y="601447"/>
                  <a:pt x="65990" y="597179"/>
                </a:cubicBezTo>
                <a:cubicBezTo>
                  <a:pt x="79248" y="592912"/>
                  <a:pt x="91516" y="588493"/>
                  <a:pt x="102794" y="583921"/>
                </a:cubicBezTo>
                <a:close/>
                <a:moveTo>
                  <a:pt x="4625797" y="579425"/>
                </a:moveTo>
                <a:lnTo>
                  <a:pt x="4626254" y="584911"/>
                </a:lnTo>
                <a:cubicBezTo>
                  <a:pt x="4625644" y="594055"/>
                  <a:pt x="4621834" y="600456"/>
                  <a:pt x="4614824" y="604114"/>
                </a:cubicBezTo>
                <a:cubicBezTo>
                  <a:pt x="4606899" y="608076"/>
                  <a:pt x="4596612" y="612419"/>
                  <a:pt x="4583964" y="617144"/>
                </a:cubicBezTo>
                <a:cubicBezTo>
                  <a:pt x="4571314" y="621868"/>
                  <a:pt x="4556455" y="626974"/>
                  <a:pt x="4539386" y="632460"/>
                </a:cubicBezTo>
                <a:lnTo>
                  <a:pt x="4543044" y="609143"/>
                </a:lnTo>
                <a:cubicBezTo>
                  <a:pt x="4563160" y="602132"/>
                  <a:pt x="4580001" y="596265"/>
                  <a:pt x="4593564" y="591541"/>
                </a:cubicBezTo>
                <a:cubicBezTo>
                  <a:pt x="4607128" y="586816"/>
                  <a:pt x="4617872" y="582778"/>
                  <a:pt x="4625797" y="579425"/>
                </a:cubicBezTo>
                <a:close/>
                <a:moveTo>
                  <a:pt x="1092022" y="512750"/>
                </a:moveTo>
                <a:lnTo>
                  <a:pt x="1092480" y="518236"/>
                </a:lnTo>
                <a:cubicBezTo>
                  <a:pt x="1091870" y="527380"/>
                  <a:pt x="1088060" y="533781"/>
                  <a:pt x="1081050" y="537439"/>
                </a:cubicBezTo>
                <a:cubicBezTo>
                  <a:pt x="1073125" y="541401"/>
                  <a:pt x="1062838" y="545744"/>
                  <a:pt x="1050189" y="550469"/>
                </a:cubicBezTo>
                <a:cubicBezTo>
                  <a:pt x="1037539" y="555193"/>
                  <a:pt x="1022680" y="560299"/>
                  <a:pt x="1005612" y="565785"/>
                </a:cubicBezTo>
                <a:lnTo>
                  <a:pt x="1009269" y="542468"/>
                </a:lnTo>
                <a:cubicBezTo>
                  <a:pt x="1029386" y="535457"/>
                  <a:pt x="1046226" y="529590"/>
                  <a:pt x="1059790" y="524866"/>
                </a:cubicBezTo>
                <a:cubicBezTo>
                  <a:pt x="1073353" y="520141"/>
                  <a:pt x="1084098" y="516103"/>
                  <a:pt x="1092022" y="512750"/>
                </a:cubicBezTo>
                <a:close/>
                <a:moveTo>
                  <a:pt x="6068949" y="498043"/>
                </a:moveTo>
                <a:cubicBezTo>
                  <a:pt x="6077788" y="508102"/>
                  <a:pt x="6088456" y="518770"/>
                  <a:pt x="6100952" y="530047"/>
                </a:cubicBezTo>
                <a:cubicBezTo>
                  <a:pt x="6097600" y="534924"/>
                  <a:pt x="6093256" y="540410"/>
                  <a:pt x="6087922" y="546506"/>
                </a:cubicBezTo>
                <a:cubicBezTo>
                  <a:pt x="6082588" y="552602"/>
                  <a:pt x="6076569" y="559003"/>
                  <a:pt x="6069864" y="565709"/>
                </a:cubicBezTo>
                <a:cubicBezTo>
                  <a:pt x="6062244" y="559613"/>
                  <a:pt x="6055538" y="553898"/>
                  <a:pt x="6049746" y="548564"/>
                </a:cubicBezTo>
                <a:cubicBezTo>
                  <a:pt x="6043955" y="543230"/>
                  <a:pt x="6039078" y="538277"/>
                  <a:pt x="6035116" y="533705"/>
                </a:cubicBezTo>
                <a:cubicBezTo>
                  <a:pt x="6041517" y="527304"/>
                  <a:pt x="6047536" y="521208"/>
                  <a:pt x="6053176" y="515417"/>
                </a:cubicBezTo>
                <a:cubicBezTo>
                  <a:pt x="6058814" y="509626"/>
                  <a:pt x="6064072" y="503834"/>
                  <a:pt x="6068949" y="498043"/>
                </a:cubicBezTo>
                <a:close/>
                <a:moveTo>
                  <a:pt x="5145024" y="498043"/>
                </a:moveTo>
                <a:cubicBezTo>
                  <a:pt x="5153863" y="508102"/>
                  <a:pt x="5164531" y="518770"/>
                  <a:pt x="5177028" y="530047"/>
                </a:cubicBezTo>
                <a:cubicBezTo>
                  <a:pt x="5173674" y="534924"/>
                  <a:pt x="5169331" y="540410"/>
                  <a:pt x="5163998" y="546506"/>
                </a:cubicBezTo>
                <a:cubicBezTo>
                  <a:pt x="5158663" y="552602"/>
                  <a:pt x="5152643" y="559003"/>
                  <a:pt x="5145938" y="565709"/>
                </a:cubicBezTo>
                <a:cubicBezTo>
                  <a:pt x="5138318" y="559613"/>
                  <a:pt x="5131612" y="553898"/>
                  <a:pt x="5125822" y="548564"/>
                </a:cubicBezTo>
                <a:cubicBezTo>
                  <a:pt x="5120030" y="543230"/>
                  <a:pt x="5115153" y="538277"/>
                  <a:pt x="5111191" y="533705"/>
                </a:cubicBezTo>
                <a:cubicBezTo>
                  <a:pt x="5117592" y="527304"/>
                  <a:pt x="5123611" y="521208"/>
                  <a:pt x="5129250" y="515417"/>
                </a:cubicBezTo>
                <a:cubicBezTo>
                  <a:pt x="5134889" y="509626"/>
                  <a:pt x="5140147" y="503834"/>
                  <a:pt x="5145024" y="498043"/>
                </a:cubicBezTo>
                <a:close/>
                <a:moveTo>
                  <a:pt x="4583049" y="498043"/>
                </a:moveTo>
                <a:cubicBezTo>
                  <a:pt x="4591888" y="508102"/>
                  <a:pt x="4602556" y="518770"/>
                  <a:pt x="4615052" y="530047"/>
                </a:cubicBezTo>
                <a:cubicBezTo>
                  <a:pt x="4611700" y="534924"/>
                  <a:pt x="4607356" y="540410"/>
                  <a:pt x="4602022" y="546506"/>
                </a:cubicBezTo>
                <a:cubicBezTo>
                  <a:pt x="4596688" y="552602"/>
                  <a:pt x="4590669" y="559003"/>
                  <a:pt x="4583964" y="565709"/>
                </a:cubicBezTo>
                <a:cubicBezTo>
                  <a:pt x="4576344" y="559613"/>
                  <a:pt x="4569638" y="553898"/>
                  <a:pt x="4563846" y="548564"/>
                </a:cubicBezTo>
                <a:cubicBezTo>
                  <a:pt x="4558055" y="543230"/>
                  <a:pt x="4553178" y="538277"/>
                  <a:pt x="4549216" y="533705"/>
                </a:cubicBezTo>
                <a:cubicBezTo>
                  <a:pt x="4555617" y="527304"/>
                  <a:pt x="4561636" y="521208"/>
                  <a:pt x="4567276" y="515417"/>
                </a:cubicBezTo>
                <a:cubicBezTo>
                  <a:pt x="4572914" y="509626"/>
                  <a:pt x="4578172" y="503834"/>
                  <a:pt x="4583049" y="498043"/>
                </a:cubicBezTo>
                <a:close/>
                <a:moveTo>
                  <a:pt x="2946426" y="479298"/>
                </a:moveTo>
                <a:cubicBezTo>
                  <a:pt x="2955264" y="489356"/>
                  <a:pt x="2965932" y="500024"/>
                  <a:pt x="2978430" y="511302"/>
                </a:cubicBezTo>
                <a:cubicBezTo>
                  <a:pt x="2975076" y="516179"/>
                  <a:pt x="2970733" y="521665"/>
                  <a:pt x="2965399" y="527761"/>
                </a:cubicBezTo>
                <a:cubicBezTo>
                  <a:pt x="2960065" y="533857"/>
                  <a:pt x="2954046" y="540258"/>
                  <a:pt x="2947340" y="546964"/>
                </a:cubicBezTo>
                <a:cubicBezTo>
                  <a:pt x="2939720" y="540868"/>
                  <a:pt x="2933014" y="535153"/>
                  <a:pt x="2927223" y="529819"/>
                </a:cubicBezTo>
                <a:cubicBezTo>
                  <a:pt x="2921432" y="524485"/>
                  <a:pt x="2916555" y="519532"/>
                  <a:pt x="2912593" y="514960"/>
                </a:cubicBezTo>
                <a:cubicBezTo>
                  <a:pt x="2918993" y="508559"/>
                  <a:pt x="2925013" y="502463"/>
                  <a:pt x="2930652" y="496672"/>
                </a:cubicBezTo>
                <a:cubicBezTo>
                  <a:pt x="2936291" y="490880"/>
                  <a:pt x="2941549" y="485089"/>
                  <a:pt x="2946426" y="479298"/>
                </a:cubicBezTo>
                <a:close/>
                <a:moveTo>
                  <a:pt x="1567815" y="463296"/>
                </a:moveTo>
                <a:cubicBezTo>
                  <a:pt x="1566901" y="463296"/>
                  <a:pt x="1565301" y="463448"/>
                  <a:pt x="1563015" y="463753"/>
                </a:cubicBezTo>
                <a:cubicBezTo>
                  <a:pt x="1560729" y="464058"/>
                  <a:pt x="1558062" y="464668"/>
                  <a:pt x="1555014" y="465582"/>
                </a:cubicBezTo>
                <a:cubicBezTo>
                  <a:pt x="1558671" y="482651"/>
                  <a:pt x="1565377" y="495452"/>
                  <a:pt x="1575130" y="503987"/>
                </a:cubicBezTo>
                <a:cubicBezTo>
                  <a:pt x="1584884" y="512521"/>
                  <a:pt x="1597381" y="516788"/>
                  <a:pt x="1612621" y="516788"/>
                </a:cubicBezTo>
                <a:cubicBezTo>
                  <a:pt x="1617802" y="516788"/>
                  <a:pt x="1622679" y="516026"/>
                  <a:pt x="1627251" y="514502"/>
                </a:cubicBezTo>
                <a:cubicBezTo>
                  <a:pt x="1631823" y="512978"/>
                  <a:pt x="1636243" y="510540"/>
                  <a:pt x="1640510" y="507187"/>
                </a:cubicBezTo>
                <a:cubicBezTo>
                  <a:pt x="1635633" y="498348"/>
                  <a:pt x="1629385" y="490652"/>
                  <a:pt x="1621765" y="484099"/>
                </a:cubicBezTo>
                <a:cubicBezTo>
                  <a:pt x="1614145" y="477545"/>
                  <a:pt x="1605687" y="472440"/>
                  <a:pt x="1596390" y="468782"/>
                </a:cubicBezTo>
                <a:cubicBezTo>
                  <a:pt x="1587094" y="465125"/>
                  <a:pt x="1577569" y="463296"/>
                  <a:pt x="1567815" y="463296"/>
                </a:cubicBezTo>
                <a:close/>
                <a:moveTo>
                  <a:pt x="315392" y="352196"/>
                </a:moveTo>
                <a:cubicBezTo>
                  <a:pt x="307162" y="352196"/>
                  <a:pt x="299695" y="356311"/>
                  <a:pt x="292989" y="364541"/>
                </a:cubicBezTo>
                <a:cubicBezTo>
                  <a:pt x="290551" y="367589"/>
                  <a:pt x="287503" y="372161"/>
                  <a:pt x="283845" y="378257"/>
                </a:cubicBezTo>
                <a:cubicBezTo>
                  <a:pt x="280188" y="384353"/>
                  <a:pt x="276073" y="391973"/>
                  <a:pt x="271501" y="401117"/>
                </a:cubicBezTo>
                <a:cubicBezTo>
                  <a:pt x="281559" y="405994"/>
                  <a:pt x="292837" y="410108"/>
                  <a:pt x="305334" y="413461"/>
                </a:cubicBezTo>
                <a:cubicBezTo>
                  <a:pt x="317830" y="416814"/>
                  <a:pt x="331851" y="419252"/>
                  <a:pt x="347396" y="420776"/>
                </a:cubicBezTo>
                <a:cubicBezTo>
                  <a:pt x="346482" y="408584"/>
                  <a:pt x="344119" y="397078"/>
                  <a:pt x="340310" y="386258"/>
                </a:cubicBezTo>
                <a:cubicBezTo>
                  <a:pt x="336500" y="375437"/>
                  <a:pt x="332308" y="366827"/>
                  <a:pt x="327736" y="360426"/>
                </a:cubicBezTo>
                <a:cubicBezTo>
                  <a:pt x="323164" y="354940"/>
                  <a:pt x="319050" y="352196"/>
                  <a:pt x="315392" y="352196"/>
                </a:cubicBezTo>
                <a:close/>
                <a:moveTo>
                  <a:pt x="3420466" y="346710"/>
                </a:moveTo>
                <a:cubicBezTo>
                  <a:pt x="3411931" y="350063"/>
                  <a:pt x="3403778" y="354254"/>
                  <a:pt x="3396005" y="359283"/>
                </a:cubicBezTo>
                <a:cubicBezTo>
                  <a:pt x="3388233" y="364312"/>
                  <a:pt x="3381146" y="369799"/>
                  <a:pt x="3374746" y="375742"/>
                </a:cubicBezTo>
                <a:cubicBezTo>
                  <a:pt x="3368345" y="381686"/>
                  <a:pt x="3363010" y="387706"/>
                  <a:pt x="3358744" y="393802"/>
                </a:cubicBezTo>
                <a:cubicBezTo>
                  <a:pt x="3367887" y="400812"/>
                  <a:pt x="3379394" y="406603"/>
                  <a:pt x="3393262" y="411175"/>
                </a:cubicBezTo>
                <a:cubicBezTo>
                  <a:pt x="3407130" y="415747"/>
                  <a:pt x="3423514" y="419252"/>
                  <a:pt x="3442411" y="421691"/>
                </a:cubicBezTo>
                <a:cubicBezTo>
                  <a:pt x="3436925" y="411632"/>
                  <a:pt x="3432276" y="400202"/>
                  <a:pt x="3428467" y="387401"/>
                </a:cubicBezTo>
                <a:cubicBezTo>
                  <a:pt x="3424656" y="374599"/>
                  <a:pt x="3421990" y="361036"/>
                  <a:pt x="3420466" y="346710"/>
                </a:cubicBezTo>
                <a:close/>
                <a:moveTo>
                  <a:pt x="2138248" y="346710"/>
                </a:moveTo>
                <a:cubicBezTo>
                  <a:pt x="2129714" y="350368"/>
                  <a:pt x="2121636" y="354635"/>
                  <a:pt x="2114017" y="359512"/>
                </a:cubicBezTo>
                <a:cubicBezTo>
                  <a:pt x="2106396" y="364388"/>
                  <a:pt x="2099462" y="369722"/>
                  <a:pt x="2093214" y="375514"/>
                </a:cubicBezTo>
                <a:cubicBezTo>
                  <a:pt x="2086966" y="381305"/>
                  <a:pt x="2081555" y="387248"/>
                  <a:pt x="2076983" y="393344"/>
                </a:cubicBezTo>
                <a:cubicBezTo>
                  <a:pt x="2094357" y="407670"/>
                  <a:pt x="2122246" y="417119"/>
                  <a:pt x="2160651" y="421691"/>
                </a:cubicBezTo>
                <a:cubicBezTo>
                  <a:pt x="2155164" y="411328"/>
                  <a:pt x="2150440" y="399745"/>
                  <a:pt x="2146478" y="386944"/>
                </a:cubicBezTo>
                <a:cubicBezTo>
                  <a:pt x="2142516" y="374142"/>
                  <a:pt x="2139772" y="360731"/>
                  <a:pt x="2138248" y="346710"/>
                </a:cubicBezTo>
                <a:close/>
                <a:moveTo>
                  <a:pt x="1414348" y="346710"/>
                </a:moveTo>
                <a:cubicBezTo>
                  <a:pt x="1405814" y="350368"/>
                  <a:pt x="1397737" y="354635"/>
                  <a:pt x="1390117" y="359512"/>
                </a:cubicBezTo>
                <a:cubicBezTo>
                  <a:pt x="1382497" y="364388"/>
                  <a:pt x="1375562" y="369722"/>
                  <a:pt x="1369314" y="375514"/>
                </a:cubicBezTo>
                <a:cubicBezTo>
                  <a:pt x="1363066" y="381305"/>
                  <a:pt x="1357656" y="387248"/>
                  <a:pt x="1353084" y="393344"/>
                </a:cubicBezTo>
                <a:cubicBezTo>
                  <a:pt x="1370457" y="407670"/>
                  <a:pt x="1398346" y="417119"/>
                  <a:pt x="1436751" y="421691"/>
                </a:cubicBezTo>
                <a:cubicBezTo>
                  <a:pt x="1431265" y="411328"/>
                  <a:pt x="1426540" y="399745"/>
                  <a:pt x="1422578" y="386944"/>
                </a:cubicBezTo>
                <a:cubicBezTo>
                  <a:pt x="1418615" y="374142"/>
                  <a:pt x="1415872" y="360731"/>
                  <a:pt x="1414348" y="346710"/>
                </a:cubicBezTo>
                <a:close/>
                <a:moveTo>
                  <a:pt x="4976240" y="344424"/>
                </a:moveTo>
                <a:cubicBezTo>
                  <a:pt x="4970449" y="344424"/>
                  <a:pt x="4964887" y="346253"/>
                  <a:pt x="4959552" y="349910"/>
                </a:cubicBezTo>
                <a:cubicBezTo>
                  <a:pt x="4954218" y="353568"/>
                  <a:pt x="4949876" y="357988"/>
                  <a:pt x="4946522" y="363169"/>
                </a:cubicBezTo>
                <a:cubicBezTo>
                  <a:pt x="4943170" y="368351"/>
                  <a:pt x="4941494" y="373685"/>
                  <a:pt x="4941494" y="379171"/>
                </a:cubicBezTo>
                <a:cubicBezTo>
                  <a:pt x="4941494" y="388315"/>
                  <a:pt x="4945304" y="395554"/>
                  <a:pt x="4952924" y="400888"/>
                </a:cubicBezTo>
                <a:cubicBezTo>
                  <a:pt x="4960544" y="406222"/>
                  <a:pt x="4971668" y="409956"/>
                  <a:pt x="4986300" y="412090"/>
                </a:cubicBezTo>
                <a:cubicBezTo>
                  <a:pt x="4990870" y="412699"/>
                  <a:pt x="4997119" y="413233"/>
                  <a:pt x="5005044" y="413690"/>
                </a:cubicBezTo>
                <a:cubicBezTo>
                  <a:pt x="5012969" y="414147"/>
                  <a:pt x="5022722" y="414680"/>
                  <a:pt x="5034305" y="415290"/>
                </a:cubicBezTo>
                <a:cubicBezTo>
                  <a:pt x="5030647" y="400964"/>
                  <a:pt x="5025846" y="388468"/>
                  <a:pt x="5019903" y="377800"/>
                </a:cubicBezTo>
                <a:cubicBezTo>
                  <a:pt x="5013959" y="367132"/>
                  <a:pt x="5007254" y="358902"/>
                  <a:pt x="4999786" y="353111"/>
                </a:cubicBezTo>
                <a:cubicBezTo>
                  <a:pt x="4992318" y="347320"/>
                  <a:pt x="4984470" y="344424"/>
                  <a:pt x="4976240" y="344424"/>
                </a:cubicBezTo>
                <a:close/>
                <a:moveTo>
                  <a:pt x="3877742" y="344424"/>
                </a:moveTo>
                <a:cubicBezTo>
                  <a:pt x="3871646" y="344424"/>
                  <a:pt x="3865930" y="346253"/>
                  <a:pt x="3860597" y="349910"/>
                </a:cubicBezTo>
                <a:cubicBezTo>
                  <a:pt x="3855263" y="353568"/>
                  <a:pt x="3850920" y="358140"/>
                  <a:pt x="3847566" y="363626"/>
                </a:cubicBezTo>
                <a:cubicBezTo>
                  <a:pt x="3844518" y="368503"/>
                  <a:pt x="3842994" y="373685"/>
                  <a:pt x="3842994" y="379171"/>
                </a:cubicBezTo>
                <a:cubicBezTo>
                  <a:pt x="3842994" y="384353"/>
                  <a:pt x="3844290" y="388849"/>
                  <a:pt x="3846881" y="392659"/>
                </a:cubicBezTo>
                <a:cubicBezTo>
                  <a:pt x="3849472" y="396469"/>
                  <a:pt x="3853206" y="399898"/>
                  <a:pt x="3858082" y="402946"/>
                </a:cubicBezTo>
                <a:cubicBezTo>
                  <a:pt x="3865398" y="407213"/>
                  <a:pt x="3875456" y="410261"/>
                  <a:pt x="3888258" y="412090"/>
                </a:cubicBezTo>
                <a:cubicBezTo>
                  <a:pt x="3892524" y="412699"/>
                  <a:pt x="3898164" y="413233"/>
                  <a:pt x="3905174" y="413690"/>
                </a:cubicBezTo>
                <a:cubicBezTo>
                  <a:pt x="3912184" y="414147"/>
                  <a:pt x="3920871" y="414680"/>
                  <a:pt x="3931234" y="415290"/>
                </a:cubicBezTo>
                <a:cubicBezTo>
                  <a:pt x="3924834" y="391516"/>
                  <a:pt x="3917061" y="373761"/>
                  <a:pt x="3907917" y="362026"/>
                </a:cubicBezTo>
                <a:cubicBezTo>
                  <a:pt x="3898773" y="350291"/>
                  <a:pt x="3888715" y="344424"/>
                  <a:pt x="3877742" y="344424"/>
                </a:cubicBezTo>
                <a:close/>
                <a:moveTo>
                  <a:pt x="2568244" y="328879"/>
                </a:moveTo>
                <a:cubicBezTo>
                  <a:pt x="2579522" y="328879"/>
                  <a:pt x="2589124" y="332308"/>
                  <a:pt x="2597048" y="339166"/>
                </a:cubicBezTo>
                <a:cubicBezTo>
                  <a:pt x="2604973" y="346024"/>
                  <a:pt x="2608935" y="355549"/>
                  <a:pt x="2608935" y="367741"/>
                </a:cubicBezTo>
                <a:cubicBezTo>
                  <a:pt x="2608935" y="372008"/>
                  <a:pt x="2608173" y="376580"/>
                  <a:pt x="2606650" y="381457"/>
                </a:cubicBezTo>
                <a:cubicBezTo>
                  <a:pt x="2605126" y="386334"/>
                  <a:pt x="2602840" y="390601"/>
                  <a:pt x="2599792" y="394259"/>
                </a:cubicBezTo>
                <a:cubicBezTo>
                  <a:pt x="2596134" y="393344"/>
                  <a:pt x="2592781" y="392201"/>
                  <a:pt x="2589733" y="390830"/>
                </a:cubicBezTo>
                <a:cubicBezTo>
                  <a:pt x="2586685" y="389458"/>
                  <a:pt x="2583942" y="388163"/>
                  <a:pt x="2581503" y="386944"/>
                </a:cubicBezTo>
                <a:cubicBezTo>
                  <a:pt x="2582113" y="385115"/>
                  <a:pt x="2582646" y="383362"/>
                  <a:pt x="2583104" y="381686"/>
                </a:cubicBezTo>
                <a:cubicBezTo>
                  <a:pt x="2583561" y="380009"/>
                  <a:pt x="2583942" y="378104"/>
                  <a:pt x="2584247" y="375971"/>
                </a:cubicBezTo>
                <a:cubicBezTo>
                  <a:pt x="2581503" y="374447"/>
                  <a:pt x="2578608" y="373380"/>
                  <a:pt x="2575560" y="372770"/>
                </a:cubicBezTo>
                <a:cubicBezTo>
                  <a:pt x="2572512" y="372161"/>
                  <a:pt x="2569768" y="371856"/>
                  <a:pt x="2567330" y="371856"/>
                </a:cubicBezTo>
                <a:cubicBezTo>
                  <a:pt x="2559710" y="371856"/>
                  <a:pt x="2551862" y="374066"/>
                  <a:pt x="2543784" y="378485"/>
                </a:cubicBezTo>
                <a:cubicBezTo>
                  <a:pt x="2535707" y="382905"/>
                  <a:pt x="2528011" y="390144"/>
                  <a:pt x="2520696" y="400202"/>
                </a:cubicBezTo>
                <a:cubicBezTo>
                  <a:pt x="2524354" y="405689"/>
                  <a:pt x="2528240" y="410032"/>
                  <a:pt x="2532354" y="413233"/>
                </a:cubicBezTo>
                <a:cubicBezTo>
                  <a:pt x="2536469" y="416433"/>
                  <a:pt x="2541422" y="419100"/>
                  <a:pt x="2547214" y="421234"/>
                </a:cubicBezTo>
                <a:cubicBezTo>
                  <a:pt x="2549956" y="422453"/>
                  <a:pt x="2553842" y="423672"/>
                  <a:pt x="2558872" y="424891"/>
                </a:cubicBezTo>
                <a:cubicBezTo>
                  <a:pt x="2563901" y="426110"/>
                  <a:pt x="2568244" y="426872"/>
                  <a:pt x="2571902" y="427177"/>
                </a:cubicBezTo>
                <a:cubicBezTo>
                  <a:pt x="2573731" y="426568"/>
                  <a:pt x="2575712" y="425958"/>
                  <a:pt x="2577846" y="425348"/>
                </a:cubicBezTo>
                <a:cubicBezTo>
                  <a:pt x="2579979" y="424739"/>
                  <a:pt x="2582113" y="424282"/>
                  <a:pt x="2584247" y="423977"/>
                </a:cubicBezTo>
                <a:cubicBezTo>
                  <a:pt x="2590342" y="422453"/>
                  <a:pt x="2596591" y="421081"/>
                  <a:pt x="2602992" y="419862"/>
                </a:cubicBezTo>
                <a:cubicBezTo>
                  <a:pt x="2609392" y="418643"/>
                  <a:pt x="2615489" y="417576"/>
                  <a:pt x="2621280" y="416662"/>
                </a:cubicBezTo>
                <a:cubicBezTo>
                  <a:pt x="2624328" y="416052"/>
                  <a:pt x="2627300" y="415595"/>
                  <a:pt x="2630195" y="415290"/>
                </a:cubicBezTo>
                <a:cubicBezTo>
                  <a:pt x="2633091" y="414985"/>
                  <a:pt x="2635606" y="414680"/>
                  <a:pt x="2637739" y="414376"/>
                </a:cubicBezTo>
                <a:cubicBezTo>
                  <a:pt x="2640178" y="417119"/>
                  <a:pt x="2642311" y="420472"/>
                  <a:pt x="2644140" y="424434"/>
                </a:cubicBezTo>
                <a:cubicBezTo>
                  <a:pt x="2645968" y="428396"/>
                  <a:pt x="2646883" y="432664"/>
                  <a:pt x="2646883" y="437236"/>
                </a:cubicBezTo>
                <a:cubicBezTo>
                  <a:pt x="2646883" y="443941"/>
                  <a:pt x="2644750" y="449885"/>
                  <a:pt x="2640482" y="455066"/>
                </a:cubicBezTo>
                <a:cubicBezTo>
                  <a:pt x="2636215" y="460248"/>
                  <a:pt x="2630728" y="463144"/>
                  <a:pt x="2624023" y="463753"/>
                </a:cubicBezTo>
                <a:cubicBezTo>
                  <a:pt x="2615794" y="464363"/>
                  <a:pt x="2606421" y="465125"/>
                  <a:pt x="2595905" y="466039"/>
                </a:cubicBezTo>
                <a:cubicBezTo>
                  <a:pt x="2585390" y="466954"/>
                  <a:pt x="2574950" y="468173"/>
                  <a:pt x="2564587" y="469697"/>
                </a:cubicBezTo>
                <a:cubicBezTo>
                  <a:pt x="2557881" y="470306"/>
                  <a:pt x="2550871" y="471145"/>
                  <a:pt x="2543556" y="472211"/>
                </a:cubicBezTo>
                <a:cubicBezTo>
                  <a:pt x="2536240" y="473278"/>
                  <a:pt x="2528163" y="474497"/>
                  <a:pt x="2519324" y="475869"/>
                </a:cubicBezTo>
                <a:cubicBezTo>
                  <a:pt x="2510485" y="477241"/>
                  <a:pt x="2499969" y="479146"/>
                  <a:pt x="2487777" y="481584"/>
                </a:cubicBezTo>
                <a:lnTo>
                  <a:pt x="2480462" y="460096"/>
                </a:lnTo>
                <a:cubicBezTo>
                  <a:pt x="2483815" y="458876"/>
                  <a:pt x="2487701" y="457276"/>
                  <a:pt x="2492121" y="455295"/>
                </a:cubicBezTo>
                <a:cubicBezTo>
                  <a:pt x="2496540" y="453314"/>
                  <a:pt x="2501036" y="451409"/>
                  <a:pt x="2505608" y="449580"/>
                </a:cubicBezTo>
                <a:cubicBezTo>
                  <a:pt x="2510180" y="447751"/>
                  <a:pt x="2513990" y="446227"/>
                  <a:pt x="2517038" y="445008"/>
                </a:cubicBezTo>
                <a:cubicBezTo>
                  <a:pt x="2515514" y="443789"/>
                  <a:pt x="2514066" y="442570"/>
                  <a:pt x="2512695" y="441350"/>
                </a:cubicBezTo>
                <a:cubicBezTo>
                  <a:pt x="2511323" y="440131"/>
                  <a:pt x="2510180" y="438912"/>
                  <a:pt x="2509266" y="437693"/>
                </a:cubicBezTo>
                <a:cubicBezTo>
                  <a:pt x="2506218" y="434035"/>
                  <a:pt x="2503779" y="430073"/>
                  <a:pt x="2501950" y="425806"/>
                </a:cubicBezTo>
                <a:cubicBezTo>
                  <a:pt x="2500122" y="421538"/>
                  <a:pt x="2499207" y="417119"/>
                  <a:pt x="2499208" y="412547"/>
                </a:cubicBezTo>
                <a:cubicBezTo>
                  <a:pt x="2499207" y="402793"/>
                  <a:pt x="2501417" y="392582"/>
                  <a:pt x="2505837" y="381914"/>
                </a:cubicBezTo>
                <a:cubicBezTo>
                  <a:pt x="2510256" y="371246"/>
                  <a:pt x="2516200" y="361493"/>
                  <a:pt x="2523668" y="352654"/>
                </a:cubicBezTo>
                <a:cubicBezTo>
                  <a:pt x="2531135" y="343814"/>
                  <a:pt x="2539594" y="337261"/>
                  <a:pt x="2549042" y="332994"/>
                </a:cubicBezTo>
                <a:cubicBezTo>
                  <a:pt x="2552090" y="331470"/>
                  <a:pt x="2555214" y="330403"/>
                  <a:pt x="2558415" y="329794"/>
                </a:cubicBezTo>
                <a:cubicBezTo>
                  <a:pt x="2561615" y="329184"/>
                  <a:pt x="2564892" y="328879"/>
                  <a:pt x="2568244" y="328879"/>
                </a:cubicBezTo>
                <a:close/>
                <a:moveTo>
                  <a:pt x="2342007" y="328879"/>
                </a:moveTo>
                <a:cubicBezTo>
                  <a:pt x="2346274" y="338328"/>
                  <a:pt x="2348408" y="348386"/>
                  <a:pt x="2348408" y="359054"/>
                </a:cubicBezTo>
                <a:cubicBezTo>
                  <a:pt x="2348408" y="379781"/>
                  <a:pt x="2342769" y="397916"/>
                  <a:pt x="2331492" y="413461"/>
                </a:cubicBezTo>
                <a:cubicBezTo>
                  <a:pt x="2340330" y="416204"/>
                  <a:pt x="2350465" y="418719"/>
                  <a:pt x="2361895" y="421005"/>
                </a:cubicBezTo>
                <a:cubicBezTo>
                  <a:pt x="2373325" y="423291"/>
                  <a:pt x="2385898" y="425348"/>
                  <a:pt x="2399614" y="427177"/>
                </a:cubicBezTo>
                <a:cubicBezTo>
                  <a:pt x="2396261" y="413461"/>
                  <a:pt x="2391842" y="400583"/>
                  <a:pt x="2386355" y="388544"/>
                </a:cubicBezTo>
                <a:cubicBezTo>
                  <a:pt x="2380869" y="376504"/>
                  <a:pt x="2374468" y="365608"/>
                  <a:pt x="2367153" y="355854"/>
                </a:cubicBezTo>
                <a:cubicBezTo>
                  <a:pt x="2363495" y="350368"/>
                  <a:pt x="2359532" y="345415"/>
                  <a:pt x="2355266" y="340995"/>
                </a:cubicBezTo>
                <a:cubicBezTo>
                  <a:pt x="2350998" y="336575"/>
                  <a:pt x="2346579" y="332537"/>
                  <a:pt x="2342007" y="328879"/>
                </a:cubicBezTo>
                <a:close/>
                <a:moveTo>
                  <a:pt x="2295830" y="327050"/>
                </a:moveTo>
                <a:cubicBezTo>
                  <a:pt x="2290344" y="327050"/>
                  <a:pt x="2285086" y="328803"/>
                  <a:pt x="2280056" y="332308"/>
                </a:cubicBezTo>
                <a:cubicBezTo>
                  <a:pt x="2275027" y="335813"/>
                  <a:pt x="2270379" y="340919"/>
                  <a:pt x="2266112" y="347624"/>
                </a:cubicBezTo>
                <a:cubicBezTo>
                  <a:pt x="2264283" y="350368"/>
                  <a:pt x="2262530" y="353492"/>
                  <a:pt x="2260854" y="356997"/>
                </a:cubicBezTo>
                <a:cubicBezTo>
                  <a:pt x="2259177" y="360502"/>
                  <a:pt x="2257577" y="364236"/>
                  <a:pt x="2256054" y="368198"/>
                </a:cubicBezTo>
                <a:cubicBezTo>
                  <a:pt x="2262149" y="374904"/>
                  <a:pt x="2268703" y="380924"/>
                  <a:pt x="2275713" y="386258"/>
                </a:cubicBezTo>
                <a:cubicBezTo>
                  <a:pt x="2282723" y="391592"/>
                  <a:pt x="2290191" y="396240"/>
                  <a:pt x="2298116" y="400202"/>
                </a:cubicBezTo>
                <a:cubicBezTo>
                  <a:pt x="2304821" y="396240"/>
                  <a:pt x="2310155" y="390525"/>
                  <a:pt x="2314118" y="383057"/>
                </a:cubicBezTo>
                <a:cubicBezTo>
                  <a:pt x="2318080" y="375590"/>
                  <a:pt x="2320061" y="367132"/>
                  <a:pt x="2320061" y="357683"/>
                </a:cubicBezTo>
                <a:cubicBezTo>
                  <a:pt x="2320061" y="349758"/>
                  <a:pt x="2317470" y="342671"/>
                  <a:pt x="2312289" y="336423"/>
                </a:cubicBezTo>
                <a:cubicBezTo>
                  <a:pt x="2307107" y="330175"/>
                  <a:pt x="2301621" y="327050"/>
                  <a:pt x="2295830" y="327050"/>
                </a:cubicBezTo>
                <a:close/>
                <a:moveTo>
                  <a:pt x="1595247" y="321564"/>
                </a:moveTo>
                <a:cubicBezTo>
                  <a:pt x="1580922" y="341986"/>
                  <a:pt x="1570634" y="359740"/>
                  <a:pt x="1564386" y="374828"/>
                </a:cubicBezTo>
                <a:cubicBezTo>
                  <a:pt x="1558138" y="389915"/>
                  <a:pt x="1554404" y="404470"/>
                  <a:pt x="1553185" y="418490"/>
                </a:cubicBezTo>
                <a:cubicBezTo>
                  <a:pt x="1565377" y="416966"/>
                  <a:pt x="1576426" y="414147"/>
                  <a:pt x="1586332" y="410032"/>
                </a:cubicBezTo>
                <a:cubicBezTo>
                  <a:pt x="1596238" y="405917"/>
                  <a:pt x="1605153" y="400660"/>
                  <a:pt x="1613078" y="394259"/>
                </a:cubicBezTo>
                <a:lnTo>
                  <a:pt x="1608049" y="374599"/>
                </a:lnTo>
                <a:cubicBezTo>
                  <a:pt x="1604696" y="363017"/>
                  <a:pt x="1601877" y="352806"/>
                  <a:pt x="1599591" y="343967"/>
                </a:cubicBezTo>
                <a:cubicBezTo>
                  <a:pt x="1597304" y="335128"/>
                  <a:pt x="1595857" y="327660"/>
                  <a:pt x="1595247" y="321564"/>
                </a:cubicBezTo>
                <a:close/>
                <a:moveTo>
                  <a:pt x="828523" y="310896"/>
                </a:moveTo>
                <a:lnTo>
                  <a:pt x="832181" y="321412"/>
                </a:lnTo>
                <a:cubicBezTo>
                  <a:pt x="826389" y="327812"/>
                  <a:pt x="819303" y="332994"/>
                  <a:pt x="810921" y="336956"/>
                </a:cubicBezTo>
                <a:cubicBezTo>
                  <a:pt x="802539" y="340919"/>
                  <a:pt x="795604" y="342900"/>
                  <a:pt x="790118" y="342900"/>
                </a:cubicBezTo>
                <a:cubicBezTo>
                  <a:pt x="775793" y="342900"/>
                  <a:pt x="759943" y="339547"/>
                  <a:pt x="742569" y="332842"/>
                </a:cubicBezTo>
                <a:lnTo>
                  <a:pt x="720624" y="343814"/>
                </a:lnTo>
                <a:lnTo>
                  <a:pt x="714680" y="334213"/>
                </a:lnTo>
                <a:cubicBezTo>
                  <a:pt x="732968" y="319278"/>
                  <a:pt x="743179" y="311810"/>
                  <a:pt x="745312" y="311810"/>
                </a:cubicBezTo>
                <a:lnTo>
                  <a:pt x="753085" y="312725"/>
                </a:lnTo>
                <a:cubicBezTo>
                  <a:pt x="761924" y="314858"/>
                  <a:pt x="769620" y="316535"/>
                  <a:pt x="776174" y="317754"/>
                </a:cubicBezTo>
                <a:cubicBezTo>
                  <a:pt x="782727" y="318973"/>
                  <a:pt x="787985" y="319583"/>
                  <a:pt x="791947" y="319583"/>
                </a:cubicBezTo>
                <a:cubicBezTo>
                  <a:pt x="797128" y="319583"/>
                  <a:pt x="803453" y="318668"/>
                  <a:pt x="810921" y="316840"/>
                </a:cubicBezTo>
                <a:cubicBezTo>
                  <a:pt x="818388" y="315011"/>
                  <a:pt x="824256" y="313030"/>
                  <a:pt x="828523" y="310896"/>
                </a:cubicBezTo>
                <a:close/>
                <a:moveTo>
                  <a:pt x="1757020" y="306934"/>
                </a:moveTo>
                <a:cubicBezTo>
                  <a:pt x="1747571" y="306934"/>
                  <a:pt x="1740027" y="309905"/>
                  <a:pt x="1734388" y="315849"/>
                </a:cubicBezTo>
                <a:cubicBezTo>
                  <a:pt x="1728750" y="321793"/>
                  <a:pt x="1725930" y="328422"/>
                  <a:pt x="1725930" y="335737"/>
                </a:cubicBezTo>
                <a:cubicBezTo>
                  <a:pt x="1725930" y="343662"/>
                  <a:pt x="1728826" y="349606"/>
                  <a:pt x="1734617" y="353568"/>
                </a:cubicBezTo>
                <a:cubicBezTo>
                  <a:pt x="1740408" y="357530"/>
                  <a:pt x="1749552" y="359512"/>
                  <a:pt x="1762049" y="359512"/>
                </a:cubicBezTo>
                <a:cubicBezTo>
                  <a:pt x="1775155" y="359512"/>
                  <a:pt x="1789176" y="356768"/>
                  <a:pt x="1804112" y="351282"/>
                </a:cubicBezTo>
                <a:cubicBezTo>
                  <a:pt x="1798320" y="336347"/>
                  <a:pt x="1791614" y="325222"/>
                  <a:pt x="1783994" y="317906"/>
                </a:cubicBezTo>
                <a:cubicBezTo>
                  <a:pt x="1776374" y="310591"/>
                  <a:pt x="1767383" y="306934"/>
                  <a:pt x="1757020" y="306934"/>
                </a:cubicBezTo>
                <a:close/>
                <a:moveTo>
                  <a:pt x="1033120" y="306934"/>
                </a:moveTo>
                <a:cubicBezTo>
                  <a:pt x="1023671" y="306934"/>
                  <a:pt x="1016127" y="309905"/>
                  <a:pt x="1010488" y="315849"/>
                </a:cubicBezTo>
                <a:cubicBezTo>
                  <a:pt x="1004850" y="321793"/>
                  <a:pt x="1002030" y="328422"/>
                  <a:pt x="1002030" y="335737"/>
                </a:cubicBezTo>
                <a:cubicBezTo>
                  <a:pt x="1002030" y="343662"/>
                  <a:pt x="1004926" y="349606"/>
                  <a:pt x="1010717" y="353568"/>
                </a:cubicBezTo>
                <a:cubicBezTo>
                  <a:pt x="1016508" y="357530"/>
                  <a:pt x="1025652" y="359512"/>
                  <a:pt x="1038149" y="359512"/>
                </a:cubicBezTo>
                <a:cubicBezTo>
                  <a:pt x="1051255" y="359512"/>
                  <a:pt x="1065276" y="356768"/>
                  <a:pt x="1080212" y="351282"/>
                </a:cubicBezTo>
                <a:cubicBezTo>
                  <a:pt x="1074420" y="336347"/>
                  <a:pt x="1067715" y="325222"/>
                  <a:pt x="1060095" y="317906"/>
                </a:cubicBezTo>
                <a:cubicBezTo>
                  <a:pt x="1052474" y="310591"/>
                  <a:pt x="1043483" y="306934"/>
                  <a:pt x="1033120" y="306934"/>
                </a:cubicBezTo>
                <a:close/>
                <a:moveTo>
                  <a:pt x="322250" y="302819"/>
                </a:moveTo>
                <a:cubicBezTo>
                  <a:pt x="332613" y="302819"/>
                  <a:pt x="342748" y="308458"/>
                  <a:pt x="352654" y="319735"/>
                </a:cubicBezTo>
                <a:cubicBezTo>
                  <a:pt x="362560" y="331013"/>
                  <a:pt x="370713" y="345796"/>
                  <a:pt x="377114" y="364084"/>
                </a:cubicBezTo>
                <a:cubicBezTo>
                  <a:pt x="383210" y="381762"/>
                  <a:pt x="386258" y="398983"/>
                  <a:pt x="386258" y="415747"/>
                </a:cubicBezTo>
                <a:cubicBezTo>
                  <a:pt x="386258" y="424282"/>
                  <a:pt x="383896" y="433273"/>
                  <a:pt x="379172" y="442722"/>
                </a:cubicBezTo>
                <a:cubicBezTo>
                  <a:pt x="374447" y="452171"/>
                  <a:pt x="368275" y="459943"/>
                  <a:pt x="360655" y="466039"/>
                </a:cubicBezTo>
                <a:cubicBezTo>
                  <a:pt x="347548" y="466039"/>
                  <a:pt x="334137" y="464972"/>
                  <a:pt x="320421" y="462839"/>
                </a:cubicBezTo>
                <a:cubicBezTo>
                  <a:pt x="306705" y="460705"/>
                  <a:pt x="293599" y="457581"/>
                  <a:pt x="281102" y="453466"/>
                </a:cubicBezTo>
                <a:cubicBezTo>
                  <a:pt x="268605" y="449351"/>
                  <a:pt x="257632" y="444856"/>
                  <a:pt x="248184" y="439979"/>
                </a:cubicBezTo>
                <a:cubicBezTo>
                  <a:pt x="240868" y="448208"/>
                  <a:pt x="233020" y="454152"/>
                  <a:pt x="224638" y="457810"/>
                </a:cubicBezTo>
                <a:cubicBezTo>
                  <a:pt x="220447" y="459638"/>
                  <a:pt x="215818" y="461010"/>
                  <a:pt x="210750" y="461924"/>
                </a:cubicBezTo>
                <a:lnTo>
                  <a:pt x="201034" y="462731"/>
                </a:lnTo>
                <a:lnTo>
                  <a:pt x="199340" y="463296"/>
                </a:lnTo>
                <a:lnTo>
                  <a:pt x="197384" y="463034"/>
                </a:lnTo>
                <a:lnTo>
                  <a:pt x="194234" y="463296"/>
                </a:lnTo>
                <a:cubicBezTo>
                  <a:pt x="193015" y="463296"/>
                  <a:pt x="192100" y="462991"/>
                  <a:pt x="191491" y="462382"/>
                </a:cubicBezTo>
                <a:lnTo>
                  <a:pt x="191444" y="462240"/>
                </a:lnTo>
                <a:lnTo>
                  <a:pt x="181394" y="460896"/>
                </a:lnTo>
                <a:cubicBezTo>
                  <a:pt x="175527" y="459295"/>
                  <a:pt x="169774" y="456895"/>
                  <a:pt x="164135" y="453695"/>
                </a:cubicBezTo>
                <a:cubicBezTo>
                  <a:pt x="160782" y="474116"/>
                  <a:pt x="154305" y="492100"/>
                  <a:pt x="144704" y="507644"/>
                </a:cubicBezTo>
                <a:cubicBezTo>
                  <a:pt x="135103" y="523189"/>
                  <a:pt x="123139" y="535229"/>
                  <a:pt x="108814" y="543763"/>
                </a:cubicBezTo>
                <a:cubicBezTo>
                  <a:pt x="94488" y="552298"/>
                  <a:pt x="78639" y="556565"/>
                  <a:pt x="61265" y="556565"/>
                </a:cubicBezTo>
                <a:cubicBezTo>
                  <a:pt x="57303" y="556565"/>
                  <a:pt x="51969" y="555117"/>
                  <a:pt x="45263" y="552221"/>
                </a:cubicBezTo>
                <a:cubicBezTo>
                  <a:pt x="38557" y="549326"/>
                  <a:pt x="31166" y="545287"/>
                  <a:pt x="23089" y="540106"/>
                </a:cubicBezTo>
                <a:cubicBezTo>
                  <a:pt x="15012" y="534924"/>
                  <a:pt x="7315" y="529285"/>
                  <a:pt x="0" y="523189"/>
                </a:cubicBezTo>
                <a:lnTo>
                  <a:pt x="6858" y="505358"/>
                </a:lnTo>
                <a:cubicBezTo>
                  <a:pt x="15088" y="507492"/>
                  <a:pt x="23013" y="509016"/>
                  <a:pt x="30633" y="509930"/>
                </a:cubicBezTo>
                <a:cubicBezTo>
                  <a:pt x="38253" y="510845"/>
                  <a:pt x="45416" y="511302"/>
                  <a:pt x="52121" y="511302"/>
                </a:cubicBezTo>
                <a:cubicBezTo>
                  <a:pt x="74676" y="511302"/>
                  <a:pt x="93879" y="505282"/>
                  <a:pt x="109728" y="493243"/>
                </a:cubicBezTo>
                <a:cubicBezTo>
                  <a:pt x="125578" y="481203"/>
                  <a:pt x="137160" y="463753"/>
                  <a:pt x="144476" y="440893"/>
                </a:cubicBezTo>
                <a:cubicBezTo>
                  <a:pt x="142342" y="436321"/>
                  <a:pt x="140056" y="431673"/>
                  <a:pt x="137617" y="426949"/>
                </a:cubicBezTo>
                <a:cubicBezTo>
                  <a:pt x="135179" y="422224"/>
                  <a:pt x="132436" y="417424"/>
                  <a:pt x="129388" y="412547"/>
                </a:cubicBezTo>
                <a:cubicBezTo>
                  <a:pt x="121463" y="399440"/>
                  <a:pt x="115215" y="388391"/>
                  <a:pt x="110643" y="379400"/>
                </a:cubicBezTo>
                <a:cubicBezTo>
                  <a:pt x="106071" y="370408"/>
                  <a:pt x="102870" y="363017"/>
                  <a:pt x="101042" y="357226"/>
                </a:cubicBezTo>
                <a:cubicBezTo>
                  <a:pt x="99822" y="351130"/>
                  <a:pt x="99517" y="345872"/>
                  <a:pt x="100127" y="341452"/>
                </a:cubicBezTo>
                <a:cubicBezTo>
                  <a:pt x="100737" y="337033"/>
                  <a:pt x="102566" y="332994"/>
                  <a:pt x="105614" y="329336"/>
                </a:cubicBezTo>
                <a:cubicBezTo>
                  <a:pt x="105918" y="324764"/>
                  <a:pt x="108661" y="320345"/>
                  <a:pt x="113843" y="316078"/>
                </a:cubicBezTo>
                <a:cubicBezTo>
                  <a:pt x="119025" y="311810"/>
                  <a:pt x="125730" y="308610"/>
                  <a:pt x="133960" y="306476"/>
                </a:cubicBezTo>
                <a:cubicBezTo>
                  <a:pt x="136398" y="314706"/>
                  <a:pt x="138760" y="322250"/>
                  <a:pt x="141046" y="329108"/>
                </a:cubicBezTo>
                <a:cubicBezTo>
                  <a:pt x="143332" y="335966"/>
                  <a:pt x="145390" y="342443"/>
                  <a:pt x="147219" y="348539"/>
                </a:cubicBezTo>
                <a:cubicBezTo>
                  <a:pt x="152400" y="363169"/>
                  <a:pt x="156439" y="375361"/>
                  <a:pt x="159334" y="385115"/>
                </a:cubicBezTo>
                <a:cubicBezTo>
                  <a:pt x="162230" y="394868"/>
                  <a:pt x="163983" y="402184"/>
                  <a:pt x="164592" y="407060"/>
                </a:cubicBezTo>
                <a:cubicBezTo>
                  <a:pt x="169774" y="409956"/>
                  <a:pt x="175260" y="412128"/>
                  <a:pt x="181051" y="413575"/>
                </a:cubicBezTo>
                <a:lnTo>
                  <a:pt x="196730" y="415437"/>
                </a:lnTo>
                <a:lnTo>
                  <a:pt x="211265" y="413633"/>
                </a:lnTo>
                <a:cubicBezTo>
                  <a:pt x="216523" y="412223"/>
                  <a:pt x="221361" y="410108"/>
                  <a:pt x="225781" y="407289"/>
                </a:cubicBezTo>
                <a:cubicBezTo>
                  <a:pt x="234620" y="401650"/>
                  <a:pt x="241935" y="393192"/>
                  <a:pt x="247726" y="381914"/>
                </a:cubicBezTo>
                <a:cubicBezTo>
                  <a:pt x="251994" y="373685"/>
                  <a:pt x="255728" y="366522"/>
                  <a:pt x="258928" y="360426"/>
                </a:cubicBezTo>
                <a:cubicBezTo>
                  <a:pt x="262128" y="354330"/>
                  <a:pt x="265100" y="348920"/>
                  <a:pt x="267843" y="344195"/>
                </a:cubicBezTo>
                <a:cubicBezTo>
                  <a:pt x="270586" y="339471"/>
                  <a:pt x="273330" y="335128"/>
                  <a:pt x="276073" y="331165"/>
                </a:cubicBezTo>
                <a:cubicBezTo>
                  <a:pt x="283693" y="321107"/>
                  <a:pt x="291084" y="313868"/>
                  <a:pt x="298247" y="309448"/>
                </a:cubicBezTo>
                <a:cubicBezTo>
                  <a:pt x="305410" y="305029"/>
                  <a:pt x="313411" y="302819"/>
                  <a:pt x="322250" y="302819"/>
                </a:cubicBezTo>
                <a:close/>
                <a:moveTo>
                  <a:pt x="5168341" y="281788"/>
                </a:moveTo>
                <a:cubicBezTo>
                  <a:pt x="5170170" y="289712"/>
                  <a:pt x="5172227" y="299085"/>
                  <a:pt x="5174514" y="309905"/>
                </a:cubicBezTo>
                <a:cubicBezTo>
                  <a:pt x="5176800" y="320726"/>
                  <a:pt x="5179162" y="332537"/>
                  <a:pt x="5181600" y="345338"/>
                </a:cubicBezTo>
                <a:cubicBezTo>
                  <a:pt x="5183428" y="355092"/>
                  <a:pt x="5184800" y="363322"/>
                  <a:pt x="5185714" y="370027"/>
                </a:cubicBezTo>
                <a:cubicBezTo>
                  <a:pt x="5186629" y="376733"/>
                  <a:pt x="5187086" y="381914"/>
                  <a:pt x="5187086" y="385572"/>
                </a:cubicBezTo>
                <a:cubicBezTo>
                  <a:pt x="5187086" y="391973"/>
                  <a:pt x="5185410" y="399974"/>
                  <a:pt x="5182057" y="409575"/>
                </a:cubicBezTo>
                <a:cubicBezTo>
                  <a:pt x="5178704" y="419176"/>
                  <a:pt x="5174589" y="428701"/>
                  <a:pt x="5169712" y="438150"/>
                </a:cubicBezTo>
                <a:cubicBezTo>
                  <a:pt x="5148910" y="450723"/>
                  <a:pt x="5126993" y="458581"/>
                  <a:pt x="5103962" y="461724"/>
                </a:cubicBezTo>
                <a:lnTo>
                  <a:pt x="5086760" y="462879"/>
                </a:lnTo>
                <a:lnTo>
                  <a:pt x="5085511" y="463296"/>
                </a:lnTo>
                <a:lnTo>
                  <a:pt x="5080558" y="463296"/>
                </a:lnTo>
                <a:lnTo>
                  <a:pt x="5056251" y="463296"/>
                </a:lnTo>
                <a:cubicBezTo>
                  <a:pt x="5051069" y="482498"/>
                  <a:pt x="5042840" y="499339"/>
                  <a:pt x="5031562" y="513817"/>
                </a:cubicBezTo>
                <a:cubicBezTo>
                  <a:pt x="5020284" y="528295"/>
                  <a:pt x="5007330" y="539191"/>
                  <a:pt x="4992700" y="546506"/>
                </a:cubicBezTo>
                <a:cubicBezTo>
                  <a:pt x="4978984" y="553212"/>
                  <a:pt x="4964810" y="556565"/>
                  <a:pt x="4950180" y="556565"/>
                </a:cubicBezTo>
                <a:cubicBezTo>
                  <a:pt x="4945608" y="556565"/>
                  <a:pt x="4939284" y="554888"/>
                  <a:pt x="4931206" y="551536"/>
                </a:cubicBezTo>
                <a:cubicBezTo>
                  <a:pt x="4923130" y="548183"/>
                  <a:pt x="4914671" y="543839"/>
                  <a:pt x="4905832" y="538505"/>
                </a:cubicBezTo>
                <a:cubicBezTo>
                  <a:pt x="4896992" y="533171"/>
                  <a:pt x="4889068" y="527609"/>
                  <a:pt x="4882058" y="521818"/>
                </a:cubicBezTo>
                <a:lnTo>
                  <a:pt x="4889372" y="503987"/>
                </a:lnTo>
                <a:cubicBezTo>
                  <a:pt x="4897602" y="506425"/>
                  <a:pt x="4906060" y="508254"/>
                  <a:pt x="4914747" y="509473"/>
                </a:cubicBezTo>
                <a:cubicBezTo>
                  <a:pt x="4923434" y="510692"/>
                  <a:pt x="4932350" y="511302"/>
                  <a:pt x="4941494" y="511302"/>
                </a:cubicBezTo>
                <a:cubicBezTo>
                  <a:pt x="4960391" y="511302"/>
                  <a:pt x="4977460" y="507035"/>
                  <a:pt x="4992700" y="498500"/>
                </a:cubicBezTo>
                <a:cubicBezTo>
                  <a:pt x="5007940" y="489966"/>
                  <a:pt x="5020132" y="478079"/>
                  <a:pt x="5029276" y="462839"/>
                </a:cubicBezTo>
                <a:cubicBezTo>
                  <a:pt x="5015560" y="461924"/>
                  <a:pt x="5003672" y="461010"/>
                  <a:pt x="4993614" y="460096"/>
                </a:cubicBezTo>
                <a:cubicBezTo>
                  <a:pt x="4983556" y="459181"/>
                  <a:pt x="4975478" y="457962"/>
                  <a:pt x="4969383" y="456438"/>
                </a:cubicBezTo>
                <a:cubicBezTo>
                  <a:pt x="4952008" y="452171"/>
                  <a:pt x="4939360" y="445389"/>
                  <a:pt x="4931435" y="436093"/>
                </a:cubicBezTo>
                <a:cubicBezTo>
                  <a:pt x="4923510" y="426796"/>
                  <a:pt x="4919548" y="413614"/>
                  <a:pt x="4919548" y="396545"/>
                </a:cubicBezTo>
                <a:cubicBezTo>
                  <a:pt x="4919548" y="380390"/>
                  <a:pt x="4922748" y="364312"/>
                  <a:pt x="4929150" y="348310"/>
                </a:cubicBezTo>
                <a:cubicBezTo>
                  <a:pt x="4935550" y="332308"/>
                  <a:pt x="4943932" y="319430"/>
                  <a:pt x="4954295" y="309677"/>
                </a:cubicBezTo>
                <a:cubicBezTo>
                  <a:pt x="4964658" y="299923"/>
                  <a:pt x="4975022" y="295046"/>
                  <a:pt x="4985385" y="295046"/>
                </a:cubicBezTo>
                <a:cubicBezTo>
                  <a:pt x="4997881" y="295046"/>
                  <a:pt x="5009692" y="300685"/>
                  <a:pt x="5020818" y="311963"/>
                </a:cubicBezTo>
                <a:cubicBezTo>
                  <a:pt x="5031942" y="323240"/>
                  <a:pt x="5041011" y="338176"/>
                  <a:pt x="5048021" y="356768"/>
                </a:cubicBezTo>
                <a:cubicBezTo>
                  <a:pt x="5051374" y="365912"/>
                  <a:pt x="5054040" y="375361"/>
                  <a:pt x="5056022" y="385115"/>
                </a:cubicBezTo>
                <a:cubicBezTo>
                  <a:pt x="5058003" y="394868"/>
                  <a:pt x="5059298" y="405079"/>
                  <a:pt x="5059908" y="415747"/>
                </a:cubicBezTo>
                <a:lnTo>
                  <a:pt x="5080558" y="415747"/>
                </a:lnTo>
                <a:cubicBezTo>
                  <a:pt x="5095493" y="415747"/>
                  <a:pt x="5110429" y="414376"/>
                  <a:pt x="5125364" y="411632"/>
                </a:cubicBezTo>
                <a:cubicBezTo>
                  <a:pt x="5140299" y="408889"/>
                  <a:pt x="5152492" y="405384"/>
                  <a:pt x="5161940" y="401117"/>
                </a:cubicBezTo>
                <a:cubicBezTo>
                  <a:pt x="5159197" y="394106"/>
                  <a:pt x="5155768" y="386334"/>
                  <a:pt x="5151653" y="377800"/>
                </a:cubicBezTo>
                <a:cubicBezTo>
                  <a:pt x="5147538" y="369265"/>
                  <a:pt x="5143956" y="361798"/>
                  <a:pt x="5140909" y="355397"/>
                </a:cubicBezTo>
                <a:cubicBezTo>
                  <a:pt x="5137861" y="348691"/>
                  <a:pt x="5135422" y="342976"/>
                  <a:pt x="5133594" y="338252"/>
                </a:cubicBezTo>
                <a:cubicBezTo>
                  <a:pt x="5131765" y="333527"/>
                  <a:pt x="5130850" y="329336"/>
                  <a:pt x="5130850" y="325679"/>
                </a:cubicBezTo>
                <a:cubicBezTo>
                  <a:pt x="5130850" y="318364"/>
                  <a:pt x="5134508" y="310591"/>
                  <a:pt x="5141824" y="302362"/>
                </a:cubicBezTo>
                <a:cubicBezTo>
                  <a:pt x="5149138" y="294132"/>
                  <a:pt x="5157978" y="287274"/>
                  <a:pt x="5168341" y="281788"/>
                </a:cubicBezTo>
                <a:close/>
                <a:moveTo>
                  <a:pt x="1766164" y="257099"/>
                </a:moveTo>
                <a:cubicBezTo>
                  <a:pt x="1779575" y="257099"/>
                  <a:pt x="1792224" y="263652"/>
                  <a:pt x="1804112" y="276758"/>
                </a:cubicBezTo>
                <a:cubicBezTo>
                  <a:pt x="1815998" y="289865"/>
                  <a:pt x="1825295" y="306934"/>
                  <a:pt x="1832000" y="327965"/>
                </a:cubicBezTo>
                <a:cubicBezTo>
                  <a:pt x="1835353" y="337718"/>
                  <a:pt x="1837792" y="347701"/>
                  <a:pt x="1839316" y="357911"/>
                </a:cubicBezTo>
                <a:cubicBezTo>
                  <a:pt x="1840840" y="368122"/>
                  <a:pt x="1841602" y="378714"/>
                  <a:pt x="1841602" y="389687"/>
                </a:cubicBezTo>
                <a:cubicBezTo>
                  <a:pt x="1841602" y="393040"/>
                  <a:pt x="1841373" y="397688"/>
                  <a:pt x="1840916" y="403631"/>
                </a:cubicBezTo>
                <a:cubicBezTo>
                  <a:pt x="1840458" y="409575"/>
                  <a:pt x="1839239" y="415519"/>
                  <a:pt x="1837258" y="421462"/>
                </a:cubicBezTo>
                <a:cubicBezTo>
                  <a:pt x="1835277" y="427406"/>
                  <a:pt x="1831391" y="432359"/>
                  <a:pt x="1825600" y="436321"/>
                </a:cubicBezTo>
                <a:cubicBezTo>
                  <a:pt x="1818894" y="440284"/>
                  <a:pt x="1808150" y="444398"/>
                  <a:pt x="1793367" y="448666"/>
                </a:cubicBezTo>
                <a:cubicBezTo>
                  <a:pt x="1778584" y="452933"/>
                  <a:pt x="1760830" y="456438"/>
                  <a:pt x="1740104" y="459181"/>
                </a:cubicBezTo>
                <a:cubicBezTo>
                  <a:pt x="1729740" y="460553"/>
                  <a:pt x="1718806" y="461581"/>
                  <a:pt x="1707299" y="462267"/>
                </a:cubicBezTo>
                <a:lnTo>
                  <a:pt x="1671649" y="463279"/>
                </a:lnTo>
                <a:lnTo>
                  <a:pt x="1671600" y="463296"/>
                </a:lnTo>
                <a:cubicBezTo>
                  <a:pt x="1660322" y="463296"/>
                  <a:pt x="1649654" y="464210"/>
                  <a:pt x="1639596" y="466039"/>
                </a:cubicBezTo>
                <a:cubicBezTo>
                  <a:pt x="1646301" y="469087"/>
                  <a:pt x="1652016" y="473735"/>
                  <a:pt x="1656741" y="479984"/>
                </a:cubicBezTo>
                <a:cubicBezTo>
                  <a:pt x="1661465" y="486232"/>
                  <a:pt x="1663827" y="492557"/>
                  <a:pt x="1663827" y="498958"/>
                </a:cubicBezTo>
                <a:cubicBezTo>
                  <a:pt x="1663827" y="501701"/>
                  <a:pt x="1662837" y="506197"/>
                  <a:pt x="1660856" y="512445"/>
                </a:cubicBezTo>
                <a:cubicBezTo>
                  <a:pt x="1658874" y="518693"/>
                  <a:pt x="1656664" y="524789"/>
                  <a:pt x="1654226" y="530733"/>
                </a:cubicBezTo>
                <a:cubicBezTo>
                  <a:pt x="1651788" y="536677"/>
                  <a:pt x="1649806" y="540563"/>
                  <a:pt x="1648282" y="542392"/>
                </a:cubicBezTo>
                <a:cubicBezTo>
                  <a:pt x="1644930" y="546049"/>
                  <a:pt x="1639824" y="549326"/>
                  <a:pt x="1632966" y="552221"/>
                </a:cubicBezTo>
                <a:cubicBezTo>
                  <a:pt x="1626108" y="555117"/>
                  <a:pt x="1618107" y="556565"/>
                  <a:pt x="1608963" y="556565"/>
                </a:cubicBezTo>
                <a:cubicBezTo>
                  <a:pt x="1585189" y="556565"/>
                  <a:pt x="1565529" y="549478"/>
                  <a:pt x="1549984" y="535305"/>
                </a:cubicBezTo>
                <a:cubicBezTo>
                  <a:pt x="1534440" y="521132"/>
                  <a:pt x="1524534" y="501396"/>
                  <a:pt x="1520266" y="476098"/>
                </a:cubicBezTo>
                <a:lnTo>
                  <a:pt x="1505179" y="482956"/>
                </a:lnTo>
                <a:lnTo>
                  <a:pt x="1500150" y="462382"/>
                </a:lnTo>
                <a:lnTo>
                  <a:pt x="1496644" y="462686"/>
                </a:lnTo>
                <a:lnTo>
                  <a:pt x="1494816" y="463296"/>
                </a:lnTo>
                <a:lnTo>
                  <a:pt x="1492455" y="463051"/>
                </a:lnTo>
                <a:lnTo>
                  <a:pt x="1489634" y="463296"/>
                </a:lnTo>
                <a:lnTo>
                  <a:pt x="1487288" y="462514"/>
                </a:lnTo>
                <a:lnTo>
                  <a:pt x="1483814" y="462153"/>
                </a:lnTo>
                <a:cubicBezTo>
                  <a:pt x="1473013" y="459867"/>
                  <a:pt x="1462812" y="454152"/>
                  <a:pt x="1453210" y="445008"/>
                </a:cubicBezTo>
                <a:lnTo>
                  <a:pt x="1447724" y="466039"/>
                </a:lnTo>
                <a:cubicBezTo>
                  <a:pt x="1425169" y="466039"/>
                  <a:pt x="1404900" y="463829"/>
                  <a:pt x="1386916" y="459410"/>
                </a:cubicBezTo>
                <a:cubicBezTo>
                  <a:pt x="1368933" y="454990"/>
                  <a:pt x="1354608" y="448589"/>
                  <a:pt x="1343940" y="440207"/>
                </a:cubicBezTo>
                <a:cubicBezTo>
                  <a:pt x="1333272" y="431825"/>
                  <a:pt x="1327938" y="422148"/>
                  <a:pt x="1327938" y="411175"/>
                </a:cubicBezTo>
                <a:cubicBezTo>
                  <a:pt x="1327938" y="400812"/>
                  <a:pt x="1330071" y="390296"/>
                  <a:pt x="1334338" y="379628"/>
                </a:cubicBezTo>
                <a:cubicBezTo>
                  <a:pt x="1329462" y="382676"/>
                  <a:pt x="1323975" y="386410"/>
                  <a:pt x="1317879" y="390830"/>
                </a:cubicBezTo>
                <a:cubicBezTo>
                  <a:pt x="1311783" y="395249"/>
                  <a:pt x="1305078" y="400202"/>
                  <a:pt x="1297762" y="405689"/>
                </a:cubicBezTo>
                <a:cubicBezTo>
                  <a:pt x="1299896" y="420624"/>
                  <a:pt x="1302258" y="436626"/>
                  <a:pt x="1304849" y="453695"/>
                </a:cubicBezTo>
                <a:cubicBezTo>
                  <a:pt x="1307440" y="470764"/>
                  <a:pt x="1310716" y="491185"/>
                  <a:pt x="1314679" y="514960"/>
                </a:cubicBezTo>
                <a:cubicBezTo>
                  <a:pt x="1316812" y="528676"/>
                  <a:pt x="1318794" y="541249"/>
                  <a:pt x="1320622" y="552679"/>
                </a:cubicBezTo>
                <a:cubicBezTo>
                  <a:pt x="1322451" y="564109"/>
                  <a:pt x="1323975" y="574243"/>
                  <a:pt x="1325194" y="583082"/>
                </a:cubicBezTo>
                <a:cubicBezTo>
                  <a:pt x="1318489" y="587959"/>
                  <a:pt x="1311707" y="592379"/>
                  <a:pt x="1304849" y="596341"/>
                </a:cubicBezTo>
                <a:cubicBezTo>
                  <a:pt x="1297991" y="600304"/>
                  <a:pt x="1291057" y="603504"/>
                  <a:pt x="1284046" y="605942"/>
                </a:cubicBezTo>
                <a:cubicBezTo>
                  <a:pt x="1283742" y="590702"/>
                  <a:pt x="1283132" y="574243"/>
                  <a:pt x="1282218" y="556565"/>
                </a:cubicBezTo>
                <a:cubicBezTo>
                  <a:pt x="1281303" y="538886"/>
                  <a:pt x="1279932" y="519989"/>
                  <a:pt x="1278103" y="499872"/>
                </a:cubicBezTo>
                <a:cubicBezTo>
                  <a:pt x="1276274" y="480974"/>
                  <a:pt x="1274978" y="464896"/>
                  <a:pt x="1274217" y="451637"/>
                </a:cubicBezTo>
                <a:cubicBezTo>
                  <a:pt x="1273455" y="438379"/>
                  <a:pt x="1273074" y="428092"/>
                  <a:pt x="1273074" y="420776"/>
                </a:cubicBezTo>
                <a:cubicBezTo>
                  <a:pt x="1273074" y="418948"/>
                  <a:pt x="1273378" y="416662"/>
                  <a:pt x="1273988" y="413918"/>
                </a:cubicBezTo>
                <a:cubicBezTo>
                  <a:pt x="1274598" y="411175"/>
                  <a:pt x="1275512" y="408127"/>
                  <a:pt x="1276731" y="404774"/>
                </a:cubicBezTo>
                <a:cubicBezTo>
                  <a:pt x="1277950" y="401117"/>
                  <a:pt x="1279779" y="396392"/>
                  <a:pt x="1282218" y="390601"/>
                </a:cubicBezTo>
                <a:cubicBezTo>
                  <a:pt x="1284656" y="384810"/>
                  <a:pt x="1287704" y="377952"/>
                  <a:pt x="1291362" y="370027"/>
                </a:cubicBezTo>
                <a:cubicBezTo>
                  <a:pt x="1291971" y="368808"/>
                  <a:pt x="1294257" y="366522"/>
                  <a:pt x="1298220" y="363169"/>
                </a:cubicBezTo>
                <a:cubicBezTo>
                  <a:pt x="1302182" y="359816"/>
                  <a:pt x="1307135" y="356006"/>
                  <a:pt x="1313079" y="351739"/>
                </a:cubicBezTo>
                <a:cubicBezTo>
                  <a:pt x="1319022" y="347472"/>
                  <a:pt x="1325271" y="343129"/>
                  <a:pt x="1331824" y="338709"/>
                </a:cubicBezTo>
                <a:cubicBezTo>
                  <a:pt x="1338377" y="334289"/>
                  <a:pt x="1344549" y="330251"/>
                  <a:pt x="1350340" y="326593"/>
                </a:cubicBezTo>
                <a:cubicBezTo>
                  <a:pt x="1363447" y="319278"/>
                  <a:pt x="1375562" y="313487"/>
                  <a:pt x="1386688" y="309220"/>
                </a:cubicBezTo>
                <a:cubicBezTo>
                  <a:pt x="1397813" y="304952"/>
                  <a:pt x="1407338" y="302819"/>
                  <a:pt x="1415263" y="302819"/>
                </a:cubicBezTo>
                <a:cubicBezTo>
                  <a:pt x="1419835" y="302819"/>
                  <a:pt x="1423950" y="305029"/>
                  <a:pt x="1427607" y="309448"/>
                </a:cubicBezTo>
                <a:cubicBezTo>
                  <a:pt x="1431265" y="313868"/>
                  <a:pt x="1434770" y="319430"/>
                  <a:pt x="1438123" y="326136"/>
                </a:cubicBezTo>
                <a:cubicBezTo>
                  <a:pt x="1440256" y="330403"/>
                  <a:pt x="1442466" y="335280"/>
                  <a:pt x="1444752" y="340766"/>
                </a:cubicBezTo>
                <a:cubicBezTo>
                  <a:pt x="1447038" y="346253"/>
                  <a:pt x="1449400" y="352349"/>
                  <a:pt x="1451839" y="359054"/>
                </a:cubicBezTo>
                <a:cubicBezTo>
                  <a:pt x="1455192" y="368808"/>
                  <a:pt x="1458849" y="377723"/>
                  <a:pt x="1462812" y="385801"/>
                </a:cubicBezTo>
                <a:cubicBezTo>
                  <a:pt x="1466774" y="393878"/>
                  <a:pt x="1470889" y="400355"/>
                  <a:pt x="1475156" y="405232"/>
                </a:cubicBezTo>
                <a:cubicBezTo>
                  <a:pt x="1478052" y="408737"/>
                  <a:pt x="1481138" y="411366"/>
                  <a:pt x="1484414" y="413118"/>
                </a:cubicBezTo>
                <a:lnTo>
                  <a:pt x="1494309" y="415619"/>
                </a:lnTo>
                <a:lnTo>
                  <a:pt x="1506322" y="415290"/>
                </a:lnTo>
                <a:cubicBezTo>
                  <a:pt x="1511656" y="414985"/>
                  <a:pt x="1516761" y="414680"/>
                  <a:pt x="1521638" y="414376"/>
                </a:cubicBezTo>
                <a:cubicBezTo>
                  <a:pt x="1531696" y="359816"/>
                  <a:pt x="1560348" y="309982"/>
                  <a:pt x="1607592" y="264871"/>
                </a:cubicBezTo>
                <a:lnTo>
                  <a:pt x="1626794" y="269443"/>
                </a:lnTo>
                <a:cubicBezTo>
                  <a:pt x="1627404" y="275539"/>
                  <a:pt x="1628318" y="283312"/>
                  <a:pt x="1629537" y="292760"/>
                </a:cubicBezTo>
                <a:cubicBezTo>
                  <a:pt x="1630756" y="302209"/>
                  <a:pt x="1632433" y="313334"/>
                  <a:pt x="1634566" y="326136"/>
                </a:cubicBezTo>
                <a:cubicBezTo>
                  <a:pt x="1636700" y="337109"/>
                  <a:pt x="1638224" y="346405"/>
                  <a:pt x="1639138" y="354025"/>
                </a:cubicBezTo>
                <a:cubicBezTo>
                  <a:pt x="1640053" y="361645"/>
                  <a:pt x="1640510" y="367741"/>
                  <a:pt x="1640510" y="372313"/>
                </a:cubicBezTo>
                <a:cubicBezTo>
                  <a:pt x="1640510" y="381762"/>
                  <a:pt x="1638072" y="390601"/>
                  <a:pt x="1633195" y="398831"/>
                </a:cubicBezTo>
                <a:cubicBezTo>
                  <a:pt x="1628318" y="407060"/>
                  <a:pt x="1621917" y="414376"/>
                  <a:pt x="1613992" y="420776"/>
                </a:cubicBezTo>
                <a:cubicBezTo>
                  <a:pt x="1627708" y="418338"/>
                  <a:pt x="1638681" y="416890"/>
                  <a:pt x="1646911" y="416433"/>
                </a:cubicBezTo>
                <a:lnTo>
                  <a:pt x="1671011" y="415764"/>
                </a:lnTo>
                <a:lnTo>
                  <a:pt x="1671066" y="415747"/>
                </a:lnTo>
                <a:cubicBezTo>
                  <a:pt x="1704290" y="415747"/>
                  <a:pt x="1732407" y="414376"/>
                  <a:pt x="1755420" y="411632"/>
                </a:cubicBezTo>
                <a:cubicBezTo>
                  <a:pt x="1778432" y="408889"/>
                  <a:pt x="1799235" y="403403"/>
                  <a:pt x="1817827" y="395173"/>
                </a:cubicBezTo>
                <a:cubicBezTo>
                  <a:pt x="1817218" y="391516"/>
                  <a:pt x="1816380" y="387782"/>
                  <a:pt x="1815312" y="383972"/>
                </a:cubicBezTo>
                <a:cubicBezTo>
                  <a:pt x="1814246" y="380162"/>
                  <a:pt x="1813103" y="376123"/>
                  <a:pt x="1811884" y="371856"/>
                </a:cubicBezTo>
                <a:cubicBezTo>
                  <a:pt x="1803654" y="378562"/>
                  <a:pt x="1794739" y="383819"/>
                  <a:pt x="1785138" y="387629"/>
                </a:cubicBezTo>
                <a:cubicBezTo>
                  <a:pt x="1775536" y="391439"/>
                  <a:pt x="1765250" y="393344"/>
                  <a:pt x="1754277" y="393344"/>
                </a:cubicBezTo>
                <a:cubicBezTo>
                  <a:pt x="1738427" y="393344"/>
                  <a:pt x="1726235" y="388620"/>
                  <a:pt x="1717700" y="379171"/>
                </a:cubicBezTo>
                <a:cubicBezTo>
                  <a:pt x="1709166" y="369722"/>
                  <a:pt x="1704899" y="357835"/>
                  <a:pt x="1704899" y="343510"/>
                </a:cubicBezTo>
                <a:cubicBezTo>
                  <a:pt x="1704899" y="328270"/>
                  <a:pt x="1707642" y="314096"/>
                  <a:pt x="1713129" y="300990"/>
                </a:cubicBezTo>
                <a:cubicBezTo>
                  <a:pt x="1718615" y="287884"/>
                  <a:pt x="1725930" y="277520"/>
                  <a:pt x="1735074" y="269900"/>
                </a:cubicBezTo>
                <a:cubicBezTo>
                  <a:pt x="1739646" y="265938"/>
                  <a:pt x="1744599" y="262814"/>
                  <a:pt x="1749933" y="260528"/>
                </a:cubicBezTo>
                <a:cubicBezTo>
                  <a:pt x="1755267" y="258242"/>
                  <a:pt x="1760678" y="257099"/>
                  <a:pt x="1766164" y="257099"/>
                </a:cubicBezTo>
                <a:close/>
                <a:moveTo>
                  <a:pt x="1042264" y="257099"/>
                </a:moveTo>
                <a:cubicBezTo>
                  <a:pt x="1055675" y="257099"/>
                  <a:pt x="1068324" y="263652"/>
                  <a:pt x="1080212" y="276758"/>
                </a:cubicBezTo>
                <a:cubicBezTo>
                  <a:pt x="1092099" y="289865"/>
                  <a:pt x="1101395" y="306934"/>
                  <a:pt x="1108101" y="327965"/>
                </a:cubicBezTo>
                <a:cubicBezTo>
                  <a:pt x="1111453" y="337718"/>
                  <a:pt x="1113892" y="347701"/>
                  <a:pt x="1115416" y="357911"/>
                </a:cubicBezTo>
                <a:cubicBezTo>
                  <a:pt x="1116940" y="368122"/>
                  <a:pt x="1117702" y="378714"/>
                  <a:pt x="1117702" y="389687"/>
                </a:cubicBezTo>
                <a:cubicBezTo>
                  <a:pt x="1117702" y="393040"/>
                  <a:pt x="1117473" y="397688"/>
                  <a:pt x="1117016" y="403631"/>
                </a:cubicBezTo>
                <a:cubicBezTo>
                  <a:pt x="1116559" y="409575"/>
                  <a:pt x="1115340" y="415519"/>
                  <a:pt x="1113358" y="421462"/>
                </a:cubicBezTo>
                <a:cubicBezTo>
                  <a:pt x="1111377" y="427406"/>
                  <a:pt x="1107491" y="432359"/>
                  <a:pt x="1101700" y="436321"/>
                </a:cubicBezTo>
                <a:cubicBezTo>
                  <a:pt x="1094994" y="440284"/>
                  <a:pt x="1084250" y="444398"/>
                  <a:pt x="1069467" y="448666"/>
                </a:cubicBezTo>
                <a:cubicBezTo>
                  <a:pt x="1054684" y="452933"/>
                  <a:pt x="1036930" y="456438"/>
                  <a:pt x="1016203" y="459181"/>
                </a:cubicBezTo>
                <a:cubicBezTo>
                  <a:pt x="1005840" y="460553"/>
                  <a:pt x="994906" y="461581"/>
                  <a:pt x="983399" y="462267"/>
                </a:cubicBezTo>
                <a:lnTo>
                  <a:pt x="950445" y="463203"/>
                </a:lnTo>
                <a:lnTo>
                  <a:pt x="950138" y="463296"/>
                </a:lnTo>
                <a:lnTo>
                  <a:pt x="948904" y="463247"/>
                </a:lnTo>
                <a:lnTo>
                  <a:pt x="947166" y="463296"/>
                </a:lnTo>
                <a:lnTo>
                  <a:pt x="946761" y="463161"/>
                </a:lnTo>
                <a:lnTo>
                  <a:pt x="927278" y="462382"/>
                </a:lnTo>
                <a:cubicBezTo>
                  <a:pt x="918744" y="461772"/>
                  <a:pt x="910285" y="460858"/>
                  <a:pt x="901904" y="459638"/>
                </a:cubicBezTo>
                <a:cubicBezTo>
                  <a:pt x="893521" y="458419"/>
                  <a:pt x="886282" y="457048"/>
                  <a:pt x="880186" y="455524"/>
                </a:cubicBezTo>
                <a:cubicBezTo>
                  <a:pt x="889940" y="460096"/>
                  <a:pt x="897712" y="463906"/>
                  <a:pt x="903504" y="466954"/>
                </a:cubicBezTo>
                <a:cubicBezTo>
                  <a:pt x="909295" y="470002"/>
                  <a:pt x="913867" y="472516"/>
                  <a:pt x="917220" y="474497"/>
                </a:cubicBezTo>
                <a:cubicBezTo>
                  <a:pt x="920572" y="476479"/>
                  <a:pt x="923316" y="478384"/>
                  <a:pt x="925449" y="480212"/>
                </a:cubicBezTo>
                <a:cubicBezTo>
                  <a:pt x="928497" y="482651"/>
                  <a:pt x="930478" y="486080"/>
                  <a:pt x="931393" y="490499"/>
                </a:cubicBezTo>
                <a:cubicBezTo>
                  <a:pt x="932307" y="494919"/>
                  <a:pt x="932764" y="499567"/>
                  <a:pt x="932764" y="504444"/>
                </a:cubicBezTo>
                <a:cubicBezTo>
                  <a:pt x="932764" y="512064"/>
                  <a:pt x="928878" y="519913"/>
                  <a:pt x="921106" y="527990"/>
                </a:cubicBezTo>
                <a:cubicBezTo>
                  <a:pt x="913334" y="536067"/>
                  <a:pt x="902513" y="543763"/>
                  <a:pt x="888645" y="551078"/>
                </a:cubicBezTo>
                <a:cubicBezTo>
                  <a:pt x="874776" y="558394"/>
                  <a:pt x="858850" y="564794"/>
                  <a:pt x="840867" y="570281"/>
                </a:cubicBezTo>
                <a:cubicBezTo>
                  <a:pt x="813435" y="578510"/>
                  <a:pt x="787375" y="582625"/>
                  <a:pt x="762686" y="582625"/>
                </a:cubicBezTo>
                <a:cubicBezTo>
                  <a:pt x="730682" y="582625"/>
                  <a:pt x="706146" y="574777"/>
                  <a:pt x="689077" y="559079"/>
                </a:cubicBezTo>
                <a:cubicBezTo>
                  <a:pt x="672008" y="543382"/>
                  <a:pt x="663474" y="520903"/>
                  <a:pt x="663474" y="491642"/>
                </a:cubicBezTo>
                <a:cubicBezTo>
                  <a:pt x="663474" y="486156"/>
                  <a:pt x="663778" y="480365"/>
                  <a:pt x="664388" y="474269"/>
                </a:cubicBezTo>
                <a:cubicBezTo>
                  <a:pt x="664998" y="468173"/>
                  <a:pt x="666141" y="461239"/>
                  <a:pt x="667817" y="453466"/>
                </a:cubicBezTo>
                <a:cubicBezTo>
                  <a:pt x="669493" y="445694"/>
                  <a:pt x="671551" y="437083"/>
                  <a:pt x="673989" y="427634"/>
                </a:cubicBezTo>
                <a:lnTo>
                  <a:pt x="693192" y="432206"/>
                </a:lnTo>
                <a:cubicBezTo>
                  <a:pt x="689229" y="446532"/>
                  <a:pt x="687248" y="458267"/>
                  <a:pt x="687248" y="467411"/>
                </a:cubicBezTo>
                <a:cubicBezTo>
                  <a:pt x="687248" y="488747"/>
                  <a:pt x="693877" y="505206"/>
                  <a:pt x="707136" y="516788"/>
                </a:cubicBezTo>
                <a:cubicBezTo>
                  <a:pt x="720395" y="528371"/>
                  <a:pt x="740131" y="534162"/>
                  <a:pt x="766344" y="534162"/>
                </a:cubicBezTo>
                <a:cubicBezTo>
                  <a:pt x="786461" y="534162"/>
                  <a:pt x="805130" y="532943"/>
                  <a:pt x="822351" y="530504"/>
                </a:cubicBezTo>
                <a:cubicBezTo>
                  <a:pt x="839572" y="528066"/>
                  <a:pt x="855650" y="524866"/>
                  <a:pt x="870585" y="520903"/>
                </a:cubicBezTo>
                <a:cubicBezTo>
                  <a:pt x="877900" y="518770"/>
                  <a:pt x="885139" y="516407"/>
                  <a:pt x="892302" y="513817"/>
                </a:cubicBezTo>
                <a:cubicBezTo>
                  <a:pt x="899465" y="511226"/>
                  <a:pt x="905942" y="508254"/>
                  <a:pt x="911733" y="504901"/>
                </a:cubicBezTo>
                <a:cubicBezTo>
                  <a:pt x="903199" y="500939"/>
                  <a:pt x="894283" y="496519"/>
                  <a:pt x="884987" y="491642"/>
                </a:cubicBezTo>
                <a:cubicBezTo>
                  <a:pt x="875691" y="486766"/>
                  <a:pt x="867156" y="481889"/>
                  <a:pt x="859384" y="477012"/>
                </a:cubicBezTo>
                <a:cubicBezTo>
                  <a:pt x="851611" y="472135"/>
                  <a:pt x="845287" y="468020"/>
                  <a:pt x="840410" y="464668"/>
                </a:cubicBezTo>
                <a:cubicBezTo>
                  <a:pt x="832790" y="458572"/>
                  <a:pt x="828980" y="454304"/>
                  <a:pt x="828980" y="451866"/>
                </a:cubicBezTo>
                <a:cubicBezTo>
                  <a:pt x="828980" y="449123"/>
                  <a:pt x="829894" y="445389"/>
                  <a:pt x="831723" y="440665"/>
                </a:cubicBezTo>
                <a:cubicBezTo>
                  <a:pt x="833552" y="435940"/>
                  <a:pt x="835686" y="431063"/>
                  <a:pt x="838124" y="426034"/>
                </a:cubicBezTo>
                <a:cubicBezTo>
                  <a:pt x="840562" y="421005"/>
                  <a:pt x="843001" y="416738"/>
                  <a:pt x="845439" y="413233"/>
                </a:cubicBezTo>
                <a:cubicBezTo>
                  <a:pt x="847878" y="409727"/>
                  <a:pt x="849554" y="407975"/>
                  <a:pt x="850468" y="407975"/>
                </a:cubicBezTo>
                <a:cubicBezTo>
                  <a:pt x="863270" y="410413"/>
                  <a:pt x="878205" y="412318"/>
                  <a:pt x="895274" y="413690"/>
                </a:cubicBezTo>
                <a:lnTo>
                  <a:pt x="949028" y="415706"/>
                </a:lnTo>
                <a:lnTo>
                  <a:pt x="993172" y="414718"/>
                </a:lnTo>
                <a:cubicBezTo>
                  <a:pt x="1007231" y="414033"/>
                  <a:pt x="1020014" y="413004"/>
                  <a:pt x="1031520" y="411632"/>
                </a:cubicBezTo>
                <a:cubicBezTo>
                  <a:pt x="1054532" y="408889"/>
                  <a:pt x="1075335" y="403403"/>
                  <a:pt x="1093928" y="395173"/>
                </a:cubicBezTo>
                <a:cubicBezTo>
                  <a:pt x="1093318" y="391516"/>
                  <a:pt x="1092480" y="387782"/>
                  <a:pt x="1091413" y="383972"/>
                </a:cubicBezTo>
                <a:cubicBezTo>
                  <a:pt x="1090346" y="380162"/>
                  <a:pt x="1089203" y="376123"/>
                  <a:pt x="1087984" y="371856"/>
                </a:cubicBezTo>
                <a:cubicBezTo>
                  <a:pt x="1079754" y="378562"/>
                  <a:pt x="1070839" y="383819"/>
                  <a:pt x="1061238" y="387629"/>
                </a:cubicBezTo>
                <a:cubicBezTo>
                  <a:pt x="1051636" y="391439"/>
                  <a:pt x="1041349" y="393344"/>
                  <a:pt x="1030377" y="393344"/>
                </a:cubicBezTo>
                <a:cubicBezTo>
                  <a:pt x="1014527" y="393344"/>
                  <a:pt x="1002335" y="388620"/>
                  <a:pt x="993801" y="379171"/>
                </a:cubicBezTo>
                <a:cubicBezTo>
                  <a:pt x="985266" y="369722"/>
                  <a:pt x="980999" y="357835"/>
                  <a:pt x="980999" y="343510"/>
                </a:cubicBezTo>
                <a:cubicBezTo>
                  <a:pt x="980999" y="328270"/>
                  <a:pt x="983742" y="314096"/>
                  <a:pt x="989229" y="300990"/>
                </a:cubicBezTo>
                <a:cubicBezTo>
                  <a:pt x="994715" y="287884"/>
                  <a:pt x="1002030" y="277520"/>
                  <a:pt x="1011174" y="269900"/>
                </a:cubicBezTo>
                <a:cubicBezTo>
                  <a:pt x="1015746" y="265938"/>
                  <a:pt x="1020699" y="262814"/>
                  <a:pt x="1026033" y="260528"/>
                </a:cubicBezTo>
                <a:cubicBezTo>
                  <a:pt x="1031367" y="258242"/>
                  <a:pt x="1036778" y="257099"/>
                  <a:pt x="1042264" y="257099"/>
                </a:cubicBezTo>
                <a:close/>
                <a:moveTo>
                  <a:pt x="2285771" y="253898"/>
                </a:moveTo>
                <a:cubicBezTo>
                  <a:pt x="2311070" y="260604"/>
                  <a:pt x="2334387" y="271958"/>
                  <a:pt x="2355723" y="287960"/>
                </a:cubicBezTo>
                <a:cubicBezTo>
                  <a:pt x="2377059" y="303962"/>
                  <a:pt x="2393823" y="322936"/>
                  <a:pt x="2406015" y="344881"/>
                </a:cubicBezTo>
                <a:cubicBezTo>
                  <a:pt x="2418512" y="366522"/>
                  <a:pt x="2424760" y="388315"/>
                  <a:pt x="2424760" y="410261"/>
                </a:cubicBezTo>
                <a:cubicBezTo>
                  <a:pt x="2424760" y="417271"/>
                  <a:pt x="2422626" y="426339"/>
                  <a:pt x="2418359" y="437464"/>
                </a:cubicBezTo>
                <a:cubicBezTo>
                  <a:pt x="2414092" y="448589"/>
                  <a:pt x="2408453" y="459943"/>
                  <a:pt x="2401443" y="471526"/>
                </a:cubicBezTo>
                <a:cubicBezTo>
                  <a:pt x="2381326" y="470306"/>
                  <a:pt x="2362047" y="467411"/>
                  <a:pt x="2343607" y="462839"/>
                </a:cubicBezTo>
                <a:cubicBezTo>
                  <a:pt x="2325167" y="458267"/>
                  <a:pt x="2308936" y="452171"/>
                  <a:pt x="2294915" y="444551"/>
                </a:cubicBezTo>
                <a:cubicBezTo>
                  <a:pt x="2283638" y="450952"/>
                  <a:pt x="2271293" y="455676"/>
                  <a:pt x="2257882" y="458724"/>
                </a:cubicBezTo>
                <a:cubicBezTo>
                  <a:pt x="2251176" y="460248"/>
                  <a:pt x="2244128" y="461391"/>
                  <a:pt x="2236736" y="462153"/>
                </a:cubicBezTo>
                <a:lnTo>
                  <a:pt x="2219614" y="462996"/>
                </a:lnTo>
                <a:lnTo>
                  <a:pt x="2218716" y="463296"/>
                </a:lnTo>
                <a:lnTo>
                  <a:pt x="2217049" y="463123"/>
                </a:lnTo>
                <a:lnTo>
                  <a:pt x="2213534" y="463296"/>
                </a:lnTo>
                <a:lnTo>
                  <a:pt x="2211187" y="462514"/>
                </a:lnTo>
                <a:lnTo>
                  <a:pt x="2207714" y="462153"/>
                </a:lnTo>
                <a:cubicBezTo>
                  <a:pt x="2196913" y="459867"/>
                  <a:pt x="2186712" y="454152"/>
                  <a:pt x="2177110" y="445008"/>
                </a:cubicBezTo>
                <a:lnTo>
                  <a:pt x="2171624" y="466039"/>
                </a:lnTo>
                <a:cubicBezTo>
                  <a:pt x="2149068" y="466039"/>
                  <a:pt x="2128800" y="463829"/>
                  <a:pt x="2110816" y="459410"/>
                </a:cubicBezTo>
                <a:cubicBezTo>
                  <a:pt x="2092833" y="454990"/>
                  <a:pt x="2078508" y="448589"/>
                  <a:pt x="2067840" y="440207"/>
                </a:cubicBezTo>
                <a:cubicBezTo>
                  <a:pt x="2057171" y="431825"/>
                  <a:pt x="2051838" y="422148"/>
                  <a:pt x="2051838" y="411175"/>
                </a:cubicBezTo>
                <a:cubicBezTo>
                  <a:pt x="2051838" y="400812"/>
                  <a:pt x="2053971" y="390296"/>
                  <a:pt x="2058238" y="379628"/>
                </a:cubicBezTo>
                <a:cubicBezTo>
                  <a:pt x="2053362" y="382676"/>
                  <a:pt x="2047875" y="386410"/>
                  <a:pt x="2041779" y="390830"/>
                </a:cubicBezTo>
                <a:cubicBezTo>
                  <a:pt x="2035683" y="395249"/>
                  <a:pt x="2028977" y="400202"/>
                  <a:pt x="2021662" y="405689"/>
                </a:cubicBezTo>
                <a:cubicBezTo>
                  <a:pt x="2023796" y="420624"/>
                  <a:pt x="2026158" y="436626"/>
                  <a:pt x="2028749" y="453695"/>
                </a:cubicBezTo>
                <a:cubicBezTo>
                  <a:pt x="2031340" y="470764"/>
                  <a:pt x="2034616" y="491185"/>
                  <a:pt x="2038578" y="514960"/>
                </a:cubicBezTo>
                <a:cubicBezTo>
                  <a:pt x="2040712" y="528676"/>
                  <a:pt x="2042694" y="541249"/>
                  <a:pt x="2044522" y="552679"/>
                </a:cubicBezTo>
                <a:cubicBezTo>
                  <a:pt x="2046351" y="564109"/>
                  <a:pt x="2047875" y="574243"/>
                  <a:pt x="2049094" y="583082"/>
                </a:cubicBezTo>
                <a:cubicBezTo>
                  <a:pt x="2042389" y="587959"/>
                  <a:pt x="2035607" y="592379"/>
                  <a:pt x="2028749" y="596341"/>
                </a:cubicBezTo>
                <a:cubicBezTo>
                  <a:pt x="2021891" y="600304"/>
                  <a:pt x="2014957" y="603504"/>
                  <a:pt x="2007946" y="605942"/>
                </a:cubicBezTo>
                <a:cubicBezTo>
                  <a:pt x="2007642" y="590702"/>
                  <a:pt x="2007032" y="574243"/>
                  <a:pt x="2006118" y="556565"/>
                </a:cubicBezTo>
                <a:cubicBezTo>
                  <a:pt x="2005203" y="538886"/>
                  <a:pt x="2003832" y="519989"/>
                  <a:pt x="2002003" y="499872"/>
                </a:cubicBezTo>
                <a:cubicBezTo>
                  <a:pt x="2000174" y="480974"/>
                  <a:pt x="1998878" y="464896"/>
                  <a:pt x="1998116" y="451637"/>
                </a:cubicBezTo>
                <a:cubicBezTo>
                  <a:pt x="1997354" y="438379"/>
                  <a:pt x="1996973" y="428092"/>
                  <a:pt x="1996974" y="420776"/>
                </a:cubicBezTo>
                <a:cubicBezTo>
                  <a:pt x="1996973" y="418948"/>
                  <a:pt x="1997278" y="416662"/>
                  <a:pt x="1997888" y="413918"/>
                </a:cubicBezTo>
                <a:cubicBezTo>
                  <a:pt x="1998498" y="411175"/>
                  <a:pt x="1999412" y="408127"/>
                  <a:pt x="2000631" y="404774"/>
                </a:cubicBezTo>
                <a:cubicBezTo>
                  <a:pt x="2001850" y="401117"/>
                  <a:pt x="2003679" y="396392"/>
                  <a:pt x="2006118" y="390601"/>
                </a:cubicBezTo>
                <a:cubicBezTo>
                  <a:pt x="2008556" y="384810"/>
                  <a:pt x="2011604" y="377952"/>
                  <a:pt x="2015262" y="370027"/>
                </a:cubicBezTo>
                <a:cubicBezTo>
                  <a:pt x="2015871" y="368808"/>
                  <a:pt x="2018157" y="366522"/>
                  <a:pt x="2022120" y="363169"/>
                </a:cubicBezTo>
                <a:cubicBezTo>
                  <a:pt x="2026082" y="359816"/>
                  <a:pt x="2031035" y="356006"/>
                  <a:pt x="2036978" y="351739"/>
                </a:cubicBezTo>
                <a:cubicBezTo>
                  <a:pt x="2042922" y="347472"/>
                  <a:pt x="2049170" y="343129"/>
                  <a:pt x="2055724" y="338709"/>
                </a:cubicBezTo>
                <a:cubicBezTo>
                  <a:pt x="2062277" y="334289"/>
                  <a:pt x="2068449" y="330251"/>
                  <a:pt x="2074240" y="326593"/>
                </a:cubicBezTo>
                <a:cubicBezTo>
                  <a:pt x="2087346" y="319278"/>
                  <a:pt x="2099462" y="313487"/>
                  <a:pt x="2110588" y="309220"/>
                </a:cubicBezTo>
                <a:cubicBezTo>
                  <a:pt x="2121713" y="304952"/>
                  <a:pt x="2131238" y="302819"/>
                  <a:pt x="2139162" y="302819"/>
                </a:cubicBezTo>
                <a:cubicBezTo>
                  <a:pt x="2143735" y="302819"/>
                  <a:pt x="2147850" y="305029"/>
                  <a:pt x="2151507" y="309448"/>
                </a:cubicBezTo>
                <a:cubicBezTo>
                  <a:pt x="2155164" y="313868"/>
                  <a:pt x="2158670" y="319430"/>
                  <a:pt x="2162023" y="326136"/>
                </a:cubicBezTo>
                <a:cubicBezTo>
                  <a:pt x="2164156" y="330403"/>
                  <a:pt x="2166366" y="335280"/>
                  <a:pt x="2168652" y="340766"/>
                </a:cubicBezTo>
                <a:cubicBezTo>
                  <a:pt x="2170938" y="346253"/>
                  <a:pt x="2173300" y="352349"/>
                  <a:pt x="2175739" y="359054"/>
                </a:cubicBezTo>
                <a:cubicBezTo>
                  <a:pt x="2179091" y="368808"/>
                  <a:pt x="2182749" y="377723"/>
                  <a:pt x="2186712" y="385801"/>
                </a:cubicBezTo>
                <a:cubicBezTo>
                  <a:pt x="2190674" y="393878"/>
                  <a:pt x="2194788" y="400355"/>
                  <a:pt x="2199056" y="405232"/>
                </a:cubicBezTo>
                <a:cubicBezTo>
                  <a:pt x="2201952" y="408737"/>
                  <a:pt x="2205038" y="411366"/>
                  <a:pt x="2208314" y="413118"/>
                </a:cubicBezTo>
                <a:lnTo>
                  <a:pt x="2217955" y="415555"/>
                </a:lnTo>
                <a:lnTo>
                  <a:pt x="2234565" y="414833"/>
                </a:lnTo>
                <a:cubicBezTo>
                  <a:pt x="2241270" y="414528"/>
                  <a:pt x="2247671" y="413918"/>
                  <a:pt x="2253768" y="413004"/>
                </a:cubicBezTo>
                <a:cubicBezTo>
                  <a:pt x="2241270" y="399288"/>
                  <a:pt x="2235022" y="384505"/>
                  <a:pt x="2235022" y="368656"/>
                </a:cubicBezTo>
                <a:cubicBezTo>
                  <a:pt x="2235022" y="360121"/>
                  <a:pt x="2236698" y="351053"/>
                  <a:pt x="2240052" y="341452"/>
                </a:cubicBezTo>
                <a:cubicBezTo>
                  <a:pt x="2243404" y="331851"/>
                  <a:pt x="2248052" y="322859"/>
                  <a:pt x="2253996" y="314477"/>
                </a:cubicBezTo>
                <a:cubicBezTo>
                  <a:pt x="2259940" y="306095"/>
                  <a:pt x="2266416" y="299771"/>
                  <a:pt x="2273427" y="295504"/>
                </a:cubicBezTo>
                <a:close/>
                <a:moveTo>
                  <a:pt x="2587904" y="247650"/>
                </a:moveTo>
                <a:lnTo>
                  <a:pt x="2588361" y="253136"/>
                </a:lnTo>
                <a:cubicBezTo>
                  <a:pt x="2588361" y="261061"/>
                  <a:pt x="2584856" y="267157"/>
                  <a:pt x="2577846" y="271424"/>
                </a:cubicBezTo>
                <a:cubicBezTo>
                  <a:pt x="2569921" y="275387"/>
                  <a:pt x="2559710" y="279806"/>
                  <a:pt x="2547214" y="284683"/>
                </a:cubicBezTo>
                <a:cubicBezTo>
                  <a:pt x="2534717" y="289560"/>
                  <a:pt x="2520086" y="294894"/>
                  <a:pt x="2503322" y="300685"/>
                </a:cubicBezTo>
                <a:lnTo>
                  <a:pt x="2505608" y="278740"/>
                </a:lnTo>
                <a:cubicBezTo>
                  <a:pt x="2526030" y="271424"/>
                  <a:pt x="2542794" y="265328"/>
                  <a:pt x="2555900" y="260452"/>
                </a:cubicBezTo>
                <a:cubicBezTo>
                  <a:pt x="2569007" y="255575"/>
                  <a:pt x="2579675" y="251308"/>
                  <a:pt x="2587904" y="247650"/>
                </a:cubicBezTo>
                <a:close/>
                <a:moveTo>
                  <a:pt x="3853510" y="209093"/>
                </a:moveTo>
                <a:cubicBezTo>
                  <a:pt x="3855948" y="211836"/>
                  <a:pt x="3859530" y="215570"/>
                  <a:pt x="3864254" y="220294"/>
                </a:cubicBezTo>
                <a:cubicBezTo>
                  <a:pt x="3868979" y="225019"/>
                  <a:pt x="3874846" y="230581"/>
                  <a:pt x="3881857" y="236982"/>
                </a:cubicBezTo>
                <a:cubicBezTo>
                  <a:pt x="3878199" y="242164"/>
                  <a:pt x="3874084" y="247421"/>
                  <a:pt x="3869512" y="252755"/>
                </a:cubicBezTo>
                <a:cubicBezTo>
                  <a:pt x="3864940" y="258089"/>
                  <a:pt x="3859911" y="263500"/>
                  <a:pt x="3854425" y="268986"/>
                </a:cubicBezTo>
                <a:cubicBezTo>
                  <a:pt x="3847719" y="263500"/>
                  <a:pt x="3841776" y="258394"/>
                  <a:pt x="3836594" y="253670"/>
                </a:cubicBezTo>
                <a:cubicBezTo>
                  <a:pt x="3831412" y="248945"/>
                  <a:pt x="3826840" y="244450"/>
                  <a:pt x="3822878" y="240182"/>
                </a:cubicBezTo>
                <a:cubicBezTo>
                  <a:pt x="3827754" y="235610"/>
                  <a:pt x="3832784" y="230657"/>
                  <a:pt x="3837966" y="225323"/>
                </a:cubicBezTo>
                <a:cubicBezTo>
                  <a:pt x="3843147" y="219989"/>
                  <a:pt x="3848328" y="214579"/>
                  <a:pt x="3853510" y="209093"/>
                </a:cubicBezTo>
                <a:close/>
                <a:moveTo>
                  <a:pt x="3917061" y="202235"/>
                </a:moveTo>
                <a:cubicBezTo>
                  <a:pt x="3919500" y="204978"/>
                  <a:pt x="3923157" y="208636"/>
                  <a:pt x="3928034" y="213208"/>
                </a:cubicBezTo>
                <a:cubicBezTo>
                  <a:pt x="3932910" y="217780"/>
                  <a:pt x="3938854" y="223418"/>
                  <a:pt x="3945865" y="230124"/>
                </a:cubicBezTo>
                <a:cubicBezTo>
                  <a:pt x="3938244" y="240792"/>
                  <a:pt x="3928948" y="251460"/>
                  <a:pt x="3917976" y="262128"/>
                </a:cubicBezTo>
                <a:cubicBezTo>
                  <a:pt x="3911575" y="256946"/>
                  <a:pt x="3905784" y="252070"/>
                  <a:pt x="3900602" y="247498"/>
                </a:cubicBezTo>
                <a:cubicBezTo>
                  <a:pt x="3895420" y="242926"/>
                  <a:pt x="3890848" y="238354"/>
                  <a:pt x="3886886" y="233782"/>
                </a:cubicBezTo>
                <a:cubicBezTo>
                  <a:pt x="3891153" y="229819"/>
                  <a:pt x="3895802" y="225171"/>
                  <a:pt x="3900830" y="219837"/>
                </a:cubicBezTo>
                <a:cubicBezTo>
                  <a:pt x="3905860" y="214503"/>
                  <a:pt x="3911270" y="208636"/>
                  <a:pt x="3917061" y="202235"/>
                </a:cubicBezTo>
                <a:close/>
                <a:moveTo>
                  <a:pt x="2100834" y="180442"/>
                </a:moveTo>
                <a:cubicBezTo>
                  <a:pt x="2098700" y="180442"/>
                  <a:pt x="2096491" y="181280"/>
                  <a:pt x="2094204" y="182956"/>
                </a:cubicBezTo>
                <a:cubicBezTo>
                  <a:pt x="2091919" y="184633"/>
                  <a:pt x="2090928" y="187147"/>
                  <a:pt x="2091233" y="190500"/>
                </a:cubicBezTo>
                <a:cubicBezTo>
                  <a:pt x="2091233" y="193548"/>
                  <a:pt x="2092147" y="196367"/>
                  <a:pt x="2093976" y="198958"/>
                </a:cubicBezTo>
                <a:cubicBezTo>
                  <a:pt x="2095805" y="201549"/>
                  <a:pt x="2098853" y="202844"/>
                  <a:pt x="2103120" y="202844"/>
                </a:cubicBezTo>
                <a:cubicBezTo>
                  <a:pt x="2106168" y="202844"/>
                  <a:pt x="2109064" y="201778"/>
                  <a:pt x="2111807" y="199644"/>
                </a:cubicBezTo>
                <a:cubicBezTo>
                  <a:pt x="2114550" y="197510"/>
                  <a:pt x="2115922" y="195529"/>
                  <a:pt x="2115922" y="193700"/>
                </a:cubicBezTo>
                <a:cubicBezTo>
                  <a:pt x="2115922" y="190957"/>
                  <a:pt x="2114321" y="188062"/>
                  <a:pt x="2111121" y="185014"/>
                </a:cubicBezTo>
                <a:cubicBezTo>
                  <a:pt x="2107920" y="181966"/>
                  <a:pt x="2104492" y="180442"/>
                  <a:pt x="2100834" y="180442"/>
                </a:cubicBezTo>
                <a:close/>
                <a:moveTo>
                  <a:pt x="1376934" y="180442"/>
                </a:moveTo>
                <a:cubicBezTo>
                  <a:pt x="1374801" y="180442"/>
                  <a:pt x="1372591" y="181280"/>
                  <a:pt x="1370305" y="182956"/>
                </a:cubicBezTo>
                <a:cubicBezTo>
                  <a:pt x="1368019" y="184633"/>
                  <a:pt x="1367028" y="187147"/>
                  <a:pt x="1367333" y="190500"/>
                </a:cubicBezTo>
                <a:cubicBezTo>
                  <a:pt x="1367333" y="193548"/>
                  <a:pt x="1368247" y="196367"/>
                  <a:pt x="1370076" y="198958"/>
                </a:cubicBezTo>
                <a:cubicBezTo>
                  <a:pt x="1371905" y="201549"/>
                  <a:pt x="1374953" y="202844"/>
                  <a:pt x="1379220" y="202844"/>
                </a:cubicBezTo>
                <a:cubicBezTo>
                  <a:pt x="1382268" y="202844"/>
                  <a:pt x="1385164" y="201778"/>
                  <a:pt x="1387907" y="199644"/>
                </a:cubicBezTo>
                <a:cubicBezTo>
                  <a:pt x="1390650" y="197510"/>
                  <a:pt x="1392022" y="195529"/>
                  <a:pt x="1392022" y="193700"/>
                </a:cubicBezTo>
                <a:cubicBezTo>
                  <a:pt x="1392022" y="190957"/>
                  <a:pt x="1390422" y="188062"/>
                  <a:pt x="1387221" y="185014"/>
                </a:cubicBezTo>
                <a:cubicBezTo>
                  <a:pt x="1384021" y="181966"/>
                  <a:pt x="1380592" y="180442"/>
                  <a:pt x="1376934" y="180442"/>
                </a:cubicBezTo>
                <a:close/>
                <a:moveTo>
                  <a:pt x="310134" y="180442"/>
                </a:moveTo>
                <a:cubicBezTo>
                  <a:pt x="308001" y="180442"/>
                  <a:pt x="305791" y="181280"/>
                  <a:pt x="303505" y="182956"/>
                </a:cubicBezTo>
                <a:cubicBezTo>
                  <a:pt x="301219" y="184633"/>
                  <a:pt x="300228" y="187147"/>
                  <a:pt x="300533" y="190500"/>
                </a:cubicBezTo>
                <a:cubicBezTo>
                  <a:pt x="300533" y="193548"/>
                  <a:pt x="301447" y="196367"/>
                  <a:pt x="303276" y="198958"/>
                </a:cubicBezTo>
                <a:cubicBezTo>
                  <a:pt x="305105" y="201549"/>
                  <a:pt x="308153" y="202844"/>
                  <a:pt x="312420" y="202844"/>
                </a:cubicBezTo>
                <a:cubicBezTo>
                  <a:pt x="315468" y="202844"/>
                  <a:pt x="318364" y="201778"/>
                  <a:pt x="321107" y="199644"/>
                </a:cubicBezTo>
                <a:cubicBezTo>
                  <a:pt x="323850" y="197510"/>
                  <a:pt x="325222" y="195529"/>
                  <a:pt x="325222" y="193700"/>
                </a:cubicBezTo>
                <a:cubicBezTo>
                  <a:pt x="325222" y="190957"/>
                  <a:pt x="323622" y="188062"/>
                  <a:pt x="320421" y="185014"/>
                </a:cubicBezTo>
                <a:cubicBezTo>
                  <a:pt x="317221" y="181966"/>
                  <a:pt x="313792" y="180442"/>
                  <a:pt x="310134" y="180442"/>
                </a:cubicBezTo>
                <a:close/>
                <a:moveTo>
                  <a:pt x="5305882" y="172974"/>
                </a:moveTo>
                <a:cubicBezTo>
                  <a:pt x="5309844" y="176936"/>
                  <a:pt x="5314492" y="181585"/>
                  <a:pt x="5319826" y="186919"/>
                </a:cubicBezTo>
                <a:cubicBezTo>
                  <a:pt x="5325160" y="192253"/>
                  <a:pt x="5331180" y="198120"/>
                  <a:pt x="5337886" y="204521"/>
                </a:cubicBezTo>
                <a:cubicBezTo>
                  <a:pt x="5334228" y="209702"/>
                  <a:pt x="5329808" y="215265"/>
                  <a:pt x="5324627" y="221209"/>
                </a:cubicBezTo>
                <a:cubicBezTo>
                  <a:pt x="5319445" y="227152"/>
                  <a:pt x="5313502" y="233477"/>
                  <a:pt x="5306796" y="240182"/>
                </a:cubicBezTo>
                <a:cubicBezTo>
                  <a:pt x="5291861" y="228295"/>
                  <a:pt x="5280430" y="217627"/>
                  <a:pt x="5272506" y="208178"/>
                </a:cubicBezTo>
                <a:cubicBezTo>
                  <a:pt x="5279821" y="200863"/>
                  <a:pt x="5286222" y="194310"/>
                  <a:pt x="5291708" y="188519"/>
                </a:cubicBezTo>
                <a:cubicBezTo>
                  <a:pt x="5297195" y="182728"/>
                  <a:pt x="5301919" y="177546"/>
                  <a:pt x="5305882" y="172974"/>
                </a:cubicBezTo>
                <a:close/>
                <a:moveTo>
                  <a:pt x="2103120" y="162154"/>
                </a:moveTo>
                <a:cubicBezTo>
                  <a:pt x="2109826" y="161849"/>
                  <a:pt x="2115693" y="164668"/>
                  <a:pt x="2120722" y="170612"/>
                </a:cubicBezTo>
                <a:cubicBezTo>
                  <a:pt x="2125752" y="176555"/>
                  <a:pt x="2128266" y="184252"/>
                  <a:pt x="2128266" y="193700"/>
                </a:cubicBezTo>
                <a:cubicBezTo>
                  <a:pt x="2128266" y="200711"/>
                  <a:pt x="2125675" y="206807"/>
                  <a:pt x="2120494" y="211988"/>
                </a:cubicBezTo>
                <a:cubicBezTo>
                  <a:pt x="2115312" y="217170"/>
                  <a:pt x="2109368" y="219761"/>
                  <a:pt x="2102663" y="219761"/>
                </a:cubicBezTo>
                <a:cubicBezTo>
                  <a:pt x="2095652" y="219761"/>
                  <a:pt x="2089938" y="217246"/>
                  <a:pt x="2085518" y="212217"/>
                </a:cubicBezTo>
                <a:cubicBezTo>
                  <a:pt x="2081098" y="207188"/>
                  <a:pt x="2078888" y="200863"/>
                  <a:pt x="2078888" y="193243"/>
                </a:cubicBezTo>
                <a:cubicBezTo>
                  <a:pt x="2078888" y="184404"/>
                  <a:pt x="2081403" y="177013"/>
                  <a:pt x="2086432" y="171069"/>
                </a:cubicBezTo>
                <a:cubicBezTo>
                  <a:pt x="2091462" y="165125"/>
                  <a:pt x="2097024" y="162154"/>
                  <a:pt x="2103120" y="162154"/>
                </a:cubicBezTo>
                <a:close/>
                <a:moveTo>
                  <a:pt x="1379220" y="162154"/>
                </a:moveTo>
                <a:cubicBezTo>
                  <a:pt x="1385926" y="161849"/>
                  <a:pt x="1391793" y="164668"/>
                  <a:pt x="1396823" y="170612"/>
                </a:cubicBezTo>
                <a:cubicBezTo>
                  <a:pt x="1401852" y="176555"/>
                  <a:pt x="1404366" y="184252"/>
                  <a:pt x="1404366" y="193700"/>
                </a:cubicBezTo>
                <a:cubicBezTo>
                  <a:pt x="1404366" y="200711"/>
                  <a:pt x="1401776" y="206807"/>
                  <a:pt x="1396594" y="211988"/>
                </a:cubicBezTo>
                <a:cubicBezTo>
                  <a:pt x="1391412" y="217170"/>
                  <a:pt x="1385469" y="219761"/>
                  <a:pt x="1378763" y="219761"/>
                </a:cubicBezTo>
                <a:cubicBezTo>
                  <a:pt x="1371753" y="219761"/>
                  <a:pt x="1366038" y="217246"/>
                  <a:pt x="1361618" y="212217"/>
                </a:cubicBezTo>
                <a:cubicBezTo>
                  <a:pt x="1357198" y="207188"/>
                  <a:pt x="1354989" y="200863"/>
                  <a:pt x="1354989" y="193243"/>
                </a:cubicBezTo>
                <a:cubicBezTo>
                  <a:pt x="1354989" y="184404"/>
                  <a:pt x="1357503" y="177013"/>
                  <a:pt x="1362532" y="171069"/>
                </a:cubicBezTo>
                <a:cubicBezTo>
                  <a:pt x="1367562" y="165125"/>
                  <a:pt x="1373124" y="162154"/>
                  <a:pt x="1379220" y="162154"/>
                </a:cubicBezTo>
                <a:close/>
                <a:moveTo>
                  <a:pt x="312420" y="162154"/>
                </a:moveTo>
                <a:cubicBezTo>
                  <a:pt x="319126" y="161849"/>
                  <a:pt x="324993" y="164668"/>
                  <a:pt x="330022" y="170612"/>
                </a:cubicBezTo>
                <a:cubicBezTo>
                  <a:pt x="335052" y="176555"/>
                  <a:pt x="337566" y="184252"/>
                  <a:pt x="337566" y="193700"/>
                </a:cubicBezTo>
                <a:cubicBezTo>
                  <a:pt x="337566" y="200711"/>
                  <a:pt x="334976" y="206807"/>
                  <a:pt x="329794" y="211988"/>
                </a:cubicBezTo>
                <a:cubicBezTo>
                  <a:pt x="324612" y="217170"/>
                  <a:pt x="318669" y="219761"/>
                  <a:pt x="311963" y="219761"/>
                </a:cubicBezTo>
                <a:cubicBezTo>
                  <a:pt x="304953" y="219761"/>
                  <a:pt x="299238" y="217246"/>
                  <a:pt x="294818" y="212217"/>
                </a:cubicBezTo>
                <a:cubicBezTo>
                  <a:pt x="290398" y="207188"/>
                  <a:pt x="288189" y="200863"/>
                  <a:pt x="288189" y="193243"/>
                </a:cubicBezTo>
                <a:cubicBezTo>
                  <a:pt x="288189" y="184404"/>
                  <a:pt x="290703" y="177013"/>
                  <a:pt x="295732" y="171069"/>
                </a:cubicBezTo>
                <a:cubicBezTo>
                  <a:pt x="300762" y="165125"/>
                  <a:pt x="306324" y="162154"/>
                  <a:pt x="312420" y="162154"/>
                </a:cubicBezTo>
                <a:close/>
                <a:moveTo>
                  <a:pt x="1764335" y="160630"/>
                </a:moveTo>
                <a:cubicBezTo>
                  <a:pt x="1768298" y="164592"/>
                  <a:pt x="1772946" y="169240"/>
                  <a:pt x="1778280" y="174574"/>
                </a:cubicBezTo>
                <a:cubicBezTo>
                  <a:pt x="1783613" y="179908"/>
                  <a:pt x="1789633" y="185776"/>
                  <a:pt x="1796339" y="192176"/>
                </a:cubicBezTo>
                <a:cubicBezTo>
                  <a:pt x="1792681" y="197358"/>
                  <a:pt x="1788262" y="202921"/>
                  <a:pt x="1783080" y="208864"/>
                </a:cubicBezTo>
                <a:cubicBezTo>
                  <a:pt x="1777898" y="214808"/>
                  <a:pt x="1771955" y="221132"/>
                  <a:pt x="1765250" y="227838"/>
                </a:cubicBezTo>
                <a:cubicBezTo>
                  <a:pt x="1750314" y="215951"/>
                  <a:pt x="1738884" y="205283"/>
                  <a:pt x="1730959" y="195834"/>
                </a:cubicBezTo>
                <a:cubicBezTo>
                  <a:pt x="1738275" y="188519"/>
                  <a:pt x="1744675" y="181966"/>
                  <a:pt x="1750162" y="176174"/>
                </a:cubicBezTo>
                <a:cubicBezTo>
                  <a:pt x="1755648" y="170383"/>
                  <a:pt x="1760372" y="165202"/>
                  <a:pt x="1764335" y="160630"/>
                </a:cubicBezTo>
                <a:close/>
                <a:moveTo>
                  <a:pt x="1040435" y="160630"/>
                </a:moveTo>
                <a:cubicBezTo>
                  <a:pt x="1044397" y="164592"/>
                  <a:pt x="1049046" y="169240"/>
                  <a:pt x="1054380" y="174574"/>
                </a:cubicBezTo>
                <a:cubicBezTo>
                  <a:pt x="1059714" y="179908"/>
                  <a:pt x="1065733" y="185776"/>
                  <a:pt x="1072439" y="192176"/>
                </a:cubicBezTo>
                <a:cubicBezTo>
                  <a:pt x="1068781" y="197358"/>
                  <a:pt x="1064362" y="202921"/>
                  <a:pt x="1059180" y="208864"/>
                </a:cubicBezTo>
                <a:cubicBezTo>
                  <a:pt x="1053999" y="214808"/>
                  <a:pt x="1048055" y="221132"/>
                  <a:pt x="1041349" y="227838"/>
                </a:cubicBezTo>
                <a:cubicBezTo>
                  <a:pt x="1026414" y="215951"/>
                  <a:pt x="1014984" y="205283"/>
                  <a:pt x="1007060" y="195834"/>
                </a:cubicBezTo>
                <a:cubicBezTo>
                  <a:pt x="1014374" y="188519"/>
                  <a:pt x="1020776" y="181966"/>
                  <a:pt x="1026262" y="176174"/>
                </a:cubicBezTo>
                <a:cubicBezTo>
                  <a:pt x="1031748" y="170383"/>
                  <a:pt x="1036473" y="165202"/>
                  <a:pt x="1040435" y="160630"/>
                </a:cubicBezTo>
                <a:close/>
                <a:moveTo>
                  <a:pt x="5604966" y="159258"/>
                </a:moveTo>
                <a:cubicBezTo>
                  <a:pt x="5610758" y="164440"/>
                  <a:pt x="5613654" y="171450"/>
                  <a:pt x="5613654" y="180289"/>
                </a:cubicBezTo>
                <a:cubicBezTo>
                  <a:pt x="5613654" y="189738"/>
                  <a:pt x="5611825" y="196901"/>
                  <a:pt x="5608167" y="201778"/>
                </a:cubicBezTo>
                <a:cubicBezTo>
                  <a:pt x="5604510" y="206654"/>
                  <a:pt x="5598566" y="210922"/>
                  <a:pt x="5590336" y="214579"/>
                </a:cubicBezTo>
                <a:cubicBezTo>
                  <a:pt x="5573878" y="222199"/>
                  <a:pt x="5558332" y="229133"/>
                  <a:pt x="5543702" y="235382"/>
                </a:cubicBezTo>
                <a:cubicBezTo>
                  <a:pt x="5529072" y="241630"/>
                  <a:pt x="5514364" y="247498"/>
                  <a:pt x="5499582" y="252984"/>
                </a:cubicBezTo>
                <a:cubicBezTo>
                  <a:pt x="5484799" y="258470"/>
                  <a:pt x="5468874" y="263957"/>
                  <a:pt x="5451805" y="269443"/>
                </a:cubicBezTo>
                <a:cubicBezTo>
                  <a:pt x="5474360" y="275234"/>
                  <a:pt x="5495772" y="284607"/>
                  <a:pt x="5516042" y="297561"/>
                </a:cubicBezTo>
                <a:cubicBezTo>
                  <a:pt x="5536310" y="310515"/>
                  <a:pt x="5552542" y="325222"/>
                  <a:pt x="5564733" y="341681"/>
                </a:cubicBezTo>
                <a:cubicBezTo>
                  <a:pt x="5576925" y="357835"/>
                  <a:pt x="5583022" y="373380"/>
                  <a:pt x="5583022" y="388315"/>
                </a:cubicBezTo>
                <a:cubicBezTo>
                  <a:pt x="5583022" y="413004"/>
                  <a:pt x="5569458" y="431749"/>
                  <a:pt x="5542330" y="444551"/>
                </a:cubicBezTo>
                <a:cubicBezTo>
                  <a:pt x="5528614" y="450647"/>
                  <a:pt x="5511926" y="455295"/>
                  <a:pt x="5492267" y="458495"/>
                </a:cubicBezTo>
                <a:cubicBezTo>
                  <a:pt x="5482438" y="460096"/>
                  <a:pt x="5471788" y="461296"/>
                  <a:pt x="5460320" y="462096"/>
                </a:cubicBezTo>
                <a:lnTo>
                  <a:pt x="5428947" y="463117"/>
                </a:lnTo>
                <a:lnTo>
                  <a:pt x="5428411" y="463296"/>
                </a:lnTo>
                <a:lnTo>
                  <a:pt x="5427044" y="463179"/>
                </a:lnTo>
                <a:lnTo>
                  <a:pt x="5423458" y="463296"/>
                </a:lnTo>
                <a:lnTo>
                  <a:pt x="5421752" y="462727"/>
                </a:lnTo>
                <a:lnTo>
                  <a:pt x="5412352" y="461924"/>
                </a:lnTo>
                <a:cubicBezTo>
                  <a:pt x="5407285" y="461010"/>
                  <a:pt x="5402504" y="459638"/>
                  <a:pt x="5398008" y="457810"/>
                </a:cubicBezTo>
                <a:cubicBezTo>
                  <a:pt x="5389016" y="454152"/>
                  <a:pt x="5381014" y="448666"/>
                  <a:pt x="5374004" y="441350"/>
                </a:cubicBezTo>
                <a:cubicBezTo>
                  <a:pt x="5342305" y="457810"/>
                  <a:pt x="5310758" y="466039"/>
                  <a:pt x="5279364" y="466039"/>
                </a:cubicBezTo>
                <a:cubicBezTo>
                  <a:pt x="5239740" y="466039"/>
                  <a:pt x="5219928" y="454914"/>
                  <a:pt x="5219928" y="432664"/>
                </a:cubicBezTo>
                <a:cubicBezTo>
                  <a:pt x="5219928" y="426568"/>
                  <a:pt x="5220995" y="420472"/>
                  <a:pt x="5223128" y="414376"/>
                </a:cubicBezTo>
                <a:cubicBezTo>
                  <a:pt x="5225262" y="408280"/>
                  <a:pt x="5228157" y="403403"/>
                  <a:pt x="5231816" y="399745"/>
                </a:cubicBezTo>
                <a:cubicBezTo>
                  <a:pt x="5239436" y="405841"/>
                  <a:pt x="5248122" y="410413"/>
                  <a:pt x="5257876" y="413461"/>
                </a:cubicBezTo>
                <a:cubicBezTo>
                  <a:pt x="5267629" y="416509"/>
                  <a:pt x="5279668" y="418033"/>
                  <a:pt x="5293994" y="418033"/>
                </a:cubicBezTo>
                <a:cubicBezTo>
                  <a:pt x="5303138" y="418033"/>
                  <a:pt x="5312512" y="417424"/>
                  <a:pt x="5322112" y="416204"/>
                </a:cubicBezTo>
                <a:cubicBezTo>
                  <a:pt x="5331714" y="414985"/>
                  <a:pt x="5341544" y="413156"/>
                  <a:pt x="5351602" y="410718"/>
                </a:cubicBezTo>
                <a:cubicBezTo>
                  <a:pt x="5343677" y="397002"/>
                  <a:pt x="5336742" y="383438"/>
                  <a:pt x="5330799" y="370027"/>
                </a:cubicBezTo>
                <a:cubicBezTo>
                  <a:pt x="5324856" y="356616"/>
                  <a:pt x="5320208" y="344424"/>
                  <a:pt x="5316854" y="333451"/>
                </a:cubicBezTo>
                <a:cubicBezTo>
                  <a:pt x="5313502" y="322478"/>
                  <a:pt x="5311826" y="314096"/>
                  <a:pt x="5311826" y="308305"/>
                </a:cubicBezTo>
                <a:cubicBezTo>
                  <a:pt x="5311826" y="298552"/>
                  <a:pt x="5314264" y="290170"/>
                  <a:pt x="5319140" y="283159"/>
                </a:cubicBezTo>
                <a:cubicBezTo>
                  <a:pt x="5324017" y="276149"/>
                  <a:pt x="5331332" y="271120"/>
                  <a:pt x="5341086" y="268072"/>
                </a:cubicBezTo>
                <a:cubicBezTo>
                  <a:pt x="5347486" y="293370"/>
                  <a:pt x="5353964" y="315925"/>
                  <a:pt x="5360517" y="335737"/>
                </a:cubicBezTo>
                <a:cubicBezTo>
                  <a:pt x="5367070" y="355549"/>
                  <a:pt x="5374462" y="372618"/>
                  <a:pt x="5382692" y="386944"/>
                </a:cubicBezTo>
                <a:cubicBezTo>
                  <a:pt x="5388483" y="397612"/>
                  <a:pt x="5394808" y="405079"/>
                  <a:pt x="5401665" y="409346"/>
                </a:cubicBezTo>
                <a:cubicBezTo>
                  <a:pt x="5405094" y="411480"/>
                  <a:pt x="5409038" y="413080"/>
                  <a:pt x="5413496" y="414147"/>
                </a:cubicBezTo>
                <a:lnTo>
                  <a:pt x="5427222" y="415620"/>
                </a:lnTo>
                <a:lnTo>
                  <a:pt x="5477408" y="413918"/>
                </a:lnTo>
                <a:cubicBezTo>
                  <a:pt x="5492952" y="412699"/>
                  <a:pt x="5506364" y="411023"/>
                  <a:pt x="5517642" y="408889"/>
                </a:cubicBezTo>
                <a:cubicBezTo>
                  <a:pt x="5526786" y="407670"/>
                  <a:pt x="5534939" y="405994"/>
                  <a:pt x="5542102" y="403860"/>
                </a:cubicBezTo>
                <a:cubicBezTo>
                  <a:pt x="5549264" y="401726"/>
                  <a:pt x="5555742" y="399288"/>
                  <a:pt x="5561533" y="396545"/>
                </a:cubicBezTo>
                <a:cubicBezTo>
                  <a:pt x="5558180" y="388925"/>
                  <a:pt x="5553303" y="381076"/>
                  <a:pt x="5546902" y="372999"/>
                </a:cubicBezTo>
                <a:cubicBezTo>
                  <a:pt x="5540502" y="364922"/>
                  <a:pt x="5532424" y="357226"/>
                  <a:pt x="5522671" y="349910"/>
                </a:cubicBezTo>
                <a:cubicBezTo>
                  <a:pt x="5516574" y="344424"/>
                  <a:pt x="5509259" y="338861"/>
                  <a:pt x="5500726" y="333223"/>
                </a:cubicBezTo>
                <a:cubicBezTo>
                  <a:pt x="5492191" y="327584"/>
                  <a:pt x="5482284" y="321716"/>
                  <a:pt x="5471008" y="315620"/>
                </a:cubicBezTo>
                <a:cubicBezTo>
                  <a:pt x="5467654" y="316840"/>
                  <a:pt x="5463692" y="317449"/>
                  <a:pt x="5459120" y="317449"/>
                </a:cubicBezTo>
                <a:cubicBezTo>
                  <a:pt x="5450890" y="317449"/>
                  <a:pt x="5443804" y="314554"/>
                  <a:pt x="5437860" y="308762"/>
                </a:cubicBezTo>
                <a:cubicBezTo>
                  <a:pt x="5431917" y="302971"/>
                  <a:pt x="5428945" y="295961"/>
                  <a:pt x="5428945" y="287731"/>
                </a:cubicBezTo>
                <a:cubicBezTo>
                  <a:pt x="5428945" y="284378"/>
                  <a:pt x="5429402" y="279883"/>
                  <a:pt x="5430316" y="274244"/>
                </a:cubicBezTo>
                <a:cubicBezTo>
                  <a:pt x="5431231" y="268605"/>
                  <a:pt x="5432374" y="262890"/>
                  <a:pt x="5433746" y="257099"/>
                </a:cubicBezTo>
                <a:cubicBezTo>
                  <a:pt x="5435117" y="251308"/>
                  <a:pt x="5436412" y="246278"/>
                  <a:pt x="5437632" y="242011"/>
                </a:cubicBezTo>
                <a:cubicBezTo>
                  <a:pt x="5438850" y="237744"/>
                  <a:pt x="5439918" y="235458"/>
                  <a:pt x="5440832" y="235153"/>
                </a:cubicBezTo>
                <a:cubicBezTo>
                  <a:pt x="5460339" y="225095"/>
                  <a:pt x="5477332" y="216560"/>
                  <a:pt x="5491810" y="209550"/>
                </a:cubicBezTo>
                <a:cubicBezTo>
                  <a:pt x="5506288" y="202540"/>
                  <a:pt x="5519471" y="196291"/>
                  <a:pt x="5531358" y="190805"/>
                </a:cubicBezTo>
                <a:cubicBezTo>
                  <a:pt x="5543245" y="185318"/>
                  <a:pt x="5554980" y="180061"/>
                  <a:pt x="5566562" y="175031"/>
                </a:cubicBezTo>
                <a:cubicBezTo>
                  <a:pt x="5578144" y="170002"/>
                  <a:pt x="5590946" y="164744"/>
                  <a:pt x="5604966" y="159258"/>
                </a:cubicBezTo>
                <a:close/>
                <a:moveTo>
                  <a:pt x="3436849" y="156820"/>
                </a:moveTo>
                <a:cubicBezTo>
                  <a:pt x="3439896" y="162306"/>
                  <a:pt x="3441954" y="167716"/>
                  <a:pt x="3443021" y="173050"/>
                </a:cubicBezTo>
                <a:cubicBezTo>
                  <a:pt x="3444088" y="178384"/>
                  <a:pt x="3444621" y="182270"/>
                  <a:pt x="3444621" y="184709"/>
                </a:cubicBezTo>
                <a:cubicBezTo>
                  <a:pt x="3444621" y="192024"/>
                  <a:pt x="3442335" y="198196"/>
                  <a:pt x="3437763" y="203225"/>
                </a:cubicBezTo>
                <a:cubicBezTo>
                  <a:pt x="3433191" y="208255"/>
                  <a:pt x="3427552" y="210769"/>
                  <a:pt x="3420846" y="210769"/>
                </a:cubicBezTo>
                <a:cubicBezTo>
                  <a:pt x="3415360" y="210769"/>
                  <a:pt x="3410788" y="209245"/>
                  <a:pt x="3407131" y="206197"/>
                </a:cubicBezTo>
                <a:cubicBezTo>
                  <a:pt x="3402863" y="215341"/>
                  <a:pt x="3395853" y="219913"/>
                  <a:pt x="3386100" y="219913"/>
                </a:cubicBezTo>
                <a:cubicBezTo>
                  <a:pt x="3380004" y="219913"/>
                  <a:pt x="3375126" y="218161"/>
                  <a:pt x="3371469" y="214655"/>
                </a:cubicBezTo>
                <a:cubicBezTo>
                  <a:pt x="3367811" y="211150"/>
                  <a:pt x="3365982" y="206197"/>
                  <a:pt x="3365983" y="199796"/>
                </a:cubicBezTo>
                <a:cubicBezTo>
                  <a:pt x="3365982" y="193396"/>
                  <a:pt x="3367964" y="186690"/>
                  <a:pt x="3371926" y="179680"/>
                </a:cubicBezTo>
                <a:lnTo>
                  <a:pt x="3380613" y="181508"/>
                </a:lnTo>
                <a:cubicBezTo>
                  <a:pt x="3379698" y="184556"/>
                  <a:pt x="3379241" y="188366"/>
                  <a:pt x="3379242" y="192938"/>
                </a:cubicBezTo>
                <a:cubicBezTo>
                  <a:pt x="3379241" y="200254"/>
                  <a:pt x="3381832" y="203911"/>
                  <a:pt x="3387014" y="203911"/>
                </a:cubicBezTo>
                <a:cubicBezTo>
                  <a:pt x="3389757" y="203911"/>
                  <a:pt x="3392119" y="202768"/>
                  <a:pt x="3394100" y="200482"/>
                </a:cubicBezTo>
                <a:cubicBezTo>
                  <a:pt x="3396082" y="198196"/>
                  <a:pt x="3396920" y="195224"/>
                  <a:pt x="3396615" y="191567"/>
                </a:cubicBezTo>
                <a:lnTo>
                  <a:pt x="3395701" y="177394"/>
                </a:lnTo>
                <a:lnTo>
                  <a:pt x="3408045" y="169621"/>
                </a:lnTo>
                <a:cubicBezTo>
                  <a:pt x="3409264" y="179375"/>
                  <a:pt x="3411017" y="186004"/>
                  <a:pt x="3413303" y="189509"/>
                </a:cubicBezTo>
                <a:cubicBezTo>
                  <a:pt x="3415589" y="193015"/>
                  <a:pt x="3419018" y="194767"/>
                  <a:pt x="3423590" y="194767"/>
                </a:cubicBezTo>
                <a:cubicBezTo>
                  <a:pt x="3425114" y="194767"/>
                  <a:pt x="3426486" y="194310"/>
                  <a:pt x="3427704" y="193396"/>
                </a:cubicBezTo>
                <a:cubicBezTo>
                  <a:pt x="3428924" y="192481"/>
                  <a:pt x="3429838" y="191414"/>
                  <a:pt x="3430448" y="190195"/>
                </a:cubicBezTo>
                <a:cubicBezTo>
                  <a:pt x="3429838" y="187147"/>
                  <a:pt x="3427704" y="181661"/>
                  <a:pt x="3424047" y="173736"/>
                </a:cubicBezTo>
                <a:lnTo>
                  <a:pt x="3423133" y="170078"/>
                </a:lnTo>
                <a:cubicBezTo>
                  <a:pt x="3423132" y="167335"/>
                  <a:pt x="3424352" y="164668"/>
                  <a:pt x="3426790" y="162077"/>
                </a:cubicBezTo>
                <a:cubicBezTo>
                  <a:pt x="3429228" y="159487"/>
                  <a:pt x="3432581" y="157734"/>
                  <a:pt x="3436849" y="156820"/>
                </a:cubicBezTo>
                <a:close/>
                <a:moveTo>
                  <a:pt x="5950001" y="156515"/>
                </a:moveTo>
                <a:cubicBezTo>
                  <a:pt x="5952134" y="165659"/>
                  <a:pt x="5954725" y="175031"/>
                  <a:pt x="5957773" y="184633"/>
                </a:cubicBezTo>
                <a:cubicBezTo>
                  <a:pt x="5960820" y="194234"/>
                  <a:pt x="5964021" y="203454"/>
                  <a:pt x="5967374" y="212293"/>
                </a:cubicBezTo>
                <a:lnTo>
                  <a:pt x="5954115" y="222352"/>
                </a:lnTo>
                <a:cubicBezTo>
                  <a:pt x="5958382" y="261671"/>
                  <a:pt x="5962040" y="296570"/>
                  <a:pt x="5965088" y="327050"/>
                </a:cubicBezTo>
                <a:cubicBezTo>
                  <a:pt x="5968136" y="357530"/>
                  <a:pt x="5970727" y="383743"/>
                  <a:pt x="5972860" y="405689"/>
                </a:cubicBezTo>
                <a:cubicBezTo>
                  <a:pt x="5978804" y="409042"/>
                  <a:pt x="5984900" y="411556"/>
                  <a:pt x="5991148" y="413233"/>
                </a:cubicBezTo>
                <a:lnTo>
                  <a:pt x="6008828" y="415548"/>
                </a:lnTo>
                <a:lnTo>
                  <a:pt x="6026886" y="414718"/>
                </a:lnTo>
                <a:cubicBezTo>
                  <a:pt x="6034354" y="414033"/>
                  <a:pt x="6041822" y="413004"/>
                  <a:pt x="6049290" y="411632"/>
                </a:cubicBezTo>
                <a:cubicBezTo>
                  <a:pt x="6064224" y="408889"/>
                  <a:pt x="6076416" y="405384"/>
                  <a:pt x="6085866" y="401117"/>
                </a:cubicBezTo>
                <a:cubicBezTo>
                  <a:pt x="6083122" y="394106"/>
                  <a:pt x="6079693" y="386334"/>
                  <a:pt x="6075578" y="377800"/>
                </a:cubicBezTo>
                <a:cubicBezTo>
                  <a:pt x="6071464" y="369265"/>
                  <a:pt x="6067882" y="361798"/>
                  <a:pt x="6064834" y="355397"/>
                </a:cubicBezTo>
                <a:cubicBezTo>
                  <a:pt x="6061786" y="348691"/>
                  <a:pt x="6059348" y="342976"/>
                  <a:pt x="6057519" y="338252"/>
                </a:cubicBezTo>
                <a:cubicBezTo>
                  <a:pt x="6055690" y="333527"/>
                  <a:pt x="6054776" y="329336"/>
                  <a:pt x="6054776" y="325679"/>
                </a:cubicBezTo>
                <a:cubicBezTo>
                  <a:pt x="6054776" y="318364"/>
                  <a:pt x="6058433" y="310591"/>
                  <a:pt x="6065748" y="302362"/>
                </a:cubicBezTo>
                <a:cubicBezTo>
                  <a:pt x="6073064" y="294132"/>
                  <a:pt x="6081902" y="287274"/>
                  <a:pt x="6092266" y="281788"/>
                </a:cubicBezTo>
                <a:cubicBezTo>
                  <a:pt x="6094094" y="289712"/>
                  <a:pt x="6096152" y="299085"/>
                  <a:pt x="6098438" y="309905"/>
                </a:cubicBezTo>
                <a:cubicBezTo>
                  <a:pt x="6100724" y="320726"/>
                  <a:pt x="6103086" y="332537"/>
                  <a:pt x="6105525" y="345338"/>
                </a:cubicBezTo>
                <a:cubicBezTo>
                  <a:pt x="6107354" y="355092"/>
                  <a:pt x="6108726" y="363322"/>
                  <a:pt x="6109640" y="370027"/>
                </a:cubicBezTo>
                <a:cubicBezTo>
                  <a:pt x="6110554" y="376733"/>
                  <a:pt x="6111012" y="381914"/>
                  <a:pt x="6111012" y="385572"/>
                </a:cubicBezTo>
                <a:cubicBezTo>
                  <a:pt x="6111012" y="391973"/>
                  <a:pt x="6109335" y="399974"/>
                  <a:pt x="6105982" y="409575"/>
                </a:cubicBezTo>
                <a:cubicBezTo>
                  <a:pt x="6102629" y="419176"/>
                  <a:pt x="6098514" y="428701"/>
                  <a:pt x="6093638" y="438150"/>
                </a:cubicBezTo>
                <a:cubicBezTo>
                  <a:pt x="6072836" y="450723"/>
                  <a:pt x="6050918" y="458581"/>
                  <a:pt x="6027887" y="461724"/>
                </a:cubicBezTo>
                <a:lnTo>
                  <a:pt x="6011832" y="462803"/>
                </a:lnTo>
                <a:lnTo>
                  <a:pt x="6010352" y="463296"/>
                </a:lnTo>
                <a:lnTo>
                  <a:pt x="6008264" y="463042"/>
                </a:lnTo>
                <a:lnTo>
                  <a:pt x="6004484" y="463296"/>
                </a:lnTo>
                <a:cubicBezTo>
                  <a:pt x="6003264" y="463296"/>
                  <a:pt x="6002350" y="462991"/>
                  <a:pt x="6001740" y="462382"/>
                </a:cubicBezTo>
                <a:lnTo>
                  <a:pt x="6001694" y="462243"/>
                </a:lnTo>
                <a:lnTo>
                  <a:pt x="5993435" y="461239"/>
                </a:lnTo>
                <a:cubicBezTo>
                  <a:pt x="5987948" y="459867"/>
                  <a:pt x="5982310" y="457657"/>
                  <a:pt x="5976518" y="454609"/>
                </a:cubicBezTo>
                <a:lnTo>
                  <a:pt x="5976976" y="470611"/>
                </a:lnTo>
                <a:cubicBezTo>
                  <a:pt x="5976975" y="490423"/>
                  <a:pt x="5970956" y="509016"/>
                  <a:pt x="5958916" y="526390"/>
                </a:cubicBezTo>
                <a:cubicBezTo>
                  <a:pt x="5946876" y="543763"/>
                  <a:pt x="5930494" y="557479"/>
                  <a:pt x="5909768" y="567538"/>
                </a:cubicBezTo>
                <a:cubicBezTo>
                  <a:pt x="5899404" y="572719"/>
                  <a:pt x="5888660" y="576529"/>
                  <a:pt x="5877534" y="578968"/>
                </a:cubicBezTo>
                <a:cubicBezTo>
                  <a:pt x="5866409" y="581406"/>
                  <a:pt x="5854750" y="582625"/>
                  <a:pt x="5842558" y="582625"/>
                </a:cubicBezTo>
                <a:cubicBezTo>
                  <a:pt x="5815736" y="582625"/>
                  <a:pt x="5795086" y="574853"/>
                  <a:pt x="5780608" y="559308"/>
                </a:cubicBezTo>
                <a:cubicBezTo>
                  <a:pt x="5766130" y="543763"/>
                  <a:pt x="5758890" y="521208"/>
                  <a:pt x="5758891" y="491642"/>
                </a:cubicBezTo>
                <a:cubicBezTo>
                  <a:pt x="5758890" y="486156"/>
                  <a:pt x="5759272" y="480365"/>
                  <a:pt x="5760034" y="474269"/>
                </a:cubicBezTo>
                <a:cubicBezTo>
                  <a:pt x="5760796" y="468173"/>
                  <a:pt x="5761939" y="461315"/>
                  <a:pt x="5763463" y="453695"/>
                </a:cubicBezTo>
                <a:cubicBezTo>
                  <a:pt x="5764986" y="446075"/>
                  <a:pt x="5766968" y="437388"/>
                  <a:pt x="5769406" y="427634"/>
                </a:cubicBezTo>
                <a:lnTo>
                  <a:pt x="5788609" y="432206"/>
                </a:lnTo>
                <a:cubicBezTo>
                  <a:pt x="5784952" y="445618"/>
                  <a:pt x="5783122" y="457352"/>
                  <a:pt x="5783122" y="467411"/>
                </a:cubicBezTo>
                <a:cubicBezTo>
                  <a:pt x="5783122" y="489356"/>
                  <a:pt x="5788228" y="505968"/>
                  <a:pt x="5798438" y="517246"/>
                </a:cubicBezTo>
                <a:cubicBezTo>
                  <a:pt x="5808650" y="528523"/>
                  <a:pt x="5823661" y="534162"/>
                  <a:pt x="5843473" y="534162"/>
                </a:cubicBezTo>
                <a:cubicBezTo>
                  <a:pt x="5859932" y="534162"/>
                  <a:pt x="5875172" y="532333"/>
                  <a:pt x="5889193" y="528676"/>
                </a:cubicBezTo>
                <a:cubicBezTo>
                  <a:pt x="5903214" y="525018"/>
                  <a:pt x="5916168" y="519227"/>
                  <a:pt x="5928055" y="511302"/>
                </a:cubicBezTo>
                <a:cubicBezTo>
                  <a:pt x="5937808" y="504901"/>
                  <a:pt x="5946496" y="497129"/>
                  <a:pt x="5954115" y="487985"/>
                </a:cubicBezTo>
                <a:lnTo>
                  <a:pt x="5943600" y="427634"/>
                </a:lnTo>
                <a:cubicBezTo>
                  <a:pt x="5940552" y="409956"/>
                  <a:pt x="5937122" y="390220"/>
                  <a:pt x="5933313" y="368427"/>
                </a:cubicBezTo>
                <a:cubicBezTo>
                  <a:pt x="5929502" y="346634"/>
                  <a:pt x="5925464" y="322631"/>
                  <a:pt x="5921197" y="296418"/>
                </a:cubicBezTo>
                <a:cubicBezTo>
                  <a:pt x="5919978" y="287274"/>
                  <a:pt x="5918530" y="277749"/>
                  <a:pt x="5916854" y="267843"/>
                </a:cubicBezTo>
                <a:cubicBezTo>
                  <a:pt x="5915177" y="257937"/>
                  <a:pt x="5913652" y="248336"/>
                  <a:pt x="5912282" y="239039"/>
                </a:cubicBezTo>
                <a:cubicBezTo>
                  <a:pt x="5910910" y="229743"/>
                  <a:pt x="5909690" y="221590"/>
                  <a:pt x="5908624" y="214579"/>
                </a:cubicBezTo>
                <a:cubicBezTo>
                  <a:pt x="5907557" y="207569"/>
                  <a:pt x="5907024" y="202540"/>
                  <a:pt x="5907024" y="199492"/>
                </a:cubicBezTo>
                <a:cubicBezTo>
                  <a:pt x="5907024" y="187604"/>
                  <a:pt x="5911062" y="177622"/>
                  <a:pt x="5919140" y="169545"/>
                </a:cubicBezTo>
                <a:cubicBezTo>
                  <a:pt x="5927217" y="161468"/>
                  <a:pt x="5937504" y="157124"/>
                  <a:pt x="5950001" y="156515"/>
                </a:cubicBezTo>
                <a:close/>
                <a:moveTo>
                  <a:pt x="4815382" y="156515"/>
                </a:moveTo>
                <a:cubicBezTo>
                  <a:pt x="4817516" y="164744"/>
                  <a:pt x="4820107" y="173660"/>
                  <a:pt x="4823155" y="183261"/>
                </a:cubicBezTo>
                <a:cubicBezTo>
                  <a:pt x="4826202" y="192862"/>
                  <a:pt x="4829556" y="202540"/>
                  <a:pt x="4833214" y="212293"/>
                </a:cubicBezTo>
                <a:lnTo>
                  <a:pt x="4818583" y="223723"/>
                </a:lnTo>
                <a:cubicBezTo>
                  <a:pt x="4819497" y="242316"/>
                  <a:pt x="4820030" y="263347"/>
                  <a:pt x="4820183" y="286817"/>
                </a:cubicBezTo>
                <a:cubicBezTo>
                  <a:pt x="4820336" y="310286"/>
                  <a:pt x="4820183" y="336347"/>
                  <a:pt x="4819726" y="364998"/>
                </a:cubicBezTo>
                <a:cubicBezTo>
                  <a:pt x="4819269" y="393649"/>
                  <a:pt x="4818278" y="425196"/>
                  <a:pt x="4816754" y="459638"/>
                </a:cubicBezTo>
                <a:lnTo>
                  <a:pt x="4790236" y="463296"/>
                </a:lnTo>
                <a:cubicBezTo>
                  <a:pt x="4789322" y="433426"/>
                  <a:pt x="4788179" y="406527"/>
                  <a:pt x="4786808" y="382600"/>
                </a:cubicBezTo>
                <a:cubicBezTo>
                  <a:pt x="4785436" y="358673"/>
                  <a:pt x="4784064" y="336347"/>
                  <a:pt x="4782692" y="315620"/>
                </a:cubicBezTo>
                <a:cubicBezTo>
                  <a:pt x="4781321" y="294894"/>
                  <a:pt x="4779873" y="274930"/>
                  <a:pt x="4778349" y="255727"/>
                </a:cubicBezTo>
                <a:cubicBezTo>
                  <a:pt x="4776825" y="236525"/>
                  <a:pt x="4774996" y="216560"/>
                  <a:pt x="4772863" y="195834"/>
                </a:cubicBezTo>
                <a:cubicBezTo>
                  <a:pt x="4771948" y="188214"/>
                  <a:pt x="4773244" y="181508"/>
                  <a:pt x="4776750" y="175717"/>
                </a:cubicBezTo>
                <a:cubicBezTo>
                  <a:pt x="4780254" y="169926"/>
                  <a:pt x="4785436" y="165430"/>
                  <a:pt x="4792294" y="162230"/>
                </a:cubicBezTo>
                <a:cubicBezTo>
                  <a:pt x="4799152" y="159029"/>
                  <a:pt x="4806848" y="157124"/>
                  <a:pt x="4815382" y="156515"/>
                </a:cubicBezTo>
                <a:close/>
                <a:moveTo>
                  <a:pt x="4476140" y="156515"/>
                </a:moveTo>
                <a:cubicBezTo>
                  <a:pt x="4477055" y="179680"/>
                  <a:pt x="4477817" y="202692"/>
                  <a:pt x="4478427" y="225552"/>
                </a:cubicBezTo>
                <a:cubicBezTo>
                  <a:pt x="4479036" y="248412"/>
                  <a:pt x="4479646" y="271729"/>
                  <a:pt x="4480255" y="295504"/>
                </a:cubicBezTo>
                <a:cubicBezTo>
                  <a:pt x="4480865" y="319278"/>
                  <a:pt x="4481475" y="344119"/>
                  <a:pt x="4482084" y="370027"/>
                </a:cubicBezTo>
                <a:lnTo>
                  <a:pt x="4483913" y="403860"/>
                </a:lnTo>
                <a:cubicBezTo>
                  <a:pt x="4489704" y="408127"/>
                  <a:pt x="4496028" y="411175"/>
                  <a:pt x="4502887" y="413004"/>
                </a:cubicBezTo>
                <a:lnTo>
                  <a:pt x="4523914" y="415502"/>
                </a:lnTo>
                <a:lnTo>
                  <a:pt x="4540986" y="414718"/>
                </a:lnTo>
                <a:cubicBezTo>
                  <a:pt x="4548454" y="414033"/>
                  <a:pt x="4555922" y="413004"/>
                  <a:pt x="4563390" y="411632"/>
                </a:cubicBezTo>
                <a:cubicBezTo>
                  <a:pt x="4578324" y="408889"/>
                  <a:pt x="4590516" y="405384"/>
                  <a:pt x="4599966" y="401117"/>
                </a:cubicBezTo>
                <a:cubicBezTo>
                  <a:pt x="4597222" y="394106"/>
                  <a:pt x="4593793" y="386334"/>
                  <a:pt x="4589678" y="377800"/>
                </a:cubicBezTo>
                <a:cubicBezTo>
                  <a:pt x="4585564" y="369265"/>
                  <a:pt x="4581982" y="361798"/>
                  <a:pt x="4578934" y="355397"/>
                </a:cubicBezTo>
                <a:cubicBezTo>
                  <a:pt x="4575886" y="348691"/>
                  <a:pt x="4573448" y="342976"/>
                  <a:pt x="4571619" y="338252"/>
                </a:cubicBezTo>
                <a:cubicBezTo>
                  <a:pt x="4569790" y="333527"/>
                  <a:pt x="4568876" y="329336"/>
                  <a:pt x="4568876" y="325679"/>
                </a:cubicBezTo>
                <a:cubicBezTo>
                  <a:pt x="4568876" y="318364"/>
                  <a:pt x="4572533" y="310591"/>
                  <a:pt x="4579848" y="302362"/>
                </a:cubicBezTo>
                <a:cubicBezTo>
                  <a:pt x="4587164" y="294132"/>
                  <a:pt x="4596002" y="287274"/>
                  <a:pt x="4606366" y="281788"/>
                </a:cubicBezTo>
                <a:cubicBezTo>
                  <a:pt x="4608195" y="289712"/>
                  <a:pt x="4610252" y="299085"/>
                  <a:pt x="4612538" y="309905"/>
                </a:cubicBezTo>
                <a:cubicBezTo>
                  <a:pt x="4614824" y="320726"/>
                  <a:pt x="4617186" y="332537"/>
                  <a:pt x="4619625" y="345338"/>
                </a:cubicBezTo>
                <a:cubicBezTo>
                  <a:pt x="4621454" y="355092"/>
                  <a:pt x="4622826" y="363322"/>
                  <a:pt x="4623740" y="370027"/>
                </a:cubicBezTo>
                <a:cubicBezTo>
                  <a:pt x="4624654" y="376733"/>
                  <a:pt x="4625112" y="381914"/>
                  <a:pt x="4625112" y="385572"/>
                </a:cubicBezTo>
                <a:cubicBezTo>
                  <a:pt x="4625112" y="391973"/>
                  <a:pt x="4623435" y="399974"/>
                  <a:pt x="4620082" y="409575"/>
                </a:cubicBezTo>
                <a:cubicBezTo>
                  <a:pt x="4616729" y="419176"/>
                  <a:pt x="4612614" y="428701"/>
                  <a:pt x="4607738" y="438150"/>
                </a:cubicBezTo>
                <a:cubicBezTo>
                  <a:pt x="4586934" y="450723"/>
                  <a:pt x="4565018" y="458581"/>
                  <a:pt x="4541986" y="461724"/>
                </a:cubicBezTo>
                <a:lnTo>
                  <a:pt x="4526695" y="462751"/>
                </a:lnTo>
                <a:lnTo>
                  <a:pt x="4525061" y="463296"/>
                </a:lnTo>
                <a:lnTo>
                  <a:pt x="4522255" y="463049"/>
                </a:lnTo>
                <a:lnTo>
                  <a:pt x="4518584" y="463296"/>
                </a:lnTo>
                <a:lnTo>
                  <a:pt x="4516265" y="462523"/>
                </a:lnTo>
                <a:lnTo>
                  <a:pt x="4502944" y="461353"/>
                </a:lnTo>
                <a:cubicBezTo>
                  <a:pt x="4496276" y="460057"/>
                  <a:pt x="4490314" y="458114"/>
                  <a:pt x="4485056" y="455524"/>
                </a:cubicBezTo>
                <a:cubicBezTo>
                  <a:pt x="4474540" y="450342"/>
                  <a:pt x="4466539" y="443408"/>
                  <a:pt x="4461053" y="434721"/>
                </a:cubicBezTo>
                <a:cubicBezTo>
                  <a:pt x="4455566" y="426034"/>
                  <a:pt x="4452214" y="415900"/>
                  <a:pt x="4450994" y="404317"/>
                </a:cubicBezTo>
                <a:cubicBezTo>
                  <a:pt x="4450080" y="397612"/>
                  <a:pt x="4448938" y="388010"/>
                  <a:pt x="4447566" y="375514"/>
                </a:cubicBezTo>
                <a:cubicBezTo>
                  <a:pt x="4446194" y="363017"/>
                  <a:pt x="4444746" y="348767"/>
                  <a:pt x="4443222" y="332765"/>
                </a:cubicBezTo>
                <a:cubicBezTo>
                  <a:pt x="4441698" y="316763"/>
                  <a:pt x="4440098" y="300076"/>
                  <a:pt x="4438422" y="282702"/>
                </a:cubicBezTo>
                <a:cubicBezTo>
                  <a:pt x="4436745" y="265328"/>
                  <a:pt x="4435144" y="248183"/>
                  <a:pt x="4433621" y="231267"/>
                </a:cubicBezTo>
                <a:cubicBezTo>
                  <a:pt x="4432096" y="214351"/>
                  <a:pt x="4430725" y="199034"/>
                  <a:pt x="4429506" y="185318"/>
                </a:cubicBezTo>
                <a:cubicBezTo>
                  <a:pt x="4436821" y="179832"/>
                  <a:pt x="4444365" y="174727"/>
                  <a:pt x="4452138" y="170002"/>
                </a:cubicBezTo>
                <a:cubicBezTo>
                  <a:pt x="4459910" y="165278"/>
                  <a:pt x="4467911" y="160782"/>
                  <a:pt x="4476140" y="156515"/>
                </a:cubicBezTo>
                <a:close/>
                <a:moveTo>
                  <a:pt x="4363060" y="156515"/>
                </a:moveTo>
                <a:cubicBezTo>
                  <a:pt x="4363974" y="178765"/>
                  <a:pt x="4364812" y="200939"/>
                  <a:pt x="4365574" y="223037"/>
                </a:cubicBezTo>
                <a:cubicBezTo>
                  <a:pt x="4366336" y="245135"/>
                  <a:pt x="4367175" y="267157"/>
                  <a:pt x="4368090" y="289103"/>
                </a:cubicBezTo>
                <a:cubicBezTo>
                  <a:pt x="4369003" y="309524"/>
                  <a:pt x="4369689" y="328498"/>
                  <a:pt x="4370146" y="346024"/>
                </a:cubicBezTo>
                <a:cubicBezTo>
                  <a:pt x="4370604" y="363550"/>
                  <a:pt x="4370832" y="379781"/>
                  <a:pt x="4370832" y="394716"/>
                </a:cubicBezTo>
                <a:cubicBezTo>
                  <a:pt x="4370832" y="403250"/>
                  <a:pt x="4369384" y="412242"/>
                  <a:pt x="4366489" y="421691"/>
                </a:cubicBezTo>
                <a:cubicBezTo>
                  <a:pt x="4363593" y="431140"/>
                  <a:pt x="4359402" y="440131"/>
                  <a:pt x="4353916" y="448666"/>
                </a:cubicBezTo>
                <a:cubicBezTo>
                  <a:pt x="4350868" y="453238"/>
                  <a:pt x="4344543" y="456819"/>
                  <a:pt x="4334942" y="459410"/>
                </a:cubicBezTo>
                <a:cubicBezTo>
                  <a:pt x="4330142" y="460705"/>
                  <a:pt x="4324788" y="461677"/>
                  <a:pt x="4318883" y="462324"/>
                </a:cubicBezTo>
                <a:lnTo>
                  <a:pt x="4300764" y="463233"/>
                </a:lnTo>
                <a:lnTo>
                  <a:pt x="4300576" y="463296"/>
                </a:lnTo>
                <a:lnTo>
                  <a:pt x="4300044" y="463269"/>
                </a:lnTo>
                <a:lnTo>
                  <a:pt x="4299509" y="463296"/>
                </a:lnTo>
                <a:lnTo>
                  <a:pt x="4299289" y="463231"/>
                </a:lnTo>
                <a:lnTo>
                  <a:pt x="4264456" y="461467"/>
                </a:lnTo>
                <a:cubicBezTo>
                  <a:pt x="4252874" y="460248"/>
                  <a:pt x="4242435" y="458419"/>
                  <a:pt x="4233138" y="455981"/>
                </a:cubicBezTo>
                <a:cubicBezTo>
                  <a:pt x="4223842" y="453542"/>
                  <a:pt x="4216756" y="450494"/>
                  <a:pt x="4211879" y="446837"/>
                </a:cubicBezTo>
                <a:cubicBezTo>
                  <a:pt x="4206392" y="442570"/>
                  <a:pt x="4202048" y="436626"/>
                  <a:pt x="4198848" y="429006"/>
                </a:cubicBezTo>
                <a:cubicBezTo>
                  <a:pt x="4195648" y="421386"/>
                  <a:pt x="4192828" y="413766"/>
                  <a:pt x="4190390" y="406146"/>
                </a:cubicBezTo>
                <a:cubicBezTo>
                  <a:pt x="4184904" y="407670"/>
                  <a:pt x="4179646" y="409651"/>
                  <a:pt x="4174617" y="412090"/>
                </a:cubicBezTo>
                <a:cubicBezTo>
                  <a:pt x="4169588" y="414528"/>
                  <a:pt x="4164254" y="417500"/>
                  <a:pt x="4158615" y="421005"/>
                </a:cubicBezTo>
                <a:cubicBezTo>
                  <a:pt x="4152976" y="424510"/>
                  <a:pt x="4146194" y="428854"/>
                  <a:pt x="4138270" y="434035"/>
                </a:cubicBezTo>
                <a:cubicBezTo>
                  <a:pt x="4126992" y="440741"/>
                  <a:pt x="4116324" y="446075"/>
                  <a:pt x="4106266" y="450037"/>
                </a:cubicBezTo>
                <a:cubicBezTo>
                  <a:pt x="4096207" y="454000"/>
                  <a:pt x="4085768" y="456971"/>
                  <a:pt x="4074948" y="458953"/>
                </a:cubicBezTo>
                <a:cubicBezTo>
                  <a:pt x="4064127" y="460934"/>
                  <a:pt x="4052240" y="462153"/>
                  <a:pt x="4039286" y="462610"/>
                </a:cubicBezTo>
                <a:cubicBezTo>
                  <a:pt x="4026332" y="463067"/>
                  <a:pt x="4011472" y="463296"/>
                  <a:pt x="3994709" y="463296"/>
                </a:cubicBezTo>
                <a:lnTo>
                  <a:pt x="3994290" y="463156"/>
                </a:lnTo>
                <a:lnTo>
                  <a:pt x="3993870" y="463296"/>
                </a:lnTo>
                <a:lnTo>
                  <a:pt x="3969639" y="463296"/>
                </a:lnTo>
                <a:cubicBezTo>
                  <a:pt x="3966591" y="484937"/>
                  <a:pt x="3957980" y="504749"/>
                  <a:pt x="3943808" y="522732"/>
                </a:cubicBezTo>
                <a:cubicBezTo>
                  <a:pt x="3929634" y="540715"/>
                  <a:pt x="3910660" y="555193"/>
                  <a:pt x="3886886" y="566166"/>
                </a:cubicBezTo>
                <a:cubicBezTo>
                  <a:pt x="3863416" y="577139"/>
                  <a:pt x="3839946" y="582625"/>
                  <a:pt x="3816477" y="582625"/>
                </a:cubicBezTo>
                <a:cubicBezTo>
                  <a:pt x="3788740" y="582625"/>
                  <a:pt x="3767480" y="574777"/>
                  <a:pt x="3752698" y="559079"/>
                </a:cubicBezTo>
                <a:cubicBezTo>
                  <a:pt x="3737914" y="543382"/>
                  <a:pt x="3730524" y="520903"/>
                  <a:pt x="3730524" y="491642"/>
                </a:cubicBezTo>
                <a:cubicBezTo>
                  <a:pt x="3730524" y="486156"/>
                  <a:pt x="3730828" y="480365"/>
                  <a:pt x="3731438" y="474269"/>
                </a:cubicBezTo>
                <a:cubicBezTo>
                  <a:pt x="3732048" y="468173"/>
                  <a:pt x="3733190" y="461315"/>
                  <a:pt x="3734867" y="453695"/>
                </a:cubicBezTo>
                <a:cubicBezTo>
                  <a:pt x="3736543" y="446075"/>
                  <a:pt x="3738600" y="437388"/>
                  <a:pt x="3741039" y="427634"/>
                </a:cubicBezTo>
                <a:lnTo>
                  <a:pt x="3760242" y="432206"/>
                </a:lnTo>
                <a:cubicBezTo>
                  <a:pt x="3756279" y="446532"/>
                  <a:pt x="3754298" y="458267"/>
                  <a:pt x="3754298" y="467411"/>
                </a:cubicBezTo>
                <a:cubicBezTo>
                  <a:pt x="3754298" y="489356"/>
                  <a:pt x="3759860" y="505968"/>
                  <a:pt x="3770986" y="517246"/>
                </a:cubicBezTo>
                <a:cubicBezTo>
                  <a:pt x="3782111" y="528523"/>
                  <a:pt x="3798646" y="534162"/>
                  <a:pt x="3820592" y="534162"/>
                </a:cubicBezTo>
                <a:cubicBezTo>
                  <a:pt x="3842842" y="534162"/>
                  <a:pt x="3864330" y="529819"/>
                  <a:pt x="3885057" y="521132"/>
                </a:cubicBezTo>
                <a:cubicBezTo>
                  <a:pt x="3905784" y="512445"/>
                  <a:pt x="3924986" y="499872"/>
                  <a:pt x="3942664" y="483413"/>
                </a:cubicBezTo>
                <a:lnTo>
                  <a:pt x="3940836" y="462839"/>
                </a:lnTo>
                <a:cubicBezTo>
                  <a:pt x="3929252" y="462534"/>
                  <a:pt x="3918204" y="461924"/>
                  <a:pt x="3907688" y="461010"/>
                </a:cubicBezTo>
                <a:cubicBezTo>
                  <a:pt x="3897173" y="460096"/>
                  <a:pt x="3887800" y="458953"/>
                  <a:pt x="3879571" y="457581"/>
                </a:cubicBezTo>
                <a:cubicBezTo>
                  <a:pt x="3871341" y="456209"/>
                  <a:pt x="3864483" y="454609"/>
                  <a:pt x="3858997" y="452780"/>
                </a:cubicBezTo>
                <a:cubicBezTo>
                  <a:pt x="3844976" y="447599"/>
                  <a:pt x="3835222" y="440741"/>
                  <a:pt x="3829736" y="432206"/>
                </a:cubicBezTo>
                <a:cubicBezTo>
                  <a:pt x="3824250" y="423672"/>
                  <a:pt x="3821506" y="411785"/>
                  <a:pt x="3821506" y="396545"/>
                </a:cubicBezTo>
                <a:cubicBezTo>
                  <a:pt x="3821506" y="380390"/>
                  <a:pt x="3824630" y="364312"/>
                  <a:pt x="3830879" y="348310"/>
                </a:cubicBezTo>
                <a:cubicBezTo>
                  <a:pt x="3837127" y="332308"/>
                  <a:pt x="3845433" y="319430"/>
                  <a:pt x="3855796" y="309677"/>
                </a:cubicBezTo>
                <a:cubicBezTo>
                  <a:pt x="3865855" y="299923"/>
                  <a:pt x="3876218" y="295046"/>
                  <a:pt x="3886886" y="295046"/>
                </a:cubicBezTo>
                <a:cubicBezTo>
                  <a:pt x="3899992" y="295046"/>
                  <a:pt x="3912565" y="301066"/>
                  <a:pt x="3924605" y="313106"/>
                </a:cubicBezTo>
                <a:cubicBezTo>
                  <a:pt x="3936644" y="325145"/>
                  <a:pt x="3946626" y="341224"/>
                  <a:pt x="3954552" y="361340"/>
                </a:cubicBezTo>
                <a:cubicBezTo>
                  <a:pt x="3957904" y="369570"/>
                  <a:pt x="3960800" y="378257"/>
                  <a:pt x="3963238" y="387401"/>
                </a:cubicBezTo>
                <a:cubicBezTo>
                  <a:pt x="3965676" y="396545"/>
                  <a:pt x="3967506" y="405994"/>
                  <a:pt x="3968725" y="415747"/>
                </a:cubicBezTo>
                <a:lnTo>
                  <a:pt x="3993870" y="415747"/>
                </a:lnTo>
                <a:lnTo>
                  <a:pt x="3994290" y="415887"/>
                </a:lnTo>
                <a:lnTo>
                  <a:pt x="3994709" y="415747"/>
                </a:lnTo>
                <a:cubicBezTo>
                  <a:pt x="4019092" y="415747"/>
                  <a:pt x="4039972" y="414985"/>
                  <a:pt x="4057345" y="413461"/>
                </a:cubicBezTo>
                <a:cubicBezTo>
                  <a:pt x="4074719" y="411937"/>
                  <a:pt x="4091026" y="408432"/>
                  <a:pt x="4106266" y="402946"/>
                </a:cubicBezTo>
                <a:cubicBezTo>
                  <a:pt x="4118458" y="398983"/>
                  <a:pt x="4128897" y="395707"/>
                  <a:pt x="4137584" y="393116"/>
                </a:cubicBezTo>
                <a:cubicBezTo>
                  <a:pt x="4146270" y="390525"/>
                  <a:pt x="4153205" y="388620"/>
                  <a:pt x="4158386" y="387401"/>
                </a:cubicBezTo>
                <a:cubicBezTo>
                  <a:pt x="4153814" y="384962"/>
                  <a:pt x="4149166" y="382295"/>
                  <a:pt x="4144442" y="379400"/>
                </a:cubicBezTo>
                <a:cubicBezTo>
                  <a:pt x="4139718" y="376504"/>
                  <a:pt x="4135069" y="373380"/>
                  <a:pt x="4130497" y="370027"/>
                </a:cubicBezTo>
                <a:cubicBezTo>
                  <a:pt x="4119829" y="362712"/>
                  <a:pt x="4110990" y="357607"/>
                  <a:pt x="4103980" y="354711"/>
                </a:cubicBezTo>
                <a:cubicBezTo>
                  <a:pt x="4096969" y="351815"/>
                  <a:pt x="4089958" y="350368"/>
                  <a:pt x="4082948" y="350368"/>
                </a:cubicBezTo>
                <a:cubicBezTo>
                  <a:pt x="4073804" y="350368"/>
                  <a:pt x="4065422" y="351587"/>
                  <a:pt x="4057802" y="354025"/>
                </a:cubicBezTo>
                <a:cubicBezTo>
                  <a:pt x="4050182" y="356464"/>
                  <a:pt x="4041038" y="361188"/>
                  <a:pt x="4030370" y="368198"/>
                </a:cubicBezTo>
                <a:cubicBezTo>
                  <a:pt x="4027628" y="365455"/>
                  <a:pt x="4025418" y="361798"/>
                  <a:pt x="4023741" y="357226"/>
                </a:cubicBezTo>
                <a:cubicBezTo>
                  <a:pt x="4022064" y="352654"/>
                  <a:pt x="4021226" y="348234"/>
                  <a:pt x="4021226" y="343967"/>
                </a:cubicBezTo>
                <a:cubicBezTo>
                  <a:pt x="4021226" y="331165"/>
                  <a:pt x="4026865" y="320802"/>
                  <a:pt x="4038143" y="312877"/>
                </a:cubicBezTo>
                <a:cubicBezTo>
                  <a:pt x="4049420" y="304952"/>
                  <a:pt x="4063746" y="300990"/>
                  <a:pt x="4081120" y="300990"/>
                </a:cubicBezTo>
                <a:cubicBezTo>
                  <a:pt x="4090873" y="300990"/>
                  <a:pt x="4100398" y="302743"/>
                  <a:pt x="4109694" y="306248"/>
                </a:cubicBezTo>
                <a:cubicBezTo>
                  <a:pt x="4118991" y="309753"/>
                  <a:pt x="4129582" y="315468"/>
                  <a:pt x="4141470" y="323393"/>
                </a:cubicBezTo>
                <a:cubicBezTo>
                  <a:pt x="4155796" y="333451"/>
                  <a:pt x="4168674" y="341300"/>
                  <a:pt x="4180104" y="346939"/>
                </a:cubicBezTo>
                <a:cubicBezTo>
                  <a:pt x="4191533" y="352577"/>
                  <a:pt x="4204411" y="357226"/>
                  <a:pt x="4218737" y="360883"/>
                </a:cubicBezTo>
                <a:cubicBezTo>
                  <a:pt x="4226052" y="362407"/>
                  <a:pt x="4234281" y="363626"/>
                  <a:pt x="4243426" y="364541"/>
                </a:cubicBezTo>
                <a:cubicBezTo>
                  <a:pt x="4252569" y="365455"/>
                  <a:pt x="4262780" y="365912"/>
                  <a:pt x="4274058" y="365912"/>
                </a:cubicBezTo>
                <a:lnTo>
                  <a:pt x="4254398" y="402946"/>
                </a:lnTo>
                <a:cubicBezTo>
                  <a:pt x="4251960" y="402641"/>
                  <a:pt x="4249064" y="402412"/>
                  <a:pt x="4245712" y="402260"/>
                </a:cubicBezTo>
                <a:cubicBezTo>
                  <a:pt x="4242358" y="402107"/>
                  <a:pt x="4238930" y="401879"/>
                  <a:pt x="4235424" y="401574"/>
                </a:cubicBezTo>
                <a:cubicBezTo>
                  <a:pt x="4231919" y="401269"/>
                  <a:pt x="4228795" y="401117"/>
                  <a:pt x="4226052" y="401117"/>
                </a:cubicBezTo>
                <a:cubicBezTo>
                  <a:pt x="4229100" y="404774"/>
                  <a:pt x="4232529" y="407518"/>
                  <a:pt x="4236339" y="409346"/>
                </a:cubicBezTo>
                <a:cubicBezTo>
                  <a:pt x="4240149" y="411175"/>
                  <a:pt x="4244492" y="412547"/>
                  <a:pt x="4249369" y="413461"/>
                </a:cubicBezTo>
                <a:cubicBezTo>
                  <a:pt x="4256075" y="414071"/>
                  <a:pt x="4263771" y="414528"/>
                  <a:pt x="4272458" y="414833"/>
                </a:cubicBezTo>
                <a:lnTo>
                  <a:pt x="4299741" y="415720"/>
                </a:lnTo>
                <a:lnTo>
                  <a:pt x="4322940" y="413004"/>
                </a:lnTo>
                <a:cubicBezTo>
                  <a:pt x="4331094" y="411175"/>
                  <a:pt x="4339590" y="408432"/>
                  <a:pt x="4348430" y="404774"/>
                </a:cubicBezTo>
                <a:cubicBezTo>
                  <a:pt x="4347210" y="395021"/>
                  <a:pt x="4346067" y="385267"/>
                  <a:pt x="4345000" y="375514"/>
                </a:cubicBezTo>
                <a:cubicBezTo>
                  <a:pt x="4343933" y="365760"/>
                  <a:pt x="4342790" y="356006"/>
                  <a:pt x="4341571" y="346253"/>
                </a:cubicBezTo>
                <a:cubicBezTo>
                  <a:pt x="4339743" y="331013"/>
                  <a:pt x="4336771" y="309982"/>
                  <a:pt x="4332656" y="283159"/>
                </a:cubicBezTo>
                <a:cubicBezTo>
                  <a:pt x="4328541" y="256337"/>
                  <a:pt x="4323284" y="223723"/>
                  <a:pt x="4316882" y="185318"/>
                </a:cubicBezTo>
                <a:cubicBezTo>
                  <a:pt x="4323588" y="180137"/>
                  <a:pt x="4330903" y="175184"/>
                  <a:pt x="4338828" y="170459"/>
                </a:cubicBezTo>
                <a:cubicBezTo>
                  <a:pt x="4346753" y="165735"/>
                  <a:pt x="4354830" y="161087"/>
                  <a:pt x="4363060" y="156515"/>
                </a:cubicBezTo>
                <a:close/>
                <a:moveTo>
                  <a:pt x="3256940" y="156515"/>
                </a:moveTo>
                <a:cubicBezTo>
                  <a:pt x="3257855" y="179680"/>
                  <a:pt x="3258617" y="202692"/>
                  <a:pt x="3259226" y="225552"/>
                </a:cubicBezTo>
                <a:cubicBezTo>
                  <a:pt x="3259836" y="248412"/>
                  <a:pt x="3260446" y="271729"/>
                  <a:pt x="3261056" y="295504"/>
                </a:cubicBezTo>
                <a:cubicBezTo>
                  <a:pt x="3261665" y="319278"/>
                  <a:pt x="3262274" y="344119"/>
                  <a:pt x="3262884" y="370027"/>
                </a:cubicBezTo>
                <a:lnTo>
                  <a:pt x="3264713" y="403860"/>
                </a:lnTo>
                <a:cubicBezTo>
                  <a:pt x="3270504" y="408127"/>
                  <a:pt x="3276828" y="411175"/>
                  <a:pt x="3283686" y="413004"/>
                </a:cubicBezTo>
                <a:cubicBezTo>
                  <a:pt x="3290544" y="414833"/>
                  <a:pt x="3298241" y="415747"/>
                  <a:pt x="3306775" y="415747"/>
                </a:cubicBezTo>
                <a:lnTo>
                  <a:pt x="3307690" y="416154"/>
                </a:lnTo>
                <a:lnTo>
                  <a:pt x="3308909" y="415747"/>
                </a:lnTo>
                <a:cubicBezTo>
                  <a:pt x="3313481" y="415747"/>
                  <a:pt x="3317824" y="415442"/>
                  <a:pt x="3321939" y="414833"/>
                </a:cubicBezTo>
                <a:cubicBezTo>
                  <a:pt x="3326054" y="414223"/>
                  <a:pt x="3330245" y="413309"/>
                  <a:pt x="3334512" y="412090"/>
                </a:cubicBezTo>
                <a:cubicBezTo>
                  <a:pt x="3334207" y="410870"/>
                  <a:pt x="3334054" y="409651"/>
                  <a:pt x="3334055" y="408432"/>
                </a:cubicBezTo>
                <a:cubicBezTo>
                  <a:pt x="3334054" y="407213"/>
                  <a:pt x="3334054" y="405841"/>
                  <a:pt x="3334055" y="404317"/>
                </a:cubicBezTo>
                <a:cubicBezTo>
                  <a:pt x="3334969" y="394259"/>
                  <a:pt x="3337636" y="383819"/>
                  <a:pt x="3342056" y="372999"/>
                </a:cubicBezTo>
                <a:cubicBezTo>
                  <a:pt x="3346475" y="362179"/>
                  <a:pt x="3352114" y="351892"/>
                  <a:pt x="3358972" y="342138"/>
                </a:cubicBezTo>
                <a:cubicBezTo>
                  <a:pt x="3365830" y="332384"/>
                  <a:pt x="3373526" y="324307"/>
                  <a:pt x="3382061" y="317906"/>
                </a:cubicBezTo>
                <a:cubicBezTo>
                  <a:pt x="3395167" y="307848"/>
                  <a:pt x="3408121" y="302819"/>
                  <a:pt x="3420923" y="302819"/>
                </a:cubicBezTo>
                <a:cubicBezTo>
                  <a:pt x="3424580" y="302819"/>
                  <a:pt x="3428086" y="304419"/>
                  <a:pt x="3431438" y="307619"/>
                </a:cubicBezTo>
                <a:cubicBezTo>
                  <a:pt x="3434791" y="310820"/>
                  <a:pt x="3437992" y="315316"/>
                  <a:pt x="3441040" y="321107"/>
                </a:cubicBezTo>
                <a:cubicBezTo>
                  <a:pt x="3443478" y="325069"/>
                  <a:pt x="3446069" y="330251"/>
                  <a:pt x="3448812" y="336652"/>
                </a:cubicBezTo>
                <a:cubicBezTo>
                  <a:pt x="3451555" y="343052"/>
                  <a:pt x="3454450" y="350520"/>
                  <a:pt x="3457499" y="359054"/>
                </a:cubicBezTo>
                <a:cubicBezTo>
                  <a:pt x="3461156" y="369418"/>
                  <a:pt x="3464966" y="378562"/>
                  <a:pt x="3468929" y="386486"/>
                </a:cubicBezTo>
                <a:cubicBezTo>
                  <a:pt x="3472891" y="394411"/>
                  <a:pt x="3477006" y="400812"/>
                  <a:pt x="3481273" y="405689"/>
                </a:cubicBezTo>
                <a:cubicBezTo>
                  <a:pt x="3484169" y="409042"/>
                  <a:pt x="3487217" y="411556"/>
                  <a:pt x="3490417" y="413233"/>
                </a:cubicBezTo>
                <a:lnTo>
                  <a:pt x="3497098" y="414903"/>
                </a:lnTo>
                <a:lnTo>
                  <a:pt x="3513315" y="413004"/>
                </a:lnTo>
                <a:cubicBezTo>
                  <a:pt x="3521468" y="411175"/>
                  <a:pt x="3529965" y="408432"/>
                  <a:pt x="3538804" y="404774"/>
                </a:cubicBezTo>
                <a:cubicBezTo>
                  <a:pt x="3537585" y="395021"/>
                  <a:pt x="3536442" y="385267"/>
                  <a:pt x="3535375" y="375514"/>
                </a:cubicBezTo>
                <a:cubicBezTo>
                  <a:pt x="3534308" y="365760"/>
                  <a:pt x="3533165" y="356006"/>
                  <a:pt x="3531946" y="346253"/>
                </a:cubicBezTo>
                <a:cubicBezTo>
                  <a:pt x="3530117" y="331013"/>
                  <a:pt x="3527146" y="309982"/>
                  <a:pt x="3523031" y="283159"/>
                </a:cubicBezTo>
                <a:cubicBezTo>
                  <a:pt x="3518916" y="256337"/>
                  <a:pt x="3513658" y="223723"/>
                  <a:pt x="3507258" y="185318"/>
                </a:cubicBezTo>
                <a:cubicBezTo>
                  <a:pt x="3513963" y="180137"/>
                  <a:pt x="3521278" y="175184"/>
                  <a:pt x="3529203" y="170459"/>
                </a:cubicBezTo>
                <a:cubicBezTo>
                  <a:pt x="3537128" y="165735"/>
                  <a:pt x="3545205" y="161087"/>
                  <a:pt x="3553435" y="156515"/>
                </a:cubicBezTo>
                <a:cubicBezTo>
                  <a:pt x="3554349" y="178765"/>
                  <a:pt x="3555187" y="200939"/>
                  <a:pt x="3555949" y="223037"/>
                </a:cubicBezTo>
                <a:cubicBezTo>
                  <a:pt x="3556711" y="245135"/>
                  <a:pt x="3557550" y="267157"/>
                  <a:pt x="3558464" y="289103"/>
                </a:cubicBezTo>
                <a:cubicBezTo>
                  <a:pt x="3559378" y="309524"/>
                  <a:pt x="3560064" y="328498"/>
                  <a:pt x="3560521" y="346024"/>
                </a:cubicBezTo>
                <a:cubicBezTo>
                  <a:pt x="3560978" y="363550"/>
                  <a:pt x="3561207" y="379781"/>
                  <a:pt x="3561207" y="394716"/>
                </a:cubicBezTo>
                <a:cubicBezTo>
                  <a:pt x="3561207" y="403250"/>
                  <a:pt x="3559759" y="412242"/>
                  <a:pt x="3556864" y="421691"/>
                </a:cubicBezTo>
                <a:cubicBezTo>
                  <a:pt x="3553968" y="431140"/>
                  <a:pt x="3549777" y="440131"/>
                  <a:pt x="3544291" y="448666"/>
                </a:cubicBezTo>
                <a:cubicBezTo>
                  <a:pt x="3541242" y="453238"/>
                  <a:pt x="3534918" y="456819"/>
                  <a:pt x="3525317" y="459410"/>
                </a:cubicBezTo>
                <a:cubicBezTo>
                  <a:pt x="3520516" y="460705"/>
                  <a:pt x="3515163" y="461677"/>
                  <a:pt x="3509258" y="462324"/>
                </a:cubicBezTo>
                <a:lnTo>
                  <a:pt x="3502351" y="462671"/>
                </a:lnTo>
                <a:lnTo>
                  <a:pt x="3500476" y="463296"/>
                </a:lnTo>
                <a:lnTo>
                  <a:pt x="3496998" y="462939"/>
                </a:lnTo>
                <a:lnTo>
                  <a:pt x="3489884" y="463296"/>
                </a:lnTo>
                <a:cubicBezTo>
                  <a:pt x="3488512" y="463296"/>
                  <a:pt x="3487484" y="462991"/>
                  <a:pt x="3486798" y="462382"/>
                </a:cubicBezTo>
                <a:lnTo>
                  <a:pt x="3486350" y="461186"/>
                </a:lnTo>
                <a:lnTo>
                  <a:pt x="3478759" y="458724"/>
                </a:lnTo>
                <a:cubicBezTo>
                  <a:pt x="3471901" y="455676"/>
                  <a:pt x="3465424" y="451104"/>
                  <a:pt x="3459328" y="445008"/>
                </a:cubicBezTo>
                <a:lnTo>
                  <a:pt x="3452927" y="466039"/>
                </a:lnTo>
                <a:cubicBezTo>
                  <a:pt x="3434944" y="466039"/>
                  <a:pt x="3418256" y="464515"/>
                  <a:pt x="3402863" y="461467"/>
                </a:cubicBezTo>
                <a:cubicBezTo>
                  <a:pt x="3387471" y="458419"/>
                  <a:pt x="3374136" y="454152"/>
                  <a:pt x="3362858" y="448666"/>
                </a:cubicBezTo>
                <a:cubicBezTo>
                  <a:pt x="3352495" y="454457"/>
                  <a:pt x="3343199" y="458343"/>
                  <a:pt x="3334969" y="460324"/>
                </a:cubicBezTo>
                <a:cubicBezTo>
                  <a:pt x="3326740" y="462305"/>
                  <a:pt x="3318053" y="463296"/>
                  <a:pt x="3308909" y="463296"/>
                </a:cubicBezTo>
                <a:lnTo>
                  <a:pt x="3307385" y="462788"/>
                </a:lnTo>
                <a:lnTo>
                  <a:pt x="3305861" y="463296"/>
                </a:lnTo>
                <a:cubicBezTo>
                  <a:pt x="3289706" y="463296"/>
                  <a:pt x="3276371" y="460705"/>
                  <a:pt x="3265856" y="455524"/>
                </a:cubicBezTo>
                <a:cubicBezTo>
                  <a:pt x="3255340" y="450342"/>
                  <a:pt x="3247339" y="443408"/>
                  <a:pt x="3241853" y="434721"/>
                </a:cubicBezTo>
                <a:cubicBezTo>
                  <a:pt x="3236366" y="426034"/>
                  <a:pt x="3233014" y="415900"/>
                  <a:pt x="3231794" y="404317"/>
                </a:cubicBezTo>
                <a:cubicBezTo>
                  <a:pt x="3230880" y="397612"/>
                  <a:pt x="3229737" y="388010"/>
                  <a:pt x="3228366" y="375514"/>
                </a:cubicBezTo>
                <a:cubicBezTo>
                  <a:pt x="3226994" y="363017"/>
                  <a:pt x="3225546" y="348767"/>
                  <a:pt x="3224022" y="332765"/>
                </a:cubicBezTo>
                <a:cubicBezTo>
                  <a:pt x="3222498" y="316763"/>
                  <a:pt x="3220898" y="300076"/>
                  <a:pt x="3219221" y="282702"/>
                </a:cubicBezTo>
                <a:cubicBezTo>
                  <a:pt x="3217545" y="265328"/>
                  <a:pt x="3215945" y="248183"/>
                  <a:pt x="3214421" y="231267"/>
                </a:cubicBezTo>
                <a:cubicBezTo>
                  <a:pt x="3212897" y="214351"/>
                  <a:pt x="3211525" y="199034"/>
                  <a:pt x="3210306" y="185318"/>
                </a:cubicBezTo>
                <a:cubicBezTo>
                  <a:pt x="3217621" y="179832"/>
                  <a:pt x="3225165" y="174727"/>
                  <a:pt x="3232938" y="170002"/>
                </a:cubicBezTo>
                <a:cubicBezTo>
                  <a:pt x="3240710" y="165278"/>
                  <a:pt x="3248710" y="160782"/>
                  <a:pt x="3256940" y="156515"/>
                </a:cubicBezTo>
                <a:close/>
                <a:moveTo>
                  <a:pt x="2742590" y="156515"/>
                </a:moveTo>
                <a:cubicBezTo>
                  <a:pt x="2743505" y="179680"/>
                  <a:pt x="2744267" y="202692"/>
                  <a:pt x="2744876" y="225552"/>
                </a:cubicBezTo>
                <a:cubicBezTo>
                  <a:pt x="2745486" y="248412"/>
                  <a:pt x="2746095" y="271729"/>
                  <a:pt x="2746705" y="295504"/>
                </a:cubicBezTo>
                <a:cubicBezTo>
                  <a:pt x="2747315" y="319278"/>
                  <a:pt x="2747924" y="344119"/>
                  <a:pt x="2748534" y="370027"/>
                </a:cubicBezTo>
                <a:lnTo>
                  <a:pt x="2750363" y="403860"/>
                </a:lnTo>
                <a:cubicBezTo>
                  <a:pt x="2756154" y="408127"/>
                  <a:pt x="2762478" y="411175"/>
                  <a:pt x="2769336" y="413004"/>
                </a:cubicBezTo>
                <a:lnTo>
                  <a:pt x="2790872" y="415563"/>
                </a:lnTo>
                <a:lnTo>
                  <a:pt x="2842870" y="413918"/>
                </a:lnTo>
                <a:cubicBezTo>
                  <a:pt x="2859176" y="412699"/>
                  <a:pt x="2874340" y="410108"/>
                  <a:pt x="2888361" y="406146"/>
                </a:cubicBezTo>
                <a:cubicBezTo>
                  <a:pt x="2903906" y="400964"/>
                  <a:pt x="2916403" y="397078"/>
                  <a:pt x="2925852" y="394487"/>
                </a:cubicBezTo>
                <a:cubicBezTo>
                  <a:pt x="2935300" y="391897"/>
                  <a:pt x="2942920" y="389992"/>
                  <a:pt x="2948712" y="388772"/>
                </a:cubicBezTo>
                <a:cubicBezTo>
                  <a:pt x="2944139" y="386029"/>
                  <a:pt x="2939491" y="383134"/>
                  <a:pt x="2934767" y="380086"/>
                </a:cubicBezTo>
                <a:cubicBezTo>
                  <a:pt x="2930042" y="377038"/>
                  <a:pt x="2925394" y="373837"/>
                  <a:pt x="2920822" y="370484"/>
                </a:cubicBezTo>
                <a:cubicBezTo>
                  <a:pt x="2910154" y="362864"/>
                  <a:pt x="2901315" y="357607"/>
                  <a:pt x="2894304" y="354711"/>
                </a:cubicBezTo>
                <a:cubicBezTo>
                  <a:pt x="2887294" y="351815"/>
                  <a:pt x="2880284" y="350368"/>
                  <a:pt x="2873273" y="350368"/>
                </a:cubicBezTo>
                <a:cubicBezTo>
                  <a:pt x="2864130" y="350368"/>
                  <a:pt x="2855747" y="351587"/>
                  <a:pt x="2848128" y="354025"/>
                </a:cubicBezTo>
                <a:cubicBezTo>
                  <a:pt x="2840507" y="356464"/>
                  <a:pt x="2831363" y="361188"/>
                  <a:pt x="2820696" y="368198"/>
                </a:cubicBezTo>
                <a:cubicBezTo>
                  <a:pt x="2817952" y="365455"/>
                  <a:pt x="2815742" y="361798"/>
                  <a:pt x="2814066" y="357226"/>
                </a:cubicBezTo>
                <a:cubicBezTo>
                  <a:pt x="2812390" y="352654"/>
                  <a:pt x="2811552" y="348234"/>
                  <a:pt x="2811552" y="343967"/>
                </a:cubicBezTo>
                <a:cubicBezTo>
                  <a:pt x="2811552" y="331165"/>
                  <a:pt x="2817190" y="320802"/>
                  <a:pt x="2828468" y="312877"/>
                </a:cubicBezTo>
                <a:cubicBezTo>
                  <a:pt x="2839746" y="304952"/>
                  <a:pt x="2854071" y="300990"/>
                  <a:pt x="2871445" y="300990"/>
                </a:cubicBezTo>
                <a:cubicBezTo>
                  <a:pt x="2881198" y="300990"/>
                  <a:pt x="2890723" y="302743"/>
                  <a:pt x="2900020" y="306248"/>
                </a:cubicBezTo>
                <a:cubicBezTo>
                  <a:pt x="2909316" y="309753"/>
                  <a:pt x="2919908" y="315773"/>
                  <a:pt x="2931795" y="324307"/>
                </a:cubicBezTo>
                <a:cubicBezTo>
                  <a:pt x="2946425" y="334366"/>
                  <a:pt x="2959455" y="342290"/>
                  <a:pt x="2970886" y="348082"/>
                </a:cubicBezTo>
                <a:cubicBezTo>
                  <a:pt x="2982316" y="353873"/>
                  <a:pt x="2995193" y="358597"/>
                  <a:pt x="3009519" y="362255"/>
                </a:cubicBezTo>
                <a:cubicBezTo>
                  <a:pt x="3016530" y="363779"/>
                  <a:pt x="3024606" y="364998"/>
                  <a:pt x="3033751" y="365912"/>
                </a:cubicBezTo>
                <a:cubicBezTo>
                  <a:pt x="3042895" y="366827"/>
                  <a:pt x="3053105" y="367284"/>
                  <a:pt x="3064383" y="367284"/>
                </a:cubicBezTo>
                <a:lnTo>
                  <a:pt x="3042438" y="410718"/>
                </a:lnTo>
                <a:cubicBezTo>
                  <a:pt x="3034512" y="410108"/>
                  <a:pt x="3027426" y="409499"/>
                  <a:pt x="3021178" y="408889"/>
                </a:cubicBezTo>
                <a:cubicBezTo>
                  <a:pt x="3014929" y="408280"/>
                  <a:pt x="3007843" y="408127"/>
                  <a:pt x="2999918" y="408432"/>
                </a:cubicBezTo>
                <a:cubicBezTo>
                  <a:pt x="2992907" y="409042"/>
                  <a:pt x="2985668" y="410337"/>
                  <a:pt x="2978201" y="412318"/>
                </a:cubicBezTo>
                <a:cubicBezTo>
                  <a:pt x="2970733" y="414299"/>
                  <a:pt x="2962961" y="417119"/>
                  <a:pt x="2954884" y="420776"/>
                </a:cubicBezTo>
                <a:cubicBezTo>
                  <a:pt x="2946806" y="424434"/>
                  <a:pt x="2938043" y="428854"/>
                  <a:pt x="2928595" y="434035"/>
                </a:cubicBezTo>
                <a:cubicBezTo>
                  <a:pt x="2916707" y="440741"/>
                  <a:pt x="2905887" y="445999"/>
                  <a:pt x="2896134" y="449809"/>
                </a:cubicBezTo>
                <a:cubicBezTo>
                  <a:pt x="2886380" y="453619"/>
                  <a:pt x="2876321" y="456514"/>
                  <a:pt x="2865958" y="458495"/>
                </a:cubicBezTo>
                <a:cubicBezTo>
                  <a:pt x="2855595" y="460477"/>
                  <a:pt x="2843936" y="461772"/>
                  <a:pt x="2830982" y="462382"/>
                </a:cubicBezTo>
                <a:lnTo>
                  <a:pt x="2791922" y="463159"/>
                </a:lnTo>
                <a:lnTo>
                  <a:pt x="2791511" y="463296"/>
                </a:lnTo>
                <a:lnTo>
                  <a:pt x="2790315" y="463191"/>
                </a:lnTo>
                <a:lnTo>
                  <a:pt x="2785034" y="463296"/>
                </a:lnTo>
                <a:lnTo>
                  <a:pt x="2782716" y="462523"/>
                </a:lnTo>
                <a:lnTo>
                  <a:pt x="2769394" y="461353"/>
                </a:lnTo>
                <a:cubicBezTo>
                  <a:pt x="2762726" y="460057"/>
                  <a:pt x="2756764" y="458114"/>
                  <a:pt x="2751506" y="455524"/>
                </a:cubicBezTo>
                <a:cubicBezTo>
                  <a:pt x="2740990" y="450342"/>
                  <a:pt x="2732989" y="443408"/>
                  <a:pt x="2727503" y="434721"/>
                </a:cubicBezTo>
                <a:cubicBezTo>
                  <a:pt x="2722016" y="426034"/>
                  <a:pt x="2718664" y="415900"/>
                  <a:pt x="2717444" y="404317"/>
                </a:cubicBezTo>
                <a:cubicBezTo>
                  <a:pt x="2716530" y="397612"/>
                  <a:pt x="2715387" y="388010"/>
                  <a:pt x="2714015" y="375514"/>
                </a:cubicBezTo>
                <a:cubicBezTo>
                  <a:pt x="2712644" y="363017"/>
                  <a:pt x="2711196" y="348767"/>
                  <a:pt x="2709672" y="332765"/>
                </a:cubicBezTo>
                <a:cubicBezTo>
                  <a:pt x="2708148" y="316763"/>
                  <a:pt x="2706548" y="300076"/>
                  <a:pt x="2704871" y="282702"/>
                </a:cubicBezTo>
                <a:cubicBezTo>
                  <a:pt x="2703195" y="265328"/>
                  <a:pt x="2701594" y="248183"/>
                  <a:pt x="2700071" y="231267"/>
                </a:cubicBezTo>
                <a:cubicBezTo>
                  <a:pt x="2698547" y="214351"/>
                  <a:pt x="2697175" y="199034"/>
                  <a:pt x="2695956" y="185318"/>
                </a:cubicBezTo>
                <a:cubicBezTo>
                  <a:pt x="2703271" y="179832"/>
                  <a:pt x="2710815" y="174727"/>
                  <a:pt x="2718588" y="170002"/>
                </a:cubicBezTo>
                <a:cubicBezTo>
                  <a:pt x="2726360" y="165278"/>
                  <a:pt x="2734361" y="160782"/>
                  <a:pt x="2742590" y="156515"/>
                </a:cubicBezTo>
                <a:close/>
                <a:moveTo>
                  <a:pt x="491033" y="156515"/>
                </a:moveTo>
                <a:cubicBezTo>
                  <a:pt x="493167" y="164744"/>
                  <a:pt x="495758" y="173660"/>
                  <a:pt x="498806" y="183261"/>
                </a:cubicBezTo>
                <a:cubicBezTo>
                  <a:pt x="501854" y="192862"/>
                  <a:pt x="505206" y="202540"/>
                  <a:pt x="508864" y="212293"/>
                </a:cubicBezTo>
                <a:lnTo>
                  <a:pt x="494234" y="223723"/>
                </a:lnTo>
                <a:cubicBezTo>
                  <a:pt x="495148" y="242316"/>
                  <a:pt x="495681" y="263347"/>
                  <a:pt x="495834" y="286817"/>
                </a:cubicBezTo>
                <a:cubicBezTo>
                  <a:pt x="495986" y="310286"/>
                  <a:pt x="495834" y="336347"/>
                  <a:pt x="495376" y="364998"/>
                </a:cubicBezTo>
                <a:cubicBezTo>
                  <a:pt x="494919" y="393649"/>
                  <a:pt x="493929" y="425196"/>
                  <a:pt x="492405" y="459638"/>
                </a:cubicBezTo>
                <a:lnTo>
                  <a:pt x="465887" y="463296"/>
                </a:lnTo>
                <a:cubicBezTo>
                  <a:pt x="464973" y="433426"/>
                  <a:pt x="463830" y="406527"/>
                  <a:pt x="462458" y="382600"/>
                </a:cubicBezTo>
                <a:cubicBezTo>
                  <a:pt x="461086" y="358673"/>
                  <a:pt x="459715" y="336347"/>
                  <a:pt x="458343" y="315620"/>
                </a:cubicBezTo>
                <a:cubicBezTo>
                  <a:pt x="456972" y="294894"/>
                  <a:pt x="455524" y="274930"/>
                  <a:pt x="454000" y="255727"/>
                </a:cubicBezTo>
                <a:cubicBezTo>
                  <a:pt x="452476" y="236525"/>
                  <a:pt x="450647" y="216560"/>
                  <a:pt x="448513" y="195834"/>
                </a:cubicBezTo>
                <a:cubicBezTo>
                  <a:pt x="447599" y="188214"/>
                  <a:pt x="448894" y="181508"/>
                  <a:pt x="452400" y="175717"/>
                </a:cubicBezTo>
                <a:cubicBezTo>
                  <a:pt x="455905" y="169926"/>
                  <a:pt x="461086" y="165430"/>
                  <a:pt x="467944" y="162230"/>
                </a:cubicBezTo>
                <a:cubicBezTo>
                  <a:pt x="474802" y="159029"/>
                  <a:pt x="482499" y="157124"/>
                  <a:pt x="491033" y="156515"/>
                </a:cubicBezTo>
                <a:close/>
                <a:moveTo>
                  <a:pt x="6112154" y="142875"/>
                </a:moveTo>
                <a:lnTo>
                  <a:pt x="6112612" y="148361"/>
                </a:lnTo>
                <a:cubicBezTo>
                  <a:pt x="6112612" y="156286"/>
                  <a:pt x="6109106" y="162382"/>
                  <a:pt x="6102096" y="166649"/>
                </a:cubicBezTo>
                <a:cubicBezTo>
                  <a:pt x="6094170" y="170612"/>
                  <a:pt x="6083960" y="175031"/>
                  <a:pt x="6071464" y="179908"/>
                </a:cubicBezTo>
                <a:cubicBezTo>
                  <a:pt x="6058966" y="184785"/>
                  <a:pt x="6044336" y="190119"/>
                  <a:pt x="6027572" y="195910"/>
                </a:cubicBezTo>
                <a:lnTo>
                  <a:pt x="6029858" y="173965"/>
                </a:lnTo>
                <a:cubicBezTo>
                  <a:pt x="6050280" y="166649"/>
                  <a:pt x="6067044" y="160553"/>
                  <a:pt x="6080150" y="155677"/>
                </a:cubicBezTo>
                <a:cubicBezTo>
                  <a:pt x="6093256" y="150800"/>
                  <a:pt x="6103924" y="146533"/>
                  <a:pt x="6112154" y="142875"/>
                </a:cubicBezTo>
                <a:close/>
                <a:moveTo>
                  <a:pt x="5512079" y="142875"/>
                </a:moveTo>
                <a:lnTo>
                  <a:pt x="5512536" y="148361"/>
                </a:lnTo>
                <a:cubicBezTo>
                  <a:pt x="5512536" y="156286"/>
                  <a:pt x="5509030" y="162382"/>
                  <a:pt x="5502020" y="166649"/>
                </a:cubicBezTo>
                <a:cubicBezTo>
                  <a:pt x="5494096" y="170612"/>
                  <a:pt x="5483884" y="175031"/>
                  <a:pt x="5471388" y="179908"/>
                </a:cubicBezTo>
                <a:cubicBezTo>
                  <a:pt x="5458892" y="184785"/>
                  <a:pt x="5444261" y="190119"/>
                  <a:pt x="5427497" y="195910"/>
                </a:cubicBezTo>
                <a:lnTo>
                  <a:pt x="5429783" y="173965"/>
                </a:lnTo>
                <a:cubicBezTo>
                  <a:pt x="5450204" y="166649"/>
                  <a:pt x="5466968" y="160553"/>
                  <a:pt x="5480075" y="155677"/>
                </a:cubicBezTo>
                <a:cubicBezTo>
                  <a:pt x="5493182" y="150800"/>
                  <a:pt x="5503850" y="146533"/>
                  <a:pt x="5512079" y="142875"/>
                </a:cubicBezTo>
                <a:close/>
                <a:moveTo>
                  <a:pt x="4169054" y="142875"/>
                </a:moveTo>
                <a:lnTo>
                  <a:pt x="4169512" y="148361"/>
                </a:lnTo>
                <a:cubicBezTo>
                  <a:pt x="4169512" y="156286"/>
                  <a:pt x="4166006" y="162382"/>
                  <a:pt x="4158996" y="166649"/>
                </a:cubicBezTo>
                <a:cubicBezTo>
                  <a:pt x="4151070" y="170612"/>
                  <a:pt x="4140860" y="175031"/>
                  <a:pt x="4128364" y="179908"/>
                </a:cubicBezTo>
                <a:cubicBezTo>
                  <a:pt x="4115866" y="184785"/>
                  <a:pt x="4101236" y="190119"/>
                  <a:pt x="4084472" y="195910"/>
                </a:cubicBezTo>
                <a:lnTo>
                  <a:pt x="4086758" y="173965"/>
                </a:lnTo>
                <a:cubicBezTo>
                  <a:pt x="4107180" y="166649"/>
                  <a:pt x="4123944" y="160553"/>
                  <a:pt x="4137050" y="155677"/>
                </a:cubicBezTo>
                <a:cubicBezTo>
                  <a:pt x="4150156" y="150800"/>
                  <a:pt x="4160824" y="146533"/>
                  <a:pt x="4169054" y="142875"/>
                </a:cubicBezTo>
                <a:close/>
                <a:moveTo>
                  <a:pt x="2959380" y="142875"/>
                </a:moveTo>
                <a:lnTo>
                  <a:pt x="2959836" y="148361"/>
                </a:lnTo>
                <a:cubicBezTo>
                  <a:pt x="2959836" y="156286"/>
                  <a:pt x="2956331" y="162382"/>
                  <a:pt x="2949321" y="166649"/>
                </a:cubicBezTo>
                <a:cubicBezTo>
                  <a:pt x="2941396" y="170612"/>
                  <a:pt x="2931185" y="175031"/>
                  <a:pt x="2918688" y="179908"/>
                </a:cubicBezTo>
                <a:cubicBezTo>
                  <a:pt x="2906192" y="184785"/>
                  <a:pt x="2891561" y="190119"/>
                  <a:pt x="2874797" y="195910"/>
                </a:cubicBezTo>
                <a:lnTo>
                  <a:pt x="2877084" y="173965"/>
                </a:lnTo>
                <a:cubicBezTo>
                  <a:pt x="2897505" y="166649"/>
                  <a:pt x="2914269" y="160553"/>
                  <a:pt x="2927376" y="155677"/>
                </a:cubicBezTo>
                <a:cubicBezTo>
                  <a:pt x="2940482" y="150800"/>
                  <a:pt x="2951150" y="146533"/>
                  <a:pt x="2959380" y="142875"/>
                </a:cubicBezTo>
                <a:close/>
                <a:moveTo>
                  <a:pt x="5152492" y="125120"/>
                </a:moveTo>
                <a:cubicBezTo>
                  <a:pt x="5150358" y="125120"/>
                  <a:pt x="5148376" y="125806"/>
                  <a:pt x="5146548" y="127178"/>
                </a:cubicBezTo>
                <a:cubicBezTo>
                  <a:pt x="5144718" y="128549"/>
                  <a:pt x="5143804" y="129997"/>
                  <a:pt x="5143804" y="131521"/>
                </a:cubicBezTo>
                <a:cubicBezTo>
                  <a:pt x="5143804" y="137922"/>
                  <a:pt x="5148986" y="143104"/>
                  <a:pt x="5159349" y="147066"/>
                </a:cubicBezTo>
                <a:lnTo>
                  <a:pt x="5160264" y="145237"/>
                </a:lnTo>
                <a:cubicBezTo>
                  <a:pt x="5160873" y="144018"/>
                  <a:pt x="5161178" y="142951"/>
                  <a:pt x="5161178" y="142037"/>
                </a:cubicBezTo>
                <a:cubicBezTo>
                  <a:pt x="5161178" y="141122"/>
                  <a:pt x="5161178" y="140360"/>
                  <a:pt x="5161178" y="139751"/>
                </a:cubicBezTo>
                <a:cubicBezTo>
                  <a:pt x="5161178" y="135484"/>
                  <a:pt x="5160339" y="131978"/>
                  <a:pt x="5158663" y="129235"/>
                </a:cubicBezTo>
                <a:cubicBezTo>
                  <a:pt x="5156987" y="126492"/>
                  <a:pt x="5154930" y="125120"/>
                  <a:pt x="5152492" y="125120"/>
                </a:cubicBezTo>
                <a:close/>
                <a:moveTo>
                  <a:pt x="3934587" y="124587"/>
                </a:moveTo>
                <a:lnTo>
                  <a:pt x="3935044" y="130073"/>
                </a:lnTo>
                <a:cubicBezTo>
                  <a:pt x="3935044" y="137998"/>
                  <a:pt x="3931539" y="143942"/>
                  <a:pt x="3924528" y="147904"/>
                </a:cubicBezTo>
                <a:cubicBezTo>
                  <a:pt x="3916908" y="151867"/>
                  <a:pt x="3906850" y="156362"/>
                  <a:pt x="3894354" y="161392"/>
                </a:cubicBezTo>
                <a:cubicBezTo>
                  <a:pt x="3881857" y="166421"/>
                  <a:pt x="3867074" y="171831"/>
                  <a:pt x="3850005" y="177622"/>
                </a:cubicBezTo>
                <a:lnTo>
                  <a:pt x="3852748" y="155677"/>
                </a:lnTo>
                <a:cubicBezTo>
                  <a:pt x="3871340" y="148971"/>
                  <a:pt x="3887266" y="143104"/>
                  <a:pt x="3900526" y="138074"/>
                </a:cubicBezTo>
                <a:cubicBezTo>
                  <a:pt x="3913784" y="133045"/>
                  <a:pt x="3925138" y="128549"/>
                  <a:pt x="3934587" y="124587"/>
                </a:cubicBezTo>
                <a:close/>
                <a:moveTo>
                  <a:pt x="3441420" y="119786"/>
                </a:moveTo>
                <a:lnTo>
                  <a:pt x="3441878" y="125273"/>
                </a:lnTo>
                <a:cubicBezTo>
                  <a:pt x="3441878" y="133807"/>
                  <a:pt x="3438525" y="140056"/>
                  <a:pt x="3431820" y="144018"/>
                </a:cubicBezTo>
                <a:cubicBezTo>
                  <a:pt x="3423590" y="147980"/>
                  <a:pt x="3413227" y="152324"/>
                  <a:pt x="3400730" y="157048"/>
                </a:cubicBezTo>
                <a:cubicBezTo>
                  <a:pt x="3388233" y="161773"/>
                  <a:pt x="3373755" y="166878"/>
                  <a:pt x="3357296" y="172364"/>
                </a:cubicBezTo>
                <a:lnTo>
                  <a:pt x="3359582" y="151333"/>
                </a:lnTo>
                <a:cubicBezTo>
                  <a:pt x="3377870" y="144628"/>
                  <a:pt x="3393643" y="138836"/>
                  <a:pt x="3406902" y="133960"/>
                </a:cubicBezTo>
                <a:cubicBezTo>
                  <a:pt x="3420161" y="129083"/>
                  <a:pt x="3431667" y="124358"/>
                  <a:pt x="3441420" y="119786"/>
                </a:cubicBezTo>
                <a:close/>
                <a:moveTo>
                  <a:pt x="1590142" y="115595"/>
                </a:moveTo>
                <a:cubicBezTo>
                  <a:pt x="1588008" y="115595"/>
                  <a:pt x="1586027" y="116281"/>
                  <a:pt x="1584198" y="117653"/>
                </a:cubicBezTo>
                <a:cubicBezTo>
                  <a:pt x="1582369" y="119024"/>
                  <a:pt x="1581455" y="120472"/>
                  <a:pt x="1581455" y="121996"/>
                </a:cubicBezTo>
                <a:cubicBezTo>
                  <a:pt x="1581455" y="128397"/>
                  <a:pt x="1586636" y="133579"/>
                  <a:pt x="1597000" y="137541"/>
                </a:cubicBezTo>
                <a:lnTo>
                  <a:pt x="1597914" y="135712"/>
                </a:lnTo>
                <a:cubicBezTo>
                  <a:pt x="1598524" y="134493"/>
                  <a:pt x="1598828" y="133426"/>
                  <a:pt x="1598829" y="132512"/>
                </a:cubicBezTo>
                <a:cubicBezTo>
                  <a:pt x="1598828" y="131597"/>
                  <a:pt x="1598828" y="130835"/>
                  <a:pt x="1598829" y="130226"/>
                </a:cubicBezTo>
                <a:cubicBezTo>
                  <a:pt x="1598828" y="125959"/>
                  <a:pt x="1597990" y="122453"/>
                  <a:pt x="1596314" y="119710"/>
                </a:cubicBezTo>
                <a:cubicBezTo>
                  <a:pt x="1594638" y="116967"/>
                  <a:pt x="1592580" y="115595"/>
                  <a:pt x="1590142" y="115595"/>
                </a:cubicBezTo>
                <a:close/>
                <a:moveTo>
                  <a:pt x="5157978" y="109576"/>
                </a:moveTo>
                <a:cubicBezTo>
                  <a:pt x="5162854" y="109576"/>
                  <a:pt x="5166816" y="111709"/>
                  <a:pt x="5169865" y="115976"/>
                </a:cubicBezTo>
                <a:cubicBezTo>
                  <a:pt x="5173522" y="120853"/>
                  <a:pt x="5175351" y="128626"/>
                  <a:pt x="5175351" y="139294"/>
                </a:cubicBezTo>
                <a:cubicBezTo>
                  <a:pt x="5175351" y="143256"/>
                  <a:pt x="5174589" y="146914"/>
                  <a:pt x="5173065" y="150266"/>
                </a:cubicBezTo>
                <a:lnTo>
                  <a:pt x="5187238" y="151181"/>
                </a:lnTo>
                <a:cubicBezTo>
                  <a:pt x="5187238" y="156058"/>
                  <a:pt x="5185638" y="159563"/>
                  <a:pt x="5182438" y="161696"/>
                </a:cubicBezTo>
                <a:cubicBezTo>
                  <a:pt x="5179237" y="163830"/>
                  <a:pt x="5174284" y="164897"/>
                  <a:pt x="5167579" y="164897"/>
                </a:cubicBezTo>
                <a:lnTo>
                  <a:pt x="5163007" y="164440"/>
                </a:lnTo>
                <a:cubicBezTo>
                  <a:pt x="5155386" y="172060"/>
                  <a:pt x="5147614" y="178079"/>
                  <a:pt x="5139690" y="182499"/>
                </a:cubicBezTo>
                <a:cubicBezTo>
                  <a:pt x="5131764" y="186919"/>
                  <a:pt x="5124754" y="189128"/>
                  <a:pt x="5118658" y="189128"/>
                </a:cubicBezTo>
                <a:cubicBezTo>
                  <a:pt x="5109209" y="189128"/>
                  <a:pt x="5104484" y="185166"/>
                  <a:pt x="5104485" y="177241"/>
                </a:cubicBezTo>
                <a:cubicBezTo>
                  <a:pt x="5113628" y="175412"/>
                  <a:pt x="5121554" y="172974"/>
                  <a:pt x="5128260" y="169926"/>
                </a:cubicBezTo>
                <a:cubicBezTo>
                  <a:pt x="5134965" y="166878"/>
                  <a:pt x="5141062" y="163525"/>
                  <a:pt x="5146548" y="159868"/>
                </a:cubicBezTo>
                <a:cubicBezTo>
                  <a:pt x="5135575" y="154381"/>
                  <a:pt x="5130088" y="147218"/>
                  <a:pt x="5130088" y="138379"/>
                </a:cubicBezTo>
                <a:cubicBezTo>
                  <a:pt x="5130088" y="131369"/>
                  <a:pt x="5133060" y="124816"/>
                  <a:pt x="5139004" y="118720"/>
                </a:cubicBezTo>
                <a:cubicBezTo>
                  <a:pt x="5144947" y="112624"/>
                  <a:pt x="5151272" y="109576"/>
                  <a:pt x="5157978" y="109576"/>
                </a:cubicBezTo>
                <a:close/>
                <a:moveTo>
                  <a:pt x="2771622" y="101346"/>
                </a:moveTo>
                <a:lnTo>
                  <a:pt x="2775280" y="111862"/>
                </a:lnTo>
                <a:cubicBezTo>
                  <a:pt x="2769489" y="118262"/>
                  <a:pt x="2762402" y="123444"/>
                  <a:pt x="2754020" y="127406"/>
                </a:cubicBezTo>
                <a:cubicBezTo>
                  <a:pt x="2745638" y="131369"/>
                  <a:pt x="2738704" y="133350"/>
                  <a:pt x="2733218" y="133350"/>
                </a:cubicBezTo>
                <a:cubicBezTo>
                  <a:pt x="2718892" y="133350"/>
                  <a:pt x="2703042" y="129997"/>
                  <a:pt x="2685669" y="123292"/>
                </a:cubicBezTo>
                <a:lnTo>
                  <a:pt x="2663723" y="134264"/>
                </a:lnTo>
                <a:lnTo>
                  <a:pt x="2657780" y="124663"/>
                </a:lnTo>
                <a:cubicBezTo>
                  <a:pt x="2676068" y="109728"/>
                  <a:pt x="2686278" y="102260"/>
                  <a:pt x="2688412" y="102260"/>
                </a:cubicBezTo>
                <a:lnTo>
                  <a:pt x="2696184" y="103175"/>
                </a:lnTo>
                <a:cubicBezTo>
                  <a:pt x="2705024" y="105308"/>
                  <a:pt x="2712720" y="106985"/>
                  <a:pt x="2719273" y="108204"/>
                </a:cubicBezTo>
                <a:cubicBezTo>
                  <a:pt x="2725826" y="109423"/>
                  <a:pt x="2731084" y="110033"/>
                  <a:pt x="2735046" y="110033"/>
                </a:cubicBezTo>
                <a:cubicBezTo>
                  <a:pt x="2740228" y="110033"/>
                  <a:pt x="2746552" y="109118"/>
                  <a:pt x="2754020" y="107290"/>
                </a:cubicBezTo>
                <a:cubicBezTo>
                  <a:pt x="2761488" y="105461"/>
                  <a:pt x="2767355" y="103480"/>
                  <a:pt x="2771622" y="101346"/>
                </a:cubicBezTo>
                <a:close/>
                <a:moveTo>
                  <a:pt x="1595628" y="100051"/>
                </a:moveTo>
                <a:cubicBezTo>
                  <a:pt x="1600505" y="100051"/>
                  <a:pt x="1604468" y="102184"/>
                  <a:pt x="1607516" y="106451"/>
                </a:cubicBezTo>
                <a:cubicBezTo>
                  <a:pt x="1611173" y="111328"/>
                  <a:pt x="1613002" y="119101"/>
                  <a:pt x="1613002" y="129769"/>
                </a:cubicBezTo>
                <a:cubicBezTo>
                  <a:pt x="1613002" y="133731"/>
                  <a:pt x="1612240" y="137389"/>
                  <a:pt x="1610716" y="140741"/>
                </a:cubicBezTo>
                <a:lnTo>
                  <a:pt x="1624889" y="141656"/>
                </a:lnTo>
                <a:cubicBezTo>
                  <a:pt x="1624889" y="146533"/>
                  <a:pt x="1623288" y="150038"/>
                  <a:pt x="1620088" y="152171"/>
                </a:cubicBezTo>
                <a:cubicBezTo>
                  <a:pt x="1616888" y="154305"/>
                  <a:pt x="1611935" y="155372"/>
                  <a:pt x="1605230" y="155372"/>
                </a:cubicBezTo>
                <a:lnTo>
                  <a:pt x="1600658" y="154915"/>
                </a:lnTo>
                <a:cubicBezTo>
                  <a:pt x="1593038" y="162535"/>
                  <a:pt x="1585265" y="168554"/>
                  <a:pt x="1577340" y="172974"/>
                </a:cubicBezTo>
                <a:cubicBezTo>
                  <a:pt x="1569416" y="177394"/>
                  <a:pt x="1562405" y="179603"/>
                  <a:pt x="1556309" y="179603"/>
                </a:cubicBezTo>
                <a:cubicBezTo>
                  <a:pt x="1546860" y="179603"/>
                  <a:pt x="1542136" y="175641"/>
                  <a:pt x="1542136" y="167716"/>
                </a:cubicBezTo>
                <a:cubicBezTo>
                  <a:pt x="1551280" y="165887"/>
                  <a:pt x="1559205" y="163449"/>
                  <a:pt x="1565910" y="160401"/>
                </a:cubicBezTo>
                <a:cubicBezTo>
                  <a:pt x="1572616" y="157353"/>
                  <a:pt x="1578712" y="154000"/>
                  <a:pt x="1584198" y="150343"/>
                </a:cubicBezTo>
                <a:cubicBezTo>
                  <a:pt x="1573226" y="144856"/>
                  <a:pt x="1567739" y="137693"/>
                  <a:pt x="1567739" y="128854"/>
                </a:cubicBezTo>
                <a:cubicBezTo>
                  <a:pt x="1567739" y="121844"/>
                  <a:pt x="1570711" y="115291"/>
                  <a:pt x="1576654" y="109195"/>
                </a:cubicBezTo>
                <a:cubicBezTo>
                  <a:pt x="1582598" y="103099"/>
                  <a:pt x="1588923" y="100051"/>
                  <a:pt x="1595628" y="100051"/>
                </a:cubicBezTo>
                <a:close/>
                <a:moveTo>
                  <a:pt x="2294992" y="96545"/>
                </a:moveTo>
                <a:cubicBezTo>
                  <a:pt x="2292858" y="96545"/>
                  <a:pt x="2290876" y="97231"/>
                  <a:pt x="2289048" y="98603"/>
                </a:cubicBezTo>
                <a:cubicBezTo>
                  <a:pt x="2287219" y="99974"/>
                  <a:pt x="2286304" y="101422"/>
                  <a:pt x="2286305" y="102946"/>
                </a:cubicBezTo>
                <a:cubicBezTo>
                  <a:pt x="2286304" y="109347"/>
                  <a:pt x="2291486" y="114529"/>
                  <a:pt x="2301850" y="118491"/>
                </a:cubicBezTo>
                <a:lnTo>
                  <a:pt x="2302764" y="116662"/>
                </a:lnTo>
                <a:cubicBezTo>
                  <a:pt x="2303374" y="115443"/>
                  <a:pt x="2303678" y="114376"/>
                  <a:pt x="2303678" y="113462"/>
                </a:cubicBezTo>
                <a:cubicBezTo>
                  <a:pt x="2303678" y="112547"/>
                  <a:pt x="2303678" y="111785"/>
                  <a:pt x="2303678" y="111176"/>
                </a:cubicBezTo>
                <a:cubicBezTo>
                  <a:pt x="2303678" y="106909"/>
                  <a:pt x="2302840" y="103403"/>
                  <a:pt x="2301164" y="100660"/>
                </a:cubicBezTo>
                <a:cubicBezTo>
                  <a:pt x="2299487" y="97917"/>
                  <a:pt x="2297430" y="96545"/>
                  <a:pt x="2294992" y="96545"/>
                </a:cubicBezTo>
                <a:close/>
                <a:moveTo>
                  <a:pt x="4472026" y="93878"/>
                </a:moveTo>
                <a:cubicBezTo>
                  <a:pt x="4468672" y="93878"/>
                  <a:pt x="4465320" y="94640"/>
                  <a:pt x="4461968" y="96164"/>
                </a:cubicBezTo>
                <a:cubicBezTo>
                  <a:pt x="4458614" y="97688"/>
                  <a:pt x="4454043" y="101041"/>
                  <a:pt x="4448252" y="106223"/>
                </a:cubicBezTo>
                <a:cubicBezTo>
                  <a:pt x="4454348" y="108356"/>
                  <a:pt x="4459224" y="109423"/>
                  <a:pt x="4462882" y="109423"/>
                </a:cubicBezTo>
                <a:cubicBezTo>
                  <a:pt x="4469587" y="109423"/>
                  <a:pt x="4474312" y="109118"/>
                  <a:pt x="4477055" y="108509"/>
                </a:cubicBezTo>
                <a:cubicBezTo>
                  <a:pt x="4479798" y="107899"/>
                  <a:pt x="4483303" y="106680"/>
                  <a:pt x="4487570" y="104851"/>
                </a:cubicBezTo>
                <a:cubicBezTo>
                  <a:pt x="4483912" y="97536"/>
                  <a:pt x="4478731" y="93878"/>
                  <a:pt x="4472026" y="93878"/>
                </a:cubicBezTo>
                <a:close/>
                <a:moveTo>
                  <a:pt x="4794808" y="93497"/>
                </a:moveTo>
                <a:cubicBezTo>
                  <a:pt x="4786274" y="93193"/>
                  <a:pt x="4782007" y="97765"/>
                  <a:pt x="4782007" y="107213"/>
                </a:cubicBezTo>
                <a:cubicBezTo>
                  <a:pt x="4782007" y="116357"/>
                  <a:pt x="4786274" y="120929"/>
                  <a:pt x="4794808" y="120929"/>
                </a:cubicBezTo>
                <a:cubicBezTo>
                  <a:pt x="4798162" y="120929"/>
                  <a:pt x="4801210" y="119863"/>
                  <a:pt x="4803953" y="117729"/>
                </a:cubicBezTo>
                <a:cubicBezTo>
                  <a:pt x="4806696" y="115595"/>
                  <a:pt x="4808067" y="112243"/>
                  <a:pt x="4808067" y="107671"/>
                </a:cubicBezTo>
                <a:cubicBezTo>
                  <a:pt x="4808067" y="102489"/>
                  <a:pt x="4806772" y="98831"/>
                  <a:pt x="4804182" y="96698"/>
                </a:cubicBezTo>
                <a:cubicBezTo>
                  <a:pt x="4801590" y="94564"/>
                  <a:pt x="4798466" y="93497"/>
                  <a:pt x="4794808" y="93497"/>
                </a:cubicBezTo>
                <a:close/>
                <a:moveTo>
                  <a:pt x="5341848" y="90145"/>
                </a:moveTo>
                <a:cubicBezTo>
                  <a:pt x="5344896" y="95631"/>
                  <a:pt x="5346954" y="101041"/>
                  <a:pt x="5348021" y="106375"/>
                </a:cubicBezTo>
                <a:cubicBezTo>
                  <a:pt x="5349087" y="111709"/>
                  <a:pt x="5349620" y="115595"/>
                  <a:pt x="5349620" y="118034"/>
                </a:cubicBezTo>
                <a:cubicBezTo>
                  <a:pt x="5349620" y="125349"/>
                  <a:pt x="5347335" y="131521"/>
                  <a:pt x="5342763" y="136550"/>
                </a:cubicBezTo>
                <a:cubicBezTo>
                  <a:pt x="5338190" y="141580"/>
                  <a:pt x="5332552" y="144094"/>
                  <a:pt x="5325846" y="144094"/>
                </a:cubicBezTo>
                <a:cubicBezTo>
                  <a:pt x="5320360" y="144094"/>
                  <a:pt x="5315788" y="142570"/>
                  <a:pt x="5312130" y="139522"/>
                </a:cubicBezTo>
                <a:cubicBezTo>
                  <a:pt x="5307863" y="148666"/>
                  <a:pt x="5300852" y="153238"/>
                  <a:pt x="5291100" y="153238"/>
                </a:cubicBezTo>
                <a:cubicBezTo>
                  <a:pt x="5285003" y="153238"/>
                  <a:pt x="5280126" y="151486"/>
                  <a:pt x="5276469" y="147980"/>
                </a:cubicBezTo>
                <a:cubicBezTo>
                  <a:pt x="5272812" y="144475"/>
                  <a:pt x="5270982" y="139522"/>
                  <a:pt x="5270982" y="133121"/>
                </a:cubicBezTo>
                <a:cubicBezTo>
                  <a:pt x="5270982" y="126721"/>
                  <a:pt x="5272963" y="120015"/>
                  <a:pt x="5276926" y="113005"/>
                </a:cubicBezTo>
                <a:lnTo>
                  <a:pt x="5285613" y="114833"/>
                </a:lnTo>
                <a:cubicBezTo>
                  <a:pt x="5284698" y="117881"/>
                  <a:pt x="5284241" y="121691"/>
                  <a:pt x="5284241" y="126263"/>
                </a:cubicBezTo>
                <a:cubicBezTo>
                  <a:pt x="5284241" y="133579"/>
                  <a:pt x="5286832" y="137236"/>
                  <a:pt x="5292014" y="137236"/>
                </a:cubicBezTo>
                <a:cubicBezTo>
                  <a:pt x="5294756" y="137236"/>
                  <a:pt x="5297118" y="136093"/>
                  <a:pt x="5299100" y="133807"/>
                </a:cubicBezTo>
                <a:cubicBezTo>
                  <a:pt x="5301081" y="131521"/>
                  <a:pt x="5301919" y="128549"/>
                  <a:pt x="5301615" y="124892"/>
                </a:cubicBezTo>
                <a:lnTo>
                  <a:pt x="5300700" y="110719"/>
                </a:lnTo>
                <a:lnTo>
                  <a:pt x="5313045" y="102946"/>
                </a:lnTo>
                <a:cubicBezTo>
                  <a:pt x="5314264" y="112700"/>
                  <a:pt x="5316016" y="119329"/>
                  <a:pt x="5318302" y="122834"/>
                </a:cubicBezTo>
                <a:cubicBezTo>
                  <a:pt x="5320588" y="126340"/>
                  <a:pt x="5324018" y="128092"/>
                  <a:pt x="5328590" y="128092"/>
                </a:cubicBezTo>
                <a:cubicBezTo>
                  <a:pt x="5330113" y="128092"/>
                  <a:pt x="5331485" y="127635"/>
                  <a:pt x="5332704" y="126721"/>
                </a:cubicBezTo>
                <a:cubicBezTo>
                  <a:pt x="5333924" y="125806"/>
                  <a:pt x="5334838" y="124739"/>
                  <a:pt x="5335448" y="123520"/>
                </a:cubicBezTo>
                <a:cubicBezTo>
                  <a:pt x="5334838" y="120472"/>
                  <a:pt x="5332704" y="114986"/>
                  <a:pt x="5329047" y="107061"/>
                </a:cubicBezTo>
                <a:lnTo>
                  <a:pt x="5328132" y="103403"/>
                </a:lnTo>
                <a:cubicBezTo>
                  <a:pt x="5328132" y="100660"/>
                  <a:pt x="5329351" y="97993"/>
                  <a:pt x="5331790" y="95402"/>
                </a:cubicBezTo>
                <a:cubicBezTo>
                  <a:pt x="5334228" y="92812"/>
                  <a:pt x="5337580" y="91059"/>
                  <a:pt x="5341848" y="90145"/>
                </a:cubicBezTo>
                <a:close/>
                <a:moveTo>
                  <a:pt x="3568980" y="85725"/>
                </a:moveTo>
                <a:lnTo>
                  <a:pt x="3569436" y="91211"/>
                </a:lnTo>
                <a:cubicBezTo>
                  <a:pt x="3569436" y="99136"/>
                  <a:pt x="3565932" y="105232"/>
                  <a:pt x="3558921" y="109499"/>
                </a:cubicBezTo>
                <a:cubicBezTo>
                  <a:pt x="3550996" y="113462"/>
                  <a:pt x="3540786" y="117881"/>
                  <a:pt x="3528288" y="122758"/>
                </a:cubicBezTo>
                <a:cubicBezTo>
                  <a:pt x="3515792" y="127635"/>
                  <a:pt x="3501162" y="132969"/>
                  <a:pt x="3484398" y="138760"/>
                </a:cubicBezTo>
                <a:lnTo>
                  <a:pt x="3486684" y="116815"/>
                </a:lnTo>
                <a:cubicBezTo>
                  <a:pt x="3507105" y="109499"/>
                  <a:pt x="3523869" y="103403"/>
                  <a:pt x="3536976" y="98527"/>
                </a:cubicBezTo>
                <a:cubicBezTo>
                  <a:pt x="3550082" y="93650"/>
                  <a:pt x="3560750" y="89383"/>
                  <a:pt x="3568980" y="85725"/>
                </a:cubicBezTo>
                <a:close/>
                <a:moveTo>
                  <a:pt x="1806854" y="85725"/>
                </a:moveTo>
                <a:lnTo>
                  <a:pt x="1807312" y="91211"/>
                </a:lnTo>
                <a:cubicBezTo>
                  <a:pt x="1807312" y="99136"/>
                  <a:pt x="1803806" y="105232"/>
                  <a:pt x="1796796" y="109499"/>
                </a:cubicBezTo>
                <a:cubicBezTo>
                  <a:pt x="1788871" y="113462"/>
                  <a:pt x="1778660" y="117881"/>
                  <a:pt x="1766164" y="122758"/>
                </a:cubicBezTo>
                <a:cubicBezTo>
                  <a:pt x="1753667" y="127635"/>
                  <a:pt x="1739037" y="132969"/>
                  <a:pt x="1722273" y="138760"/>
                </a:cubicBezTo>
                <a:lnTo>
                  <a:pt x="1724559" y="116815"/>
                </a:lnTo>
                <a:cubicBezTo>
                  <a:pt x="1744980" y="109499"/>
                  <a:pt x="1761744" y="103403"/>
                  <a:pt x="1774850" y="98527"/>
                </a:cubicBezTo>
                <a:cubicBezTo>
                  <a:pt x="1787957" y="93650"/>
                  <a:pt x="1798625" y="89383"/>
                  <a:pt x="1806854" y="85725"/>
                </a:cubicBezTo>
                <a:close/>
                <a:moveTo>
                  <a:pt x="5920359" y="85192"/>
                </a:moveTo>
                <a:cubicBezTo>
                  <a:pt x="5918226" y="85192"/>
                  <a:pt x="5916016" y="86030"/>
                  <a:pt x="5913730" y="87706"/>
                </a:cubicBezTo>
                <a:cubicBezTo>
                  <a:pt x="5911444" y="89383"/>
                  <a:pt x="5910452" y="91897"/>
                  <a:pt x="5910758" y="95250"/>
                </a:cubicBezTo>
                <a:cubicBezTo>
                  <a:pt x="5910758" y="98298"/>
                  <a:pt x="5911672" y="101117"/>
                  <a:pt x="5913501" y="103708"/>
                </a:cubicBezTo>
                <a:cubicBezTo>
                  <a:pt x="5915330" y="106299"/>
                  <a:pt x="5918378" y="107594"/>
                  <a:pt x="5922645" y="107594"/>
                </a:cubicBezTo>
                <a:cubicBezTo>
                  <a:pt x="5925692" y="107594"/>
                  <a:pt x="5928589" y="106528"/>
                  <a:pt x="5931332" y="104394"/>
                </a:cubicBezTo>
                <a:cubicBezTo>
                  <a:pt x="5934075" y="102260"/>
                  <a:pt x="5935446" y="100279"/>
                  <a:pt x="5935446" y="98450"/>
                </a:cubicBezTo>
                <a:cubicBezTo>
                  <a:pt x="5935446" y="95707"/>
                  <a:pt x="5933846" y="92812"/>
                  <a:pt x="5930646" y="89764"/>
                </a:cubicBezTo>
                <a:cubicBezTo>
                  <a:pt x="5927446" y="86716"/>
                  <a:pt x="5924016" y="85192"/>
                  <a:pt x="5920359" y="85192"/>
                </a:cubicBezTo>
                <a:close/>
                <a:moveTo>
                  <a:pt x="4339209" y="85192"/>
                </a:moveTo>
                <a:cubicBezTo>
                  <a:pt x="4337076" y="85192"/>
                  <a:pt x="4334865" y="86030"/>
                  <a:pt x="4332580" y="87706"/>
                </a:cubicBezTo>
                <a:cubicBezTo>
                  <a:pt x="4330294" y="89383"/>
                  <a:pt x="4329302" y="91897"/>
                  <a:pt x="4329608" y="95250"/>
                </a:cubicBezTo>
                <a:cubicBezTo>
                  <a:pt x="4329608" y="98298"/>
                  <a:pt x="4330522" y="101117"/>
                  <a:pt x="4332352" y="103708"/>
                </a:cubicBezTo>
                <a:cubicBezTo>
                  <a:pt x="4334180" y="106299"/>
                  <a:pt x="4337228" y="107594"/>
                  <a:pt x="4341495" y="107594"/>
                </a:cubicBezTo>
                <a:cubicBezTo>
                  <a:pt x="4344543" y="107594"/>
                  <a:pt x="4347439" y="106528"/>
                  <a:pt x="4350182" y="104394"/>
                </a:cubicBezTo>
                <a:cubicBezTo>
                  <a:pt x="4352925" y="102260"/>
                  <a:pt x="4354296" y="100279"/>
                  <a:pt x="4354296" y="98450"/>
                </a:cubicBezTo>
                <a:cubicBezTo>
                  <a:pt x="4354296" y="95707"/>
                  <a:pt x="4352696" y="92812"/>
                  <a:pt x="4349496" y="89764"/>
                </a:cubicBezTo>
                <a:cubicBezTo>
                  <a:pt x="4346296" y="86716"/>
                  <a:pt x="4342866" y="85192"/>
                  <a:pt x="4339209" y="85192"/>
                </a:cubicBezTo>
                <a:close/>
                <a:moveTo>
                  <a:pt x="2300478" y="81001"/>
                </a:moveTo>
                <a:cubicBezTo>
                  <a:pt x="2305354" y="81001"/>
                  <a:pt x="2309317" y="83134"/>
                  <a:pt x="2312365" y="87401"/>
                </a:cubicBezTo>
                <a:cubicBezTo>
                  <a:pt x="2316022" y="92278"/>
                  <a:pt x="2317852" y="100051"/>
                  <a:pt x="2317852" y="110719"/>
                </a:cubicBezTo>
                <a:cubicBezTo>
                  <a:pt x="2317852" y="114681"/>
                  <a:pt x="2317089" y="118339"/>
                  <a:pt x="2315566" y="121691"/>
                </a:cubicBezTo>
                <a:lnTo>
                  <a:pt x="2329739" y="122606"/>
                </a:lnTo>
                <a:cubicBezTo>
                  <a:pt x="2329738" y="127483"/>
                  <a:pt x="2328138" y="130988"/>
                  <a:pt x="2324938" y="133121"/>
                </a:cubicBezTo>
                <a:cubicBezTo>
                  <a:pt x="2321738" y="135255"/>
                  <a:pt x="2316784" y="136322"/>
                  <a:pt x="2310079" y="136322"/>
                </a:cubicBezTo>
                <a:lnTo>
                  <a:pt x="2305507" y="135865"/>
                </a:lnTo>
                <a:cubicBezTo>
                  <a:pt x="2297887" y="143485"/>
                  <a:pt x="2290115" y="149504"/>
                  <a:pt x="2282190" y="153924"/>
                </a:cubicBezTo>
                <a:cubicBezTo>
                  <a:pt x="2274265" y="158344"/>
                  <a:pt x="2267255" y="160553"/>
                  <a:pt x="2261159" y="160553"/>
                </a:cubicBezTo>
                <a:cubicBezTo>
                  <a:pt x="2251710" y="160553"/>
                  <a:pt x="2246986" y="156591"/>
                  <a:pt x="2246986" y="148666"/>
                </a:cubicBezTo>
                <a:cubicBezTo>
                  <a:pt x="2256130" y="146837"/>
                  <a:pt x="2264054" y="144399"/>
                  <a:pt x="2270760" y="141351"/>
                </a:cubicBezTo>
                <a:cubicBezTo>
                  <a:pt x="2277466" y="138303"/>
                  <a:pt x="2283561" y="134950"/>
                  <a:pt x="2289048" y="131293"/>
                </a:cubicBezTo>
                <a:cubicBezTo>
                  <a:pt x="2278075" y="125806"/>
                  <a:pt x="2272588" y="118643"/>
                  <a:pt x="2272589" y="109804"/>
                </a:cubicBezTo>
                <a:cubicBezTo>
                  <a:pt x="2272588" y="102794"/>
                  <a:pt x="2275560" y="96241"/>
                  <a:pt x="2281504" y="90145"/>
                </a:cubicBezTo>
                <a:cubicBezTo>
                  <a:pt x="2287448" y="84049"/>
                  <a:pt x="2293772" y="81001"/>
                  <a:pt x="2300478" y="81001"/>
                </a:cubicBezTo>
                <a:close/>
                <a:moveTo>
                  <a:pt x="4794808" y="80696"/>
                </a:moveTo>
                <a:cubicBezTo>
                  <a:pt x="4802428" y="80696"/>
                  <a:pt x="4808600" y="82982"/>
                  <a:pt x="4813325" y="87554"/>
                </a:cubicBezTo>
                <a:cubicBezTo>
                  <a:pt x="4818050" y="92126"/>
                  <a:pt x="4820412" y="98831"/>
                  <a:pt x="4820412" y="107671"/>
                </a:cubicBezTo>
                <a:cubicBezTo>
                  <a:pt x="4820412" y="116205"/>
                  <a:pt x="4818050" y="122758"/>
                  <a:pt x="4813325" y="127330"/>
                </a:cubicBezTo>
                <a:cubicBezTo>
                  <a:pt x="4808600" y="131902"/>
                  <a:pt x="4802428" y="134188"/>
                  <a:pt x="4794808" y="134188"/>
                </a:cubicBezTo>
                <a:cubicBezTo>
                  <a:pt x="4787798" y="134188"/>
                  <a:pt x="4781854" y="132131"/>
                  <a:pt x="4776978" y="128016"/>
                </a:cubicBezTo>
                <a:cubicBezTo>
                  <a:pt x="4772100" y="123901"/>
                  <a:pt x="4769662" y="116967"/>
                  <a:pt x="4769662" y="107213"/>
                </a:cubicBezTo>
                <a:cubicBezTo>
                  <a:pt x="4769662" y="97765"/>
                  <a:pt x="4772177" y="90983"/>
                  <a:pt x="4777206" y="86868"/>
                </a:cubicBezTo>
                <a:cubicBezTo>
                  <a:pt x="4782236" y="82753"/>
                  <a:pt x="4788102" y="80696"/>
                  <a:pt x="4794808" y="80696"/>
                </a:cubicBezTo>
                <a:close/>
                <a:moveTo>
                  <a:pt x="4475684" y="74219"/>
                </a:moveTo>
                <a:cubicBezTo>
                  <a:pt x="4481170" y="74219"/>
                  <a:pt x="4486199" y="77114"/>
                  <a:pt x="4490771" y="82906"/>
                </a:cubicBezTo>
                <a:cubicBezTo>
                  <a:pt x="4495343" y="88697"/>
                  <a:pt x="4497629" y="95555"/>
                  <a:pt x="4497629" y="103480"/>
                </a:cubicBezTo>
                <a:cubicBezTo>
                  <a:pt x="4497629" y="108966"/>
                  <a:pt x="4496410" y="115062"/>
                  <a:pt x="4493971" y="121768"/>
                </a:cubicBezTo>
                <a:cubicBezTo>
                  <a:pt x="4489094" y="125120"/>
                  <a:pt x="4484218" y="127406"/>
                  <a:pt x="4479340" y="128626"/>
                </a:cubicBezTo>
                <a:cubicBezTo>
                  <a:pt x="4474464" y="129845"/>
                  <a:pt x="4468978" y="130454"/>
                  <a:pt x="4462882" y="130454"/>
                </a:cubicBezTo>
                <a:cubicBezTo>
                  <a:pt x="4457090" y="130454"/>
                  <a:pt x="4451604" y="129616"/>
                  <a:pt x="4446422" y="127940"/>
                </a:cubicBezTo>
                <a:cubicBezTo>
                  <a:pt x="4441242" y="126263"/>
                  <a:pt x="4434688" y="123444"/>
                  <a:pt x="4426763" y="119482"/>
                </a:cubicBezTo>
                <a:cubicBezTo>
                  <a:pt x="4420362" y="122530"/>
                  <a:pt x="4415028" y="126187"/>
                  <a:pt x="4410761" y="130454"/>
                </a:cubicBezTo>
                <a:lnTo>
                  <a:pt x="4402532" y="123596"/>
                </a:lnTo>
                <a:cubicBezTo>
                  <a:pt x="4407712" y="115976"/>
                  <a:pt x="4412514" y="109957"/>
                  <a:pt x="4416933" y="105537"/>
                </a:cubicBezTo>
                <a:cubicBezTo>
                  <a:pt x="4421353" y="101117"/>
                  <a:pt x="4426306" y="98908"/>
                  <a:pt x="4431792" y="98908"/>
                </a:cubicBezTo>
                <a:cubicBezTo>
                  <a:pt x="4433926" y="98908"/>
                  <a:pt x="4436212" y="99670"/>
                  <a:pt x="4438650" y="101194"/>
                </a:cubicBezTo>
                <a:cubicBezTo>
                  <a:pt x="4444746" y="91745"/>
                  <a:pt x="4450766" y="84887"/>
                  <a:pt x="4456710" y="80620"/>
                </a:cubicBezTo>
                <a:cubicBezTo>
                  <a:pt x="4462652" y="76352"/>
                  <a:pt x="4468978" y="74219"/>
                  <a:pt x="4475684" y="74219"/>
                </a:cubicBezTo>
                <a:close/>
                <a:moveTo>
                  <a:pt x="5922645" y="66904"/>
                </a:moveTo>
                <a:cubicBezTo>
                  <a:pt x="5929350" y="66599"/>
                  <a:pt x="5935218" y="69418"/>
                  <a:pt x="5940248" y="75362"/>
                </a:cubicBezTo>
                <a:cubicBezTo>
                  <a:pt x="5945276" y="81305"/>
                  <a:pt x="5947791" y="89002"/>
                  <a:pt x="5947791" y="98450"/>
                </a:cubicBezTo>
                <a:cubicBezTo>
                  <a:pt x="5947791" y="105461"/>
                  <a:pt x="5945200" y="111557"/>
                  <a:pt x="5940018" y="116738"/>
                </a:cubicBezTo>
                <a:cubicBezTo>
                  <a:pt x="5934836" y="121920"/>
                  <a:pt x="5928893" y="124511"/>
                  <a:pt x="5922188" y="124511"/>
                </a:cubicBezTo>
                <a:cubicBezTo>
                  <a:pt x="5915177" y="124511"/>
                  <a:pt x="5909462" y="121996"/>
                  <a:pt x="5905042" y="116967"/>
                </a:cubicBezTo>
                <a:cubicBezTo>
                  <a:pt x="5900623" y="111938"/>
                  <a:pt x="5898414" y="105613"/>
                  <a:pt x="5898414" y="97993"/>
                </a:cubicBezTo>
                <a:cubicBezTo>
                  <a:pt x="5898414" y="89154"/>
                  <a:pt x="5900928" y="81763"/>
                  <a:pt x="5905957" y="75819"/>
                </a:cubicBezTo>
                <a:cubicBezTo>
                  <a:pt x="5910986" y="69875"/>
                  <a:pt x="5916549" y="66904"/>
                  <a:pt x="5922645" y="66904"/>
                </a:cubicBezTo>
                <a:close/>
                <a:moveTo>
                  <a:pt x="4341495" y="66904"/>
                </a:moveTo>
                <a:cubicBezTo>
                  <a:pt x="4348201" y="66599"/>
                  <a:pt x="4354068" y="69418"/>
                  <a:pt x="4359098" y="75362"/>
                </a:cubicBezTo>
                <a:cubicBezTo>
                  <a:pt x="4364127" y="81305"/>
                  <a:pt x="4366641" y="89002"/>
                  <a:pt x="4366641" y="98450"/>
                </a:cubicBezTo>
                <a:cubicBezTo>
                  <a:pt x="4366641" y="105461"/>
                  <a:pt x="4364050" y="111557"/>
                  <a:pt x="4358869" y="116738"/>
                </a:cubicBezTo>
                <a:cubicBezTo>
                  <a:pt x="4353686" y="121920"/>
                  <a:pt x="4347744" y="124511"/>
                  <a:pt x="4341038" y="124511"/>
                </a:cubicBezTo>
                <a:cubicBezTo>
                  <a:pt x="4334028" y="124511"/>
                  <a:pt x="4328312" y="121996"/>
                  <a:pt x="4323893" y="116967"/>
                </a:cubicBezTo>
                <a:cubicBezTo>
                  <a:pt x="4319473" y="111938"/>
                  <a:pt x="4317264" y="105613"/>
                  <a:pt x="4317264" y="97993"/>
                </a:cubicBezTo>
                <a:cubicBezTo>
                  <a:pt x="4317264" y="89154"/>
                  <a:pt x="4319778" y="81763"/>
                  <a:pt x="4324807" y="75819"/>
                </a:cubicBezTo>
                <a:cubicBezTo>
                  <a:pt x="4329836" y="69875"/>
                  <a:pt x="4335400" y="66904"/>
                  <a:pt x="4341495" y="66904"/>
                </a:cubicBezTo>
                <a:close/>
                <a:moveTo>
                  <a:pt x="3921786" y="66065"/>
                </a:moveTo>
                <a:cubicBezTo>
                  <a:pt x="3924528" y="71552"/>
                  <a:pt x="3926434" y="76962"/>
                  <a:pt x="3927500" y="82296"/>
                </a:cubicBezTo>
                <a:cubicBezTo>
                  <a:pt x="3928567" y="87630"/>
                  <a:pt x="3929100" y="91516"/>
                  <a:pt x="3929100" y="93955"/>
                </a:cubicBezTo>
                <a:cubicBezTo>
                  <a:pt x="3929100" y="101270"/>
                  <a:pt x="3926814" y="107518"/>
                  <a:pt x="3922242" y="112700"/>
                </a:cubicBezTo>
                <a:cubicBezTo>
                  <a:pt x="3917670" y="117881"/>
                  <a:pt x="3912184" y="120472"/>
                  <a:pt x="3905784" y="120472"/>
                </a:cubicBezTo>
                <a:cubicBezTo>
                  <a:pt x="3899992" y="120472"/>
                  <a:pt x="3895268" y="118796"/>
                  <a:pt x="3891610" y="115443"/>
                </a:cubicBezTo>
                <a:cubicBezTo>
                  <a:pt x="3889476" y="119710"/>
                  <a:pt x="3886581" y="123139"/>
                  <a:pt x="3882924" y="125730"/>
                </a:cubicBezTo>
                <a:cubicBezTo>
                  <a:pt x="3879266" y="128321"/>
                  <a:pt x="3875303" y="129616"/>
                  <a:pt x="3871036" y="129616"/>
                </a:cubicBezTo>
                <a:cubicBezTo>
                  <a:pt x="3864635" y="129616"/>
                  <a:pt x="3859682" y="127787"/>
                  <a:pt x="3856178" y="124130"/>
                </a:cubicBezTo>
                <a:cubicBezTo>
                  <a:pt x="3852672" y="120472"/>
                  <a:pt x="3850920" y="115443"/>
                  <a:pt x="3850920" y="109042"/>
                </a:cubicBezTo>
                <a:cubicBezTo>
                  <a:pt x="3850920" y="102946"/>
                  <a:pt x="3852900" y="96241"/>
                  <a:pt x="3856863" y="88925"/>
                </a:cubicBezTo>
                <a:lnTo>
                  <a:pt x="3865092" y="90754"/>
                </a:lnTo>
                <a:cubicBezTo>
                  <a:pt x="3864178" y="93802"/>
                  <a:pt x="3863721" y="97612"/>
                  <a:pt x="3863721" y="102184"/>
                </a:cubicBezTo>
                <a:cubicBezTo>
                  <a:pt x="3863721" y="109499"/>
                  <a:pt x="3866464" y="113157"/>
                  <a:pt x="3871950" y="113157"/>
                </a:cubicBezTo>
                <a:cubicBezTo>
                  <a:pt x="3874694" y="113157"/>
                  <a:pt x="3876980" y="112014"/>
                  <a:pt x="3878808" y="109728"/>
                </a:cubicBezTo>
                <a:cubicBezTo>
                  <a:pt x="3880638" y="107442"/>
                  <a:pt x="3881400" y="104470"/>
                  <a:pt x="3881094" y="100813"/>
                </a:cubicBezTo>
                <a:lnTo>
                  <a:pt x="3880638" y="86639"/>
                </a:lnTo>
                <a:lnTo>
                  <a:pt x="3892982" y="78867"/>
                </a:lnTo>
                <a:cubicBezTo>
                  <a:pt x="3894201" y="88621"/>
                  <a:pt x="3895954" y="95250"/>
                  <a:pt x="3898240" y="98755"/>
                </a:cubicBezTo>
                <a:cubicBezTo>
                  <a:pt x="3900526" y="102260"/>
                  <a:pt x="3903954" y="104013"/>
                  <a:pt x="3908526" y="104013"/>
                </a:cubicBezTo>
                <a:cubicBezTo>
                  <a:pt x="3909746" y="104013"/>
                  <a:pt x="3911041" y="103556"/>
                  <a:pt x="3912413" y="102641"/>
                </a:cubicBezTo>
                <a:cubicBezTo>
                  <a:pt x="3913784" y="101727"/>
                  <a:pt x="3914622" y="100660"/>
                  <a:pt x="3914928" y="99441"/>
                </a:cubicBezTo>
                <a:cubicBezTo>
                  <a:pt x="3914622" y="96393"/>
                  <a:pt x="3912489" y="90907"/>
                  <a:pt x="3908526" y="82982"/>
                </a:cubicBezTo>
                <a:lnTo>
                  <a:pt x="3908070" y="79324"/>
                </a:lnTo>
                <a:cubicBezTo>
                  <a:pt x="3908069" y="76581"/>
                  <a:pt x="3909288" y="73914"/>
                  <a:pt x="3911727" y="71323"/>
                </a:cubicBezTo>
                <a:cubicBezTo>
                  <a:pt x="3914166" y="68732"/>
                  <a:pt x="3917518" y="66980"/>
                  <a:pt x="3921786" y="66065"/>
                </a:cubicBezTo>
                <a:close/>
                <a:moveTo>
                  <a:pt x="476403" y="61417"/>
                </a:moveTo>
                <a:cubicBezTo>
                  <a:pt x="487985" y="61417"/>
                  <a:pt x="493776" y="67818"/>
                  <a:pt x="493776" y="80620"/>
                </a:cubicBezTo>
                <a:cubicBezTo>
                  <a:pt x="493776" y="85192"/>
                  <a:pt x="493014" y="88849"/>
                  <a:pt x="491490" y="91592"/>
                </a:cubicBezTo>
                <a:lnTo>
                  <a:pt x="482346" y="90221"/>
                </a:lnTo>
                <a:lnTo>
                  <a:pt x="482804" y="88392"/>
                </a:lnTo>
                <a:cubicBezTo>
                  <a:pt x="482804" y="86868"/>
                  <a:pt x="482270" y="85725"/>
                  <a:pt x="481203" y="84963"/>
                </a:cubicBezTo>
                <a:cubicBezTo>
                  <a:pt x="480136" y="84201"/>
                  <a:pt x="478689" y="83820"/>
                  <a:pt x="476860" y="83820"/>
                </a:cubicBezTo>
                <a:cubicBezTo>
                  <a:pt x="473202" y="83820"/>
                  <a:pt x="469850" y="85039"/>
                  <a:pt x="466802" y="87478"/>
                </a:cubicBezTo>
                <a:cubicBezTo>
                  <a:pt x="463754" y="89916"/>
                  <a:pt x="461163" y="93116"/>
                  <a:pt x="459029" y="97079"/>
                </a:cubicBezTo>
                <a:cubicBezTo>
                  <a:pt x="464515" y="102870"/>
                  <a:pt x="472135" y="105766"/>
                  <a:pt x="481889" y="105766"/>
                </a:cubicBezTo>
                <a:cubicBezTo>
                  <a:pt x="484328" y="105766"/>
                  <a:pt x="487147" y="105613"/>
                  <a:pt x="490347" y="105308"/>
                </a:cubicBezTo>
                <a:cubicBezTo>
                  <a:pt x="493548" y="105004"/>
                  <a:pt x="497129" y="104394"/>
                  <a:pt x="501092" y="103480"/>
                </a:cubicBezTo>
                <a:lnTo>
                  <a:pt x="499720" y="122682"/>
                </a:lnTo>
                <a:cubicBezTo>
                  <a:pt x="488137" y="125425"/>
                  <a:pt x="478536" y="128245"/>
                  <a:pt x="470916" y="131140"/>
                </a:cubicBezTo>
                <a:cubicBezTo>
                  <a:pt x="463296" y="134036"/>
                  <a:pt x="454152" y="138227"/>
                  <a:pt x="443484" y="143713"/>
                </a:cubicBezTo>
                <a:lnTo>
                  <a:pt x="442113" y="124968"/>
                </a:lnTo>
                <a:lnTo>
                  <a:pt x="459486" y="115367"/>
                </a:lnTo>
                <a:cubicBezTo>
                  <a:pt x="449123" y="112319"/>
                  <a:pt x="443941" y="106375"/>
                  <a:pt x="443941" y="97536"/>
                </a:cubicBezTo>
                <a:cubicBezTo>
                  <a:pt x="443941" y="91745"/>
                  <a:pt x="445618" y="86106"/>
                  <a:pt x="448971" y="80620"/>
                </a:cubicBezTo>
                <a:cubicBezTo>
                  <a:pt x="452324" y="75133"/>
                  <a:pt x="456591" y="70561"/>
                  <a:pt x="461772" y="66904"/>
                </a:cubicBezTo>
                <a:cubicBezTo>
                  <a:pt x="466954" y="63246"/>
                  <a:pt x="471831" y="61417"/>
                  <a:pt x="476403" y="61417"/>
                </a:cubicBezTo>
                <a:close/>
                <a:moveTo>
                  <a:pt x="5346420" y="53111"/>
                </a:moveTo>
                <a:lnTo>
                  <a:pt x="5346878" y="58598"/>
                </a:lnTo>
                <a:cubicBezTo>
                  <a:pt x="5346878" y="67132"/>
                  <a:pt x="5343524" y="73381"/>
                  <a:pt x="5336819" y="77343"/>
                </a:cubicBezTo>
                <a:cubicBezTo>
                  <a:pt x="5328590" y="81305"/>
                  <a:pt x="5318226" y="85649"/>
                  <a:pt x="5305730" y="90373"/>
                </a:cubicBezTo>
                <a:cubicBezTo>
                  <a:pt x="5293232" y="95098"/>
                  <a:pt x="5278754" y="100203"/>
                  <a:pt x="5262296" y="105689"/>
                </a:cubicBezTo>
                <a:lnTo>
                  <a:pt x="5264582" y="84658"/>
                </a:lnTo>
                <a:cubicBezTo>
                  <a:pt x="5282870" y="77953"/>
                  <a:pt x="5298643" y="72161"/>
                  <a:pt x="5311902" y="67285"/>
                </a:cubicBezTo>
                <a:cubicBezTo>
                  <a:pt x="5325160" y="62408"/>
                  <a:pt x="5336666" y="57683"/>
                  <a:pt x="5346420" y="53111"/>
                </a:cubicBezTo>
                <a:close/>
                <a:moveTo>
                  <a:pt x="511455" y="0"/>
                </a:moveTo>
                <a:lnTo>
                  <a:pt x="511912" y="5486"/>
                </a:lnTo>
                <a:cubicBezTo>
                  <a:pt x="511912" y="13411"/>
                  <a:pt x="508407" y="19507"/>
                  <a:pt x="501396" y="23774"/>
                </a:cubicBezTo>
                <a:cubicBezTo>
                  <a:pt x="493472" y="27737"/>
                  <a:pt x="483261" y="32156"/>
                  <a:pt x="470764" y="37033"/>
                </a:cubicBezTo>
                <a:cubicBezTo>
                  <a:pt x="458267" y="41910"/>
                  <a:pt x="443637" y="47244"/>
                  <a:pt x="426873" y="53035"/>
                </a:cubicBezTo>
                <a:lnTo>
                  <a:pt x="429159" y="31090"/>
                </a:lnTo>
                <a:cubicBezTo>
                  <a:pt x="449580" y="23774"/>
                  <a:pt x="466344" y="17678"/>
                  <a:pt x="479451" y="12802"/>
                </a:cubicBezTo>
                <a:cubicBezTo>
                  <a:pt x="492557" y="7925"/>
                  <a:pt x="503225" y="3658"/>
                  <a:pt x="511455"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1101CE47-5FB8-D3DC-7247-072B74B480AB}"/>
              </a:ext>
            </a:extLst>
          </p:cNvPr>
          <p:cNvSpPr txBox="1"/>
          <p:nvPr/>
        </p:nvSpPr>
        <p:spPr>
          <a:xfrm>
            <a:off x="9836727" y="5000202"/>
            <a:ext cx="6965193" cy="1200329"/>
          </a:xfrm>
          <a:prstGeom prst="rect">
            <a:avLst/>
          </a:prstGeom>
          <a:noFill/>
        </p:spPr>
        <p:txBody>
          <a:bodyPr wrap="square" rtlCol="0">
            <a:spAutoFit/>
          </a:bodyPr>
          <a:lstStyle/>
          <a:p>
            <a:pPr marL="0" indent="0" algn="ctr">
              <a:buNone/>
            </a:pPr>
            <a:r>
              <a:rPr lang="en-GB" sz="2400" i="0" u="none" strike="noStrike" dirty="0">
                <a:solidFill>
                  <a:srgbClr val="000000"/>
                </a:solidFill>
                <a:effectLst/>
                <a:latin typeface="Inter"/>
              </a:rPr>
              <a:t>But the disbelievers deny the truth when it comes to them; they are in a state of confusion.</a:t>
            </a:r>
            <a:endParaRPr lang="en-GB" sz="4400" dirty="0">
              <a:effectLst/>
            </a:endParaRPr>
          </a:p>
        </p:txBody>
      </p:sp>
      <p:sp>
        <p:nvSpPr>
          <p:cNvPr id="8" name="Freeform: Shape 7">
            <a:extLst>
              <a:ext uri="{FF2B5EF4-FFF2-40B4-BE49-F238E27FC236}">
                <a16:creationId xmlns:a16="http://schemas.microsoft.com/office/drawing/2014/main" id="{3F577A50-51E0-63C5-1DB7-0E2BDC2F9EBE}"/>
              </a:ext>
            </a:extLst>
          </p:cNvPr>
          <p:cNvSpPr/>
          <p:nvPr/>
        </p:nvSpPr>
        <p:spPr>
          <a:xfrm rot="20799858">
            <a:off x="-245960" y="5160410"/>
            <a:ext cx="9937148" cy="5398512"/>
          </a:xfrm>
          <a:custGeom>
            <a:avLst/>
            <a:gdLst>
              <a:gd name="connsiteX0" fmla="*/ 533902 w 5542288"/>
              <a:gd name="connsiteY0" fmla="*/ 18036 h 3049071"/>
              <a:gd name="connsiteX1" fmla="*/ 1979382 w 5542288"/>
              <a:gd name="connsiteY1" fmla="*/ 667978 h 3049071"/>
              <a:gd name="connsiteX2" fmla="*/ 3378861 w 5542288"/>
              <a:gd name="connsiteY2" fmla="*/ 955722 h 3049071"/>
              <a:gd name="connsiteX3" fmla="*/ 4795784 w 5542288"/>
              <a:gd name="connsiteY3" fmla="*/ 1648925 h 3049071"/>
              <a:gd name="connsiteX4" fmla="*/ 5542288 w 5542288"/>
              <a:gd name="connsiteY4" fmla="*/ 2966753 h 3049071"/>
              <a:gd name="connsiteX5" fmla="*/ 5539185 w 5542288"/>
              <a:gd name="connsiteY5" fmla="*/ 3049071 h 3049071"/>
              <a:gd name="connsiteX6" fmla="*/ 0 w 5542288"/>
              <a:gd name="connsiteY6" fmla="*/ 1736018 h 3049071"/>
              <a:gd name="connsiteX7" fmla="*/ 411519 w 5542288"/>
              <a:gd name="connsiteY7" fmla="*/ 0 h 3049071"/>
              <a:gd name="connsiteX8" fmla="*/ 430579 w 5542288"/>
              <a:gd name="connsiteY8" fmla="*/ 1167 h 3049071"/>
              <a:gd name="connsiteX9" fmla="*/ 533902 w 5542288"/>
              <a:gd name="connsiteY9" fmla="*/ 18036 h 304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2288" h="3049071">
                <a:moveTo>
                  <a:pt x="533902" y="18036"/>
                </a:moveTo>
                <a:cubicBezTo>
                  <a:pt x="988866" y="112723"/>
                  <a:pt x="1533053" y="476694"/>
                  <a:pt x="1979382" y="667978"/>
                </a:cubicBezTo>
                <a:cubicBezTo>
                  <a:pt x="2524350" y="903405"/>
                  <a:pt x="2921090" y="872889"/>
                  <a:pt x="3378861" y="955722"/>
                </a:cubicBezTo>
                <a:cubicBezTo>
                  <a:pt x="3832276" y="1042917"/>
                  <a:pt x="4346727" y="1243466"/>
                  <a:pt x="4795784" y="1648925"/>
                </a:cubicBezTo>
                <a:cubicBezTo>
                  <a:pt x="5188705" y="1999886"/>
                  <a:pt x="5534898" y="2504391"/>
                  <a:pt x="5542288" y="2966753"/>
                </a:cubicBezTo>
                <a:lnTo>
                  <a:pt x="5539185" y="3049071"/>
                </a:lnTo>
                <a:lnTo>
                  <a:pt x="0" y="1736018"/>
                </a:lnTo>
                <a:lnTo>
                  <a:pt x="411519" y="0"/>
                </a:lnTo>
                <a:lnTo>
                  <a:pt x="430579" y="1167"/>
                </a:lnTo>
                <a:cubicBezTo>
                  <a:pt x="464436" y="5062"/>
                  <a:pt x="498905" y="10753"/>
                  <a:pt x="533902" y="18036"/>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a:solidFill>
                <a:schemeClr val="tx1"/>
              </a:solidFill>
            </a:endParaRPr>
          </a:p>
        </p:txBody>
      </p:sp>
      <p:pic>
        <p:nvPicPr>
          <p:cNvPr id="4" name="Picture 3">
            <a:extLst>
              <a:ext uri="{FF2B5EF4-FFF2-40B4-BE49-F238E27FC236}">
                <a16:creationId xmlns:a16="http://schemas.microsoft.com/office/drawing/2014/main" id="{FE76599C-03BA-BD49-13C9-B5340C39FF3B}"/>
              </a:ext>
            </a:extLst>
          </p:cNvPr>
          <p:cNvPicPr>
            <a:picLocks noChangeAspect="1"/>
          </p:cNvPicPr>
          <p:nvPr/>
        </p:nvPicPr>
        <p:blipFill>
          <a:blip r:embed="rId3"/>
          <a:stretch>
            <a:fillRect/>
          </a:stretch>
        </p:blipFill>
        <p:spPr>
          <a:xfrm>
            <a:off x="11821889" y="6362232"/>
            <a:ext cx="2994868" cy="2994868"/>
          </a:xfrm>
          <a:prstGeom prst="rect">
            <a:avLst/>
          </a:prstGeom>
          <a:effectLst>
            <a:softEdge rad="355600"/>
          </a:effectLst>
        </p:spPr>
      </p:pic>
    </p:spTree>
    <p:extLst>
      <p:ext uri="{BB962C8B-B14F-4D97-AF65-F5344CB8AC3E}">
        <p14:creationId xmlns:p14="http://schemas.microsoft.com/office/powerpoint/2010/main" val="3261368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5">
          <a:extLst>
            <a:ext uri="{FF2B5EF4-FFF2-40B4-BE49-F238E27FC236}">
              <a16:creationId xmlns:a16="http://schemas.microsoft.com/office/drawing/2014/main" id="{D2806999-2D67-5788-1053-8B9A65DC9228}"/>
            </a:ext>
          </a:extLst>
        </p:cNvPr>
        <p:cNvGrpSpPr/>
        <p:nvPr/>
      </p:nvGrpSpPr>
      <p:grpSpPr>
        <a:xfrm>
          <a:off x="0" y="0"/>
          <a:ext cx="0" cy="0"/>
          <a:chOff x="0" y="0"/>
          <a:chExt cx="0" cy="0"/>
        </a:xfrm>
      </p:grpSpPr>
      <p:sp>
        <p:nvSpPr>
          <p:cNvPr id="3" name="Freeform: Shape 2">
            <a:extLst>
              <a:ext uri="{FF2B5EF4-FFF2-40B4-BE49-F238E27FC236}">
                <a16:creationId xmlns:a16="http://schemas.microsoft.com/office/drawing/2014/main" id="{FC1495A5-5186-CF0A-6693-2D599ECAB00E}"/>
              </a:ext>
            </a:extLst>
          </p:cNvPr>
          <p:cNvSpPr/>
          <p:nvPr/>
        </p:nvSpPr>
        <p:spPr>
          <a:xfrm rot="20799858" flipH="1" flipV="1">
            <a:off x="9828274" y="-1034392"/>
            <a:ext cx="8575502" cy="4024688"/>
          </a:xfrm>
          <a:custGeom>
            <a:avLst/>
            <a:gdLst>
              <a:gd name="connsiteX0" fmla="*/ 758633 w 2319348"/>
              <a:gd name="connsiteY0" fmla="*/ 99773 h 1088526"/>
              <a:gd name="connsiteX1" fmla="*/ 585988 w 2319348"/>
              <a:gd name="connsiteY1" fmla="*/ 61583 h 1088526"/>
              <a:gd name="connsiteX2" fmla="*/ 250833 w 2319348"/>
              <a:gd name="connsiteY2" fmla="*/ 14785 h 1088526"/>
              <a:gd name="connsiteX3" fmla="*/ 127704 w 2319348"/>
              <a:gd name="connsiteY3" fmla="*/ 0 h 1088526"/>
              <a:gd name="connsiteX4" fmla="*/ 0 w 2319348"/>
              <a:gd name="connsiteY4" fmla="*/ 538729 h 1088526"/>
              <a:gd name="connsiteX5" fmla="*/ 2319348 w 2319348"/>
              <a:gd name="connsiteY5" fmla="*/ 1088526 h 1088526"/>
              <a:gd name="connsiteX6" fmla="*/ 2284277 w 2319348"/>
              <a:gd name="connsiteY6" fmla="*/ 1043739 h 1088526"/>
              <a:gd name="connsiteX7" fmla="*/ 2002911 w 2319348"/>
              <a:gd name="connsiteY7" fmla="*/ 754786 h 1088526"/>
              <a:gd name="connsiteX8" fmla="*/ 758633 w 2319348"/>
              <a:gd name="connsiteY8" fmla="*/ 99773 h 10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19348" h="1088526">
                <a:moveTo>
                  <a:pt x="758633" y="99773"/>
                </a:moveTo>
                <a:cubicBezTo>
                  <a:pt x="700296" y="85153"/>
                  <a:pt x="642665" y="72482"/>
                  <a:pt x="585988" y="61583"/>
                </a:cubicBezTo>
                <a:cubicBezTo>
                  <a:pt x="471546" y="40875"/>
                  <a:pt x="360917" y="27251"/>
                  <a:pt x="250833" y="14785"/>
                </a:cubicBezTo>
                <a:lnTo>
                  <a:pt x="127704" y="0"/>
                </a:lnTo>
                <a:lnTo>
                  <a:pt x="0" y="538729"/>
                </a:lnTo>
                <a:lnTo>
                  <a:pt x="2319348" y="1088526"/>
                </a:lnTo>
                <a:lnTo>
                  <a:pt x="2284277" y="1043739"/>
                </a:lnTo>
                <a:cubicBezTo>
                  <a:pt x="2196451" y="939863"/>
                  <a:pt x="2101140" y="842526"/>
                  <a:pt x="2002911" y="754786"/>
                </a:cubicBezTo>
                <a:cubicBezTo>
                  <a:pt x="1609987" y="400009"/>
                  <a:pt x="1166994" y="202117"/>
                  <a:pt x="758633" y="99773"/>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dirty="0">
              <a:solidFill>
                <a:schemeClr val="tx1"/>
              </a:solidFill>
            </a:endParaRPr>
          </a:p>
        </p:txBody>
      </p:sp>
      <p:sp>
        <p:nvSpPr>
          <p:cNvPr id="4" name="Google Shape;203;p22">
            <a:extLst>
              <a:ext uri="{FF2B5EF4-FFF2-40B4-BE49-F238E27FC236}">
                <a16:creationId xmlns:a16="http://schemas.microsoft.com/office/drawing/2014/main" id="{9C99040F-A503-0B90-D5C5-2BB085A448FC}"/>
              </a:ext>
            </a:extLst>
          </p:cNvPr>
          <p:cNvSpPr txBox="1"/>
          <p:nvPr/>
        </p:nvSpPr>
        <p:spPr>
          <a:xfrm>
            <a:off x="11727297" y="6057290"/>
            <a:ext cx="5704670" cy="2831504"/>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600"/>
              </a:spcAft>
              <a:buFont typeface="Arial" panose="020B0604020202020204" pitchFamily="34" charset="0"/>
              <a:buChar char="•"/>
            </a:pPr>
            <a:endParaRPr lang="en-US" sz="2400" dirty="0"/>
          </a:p>
          <a:p>
            <a:pPr marR="0" lvl="0" algn="ctr" rtl="0">
              <a:spcBef>
                <a:spcPts val="0"/>
              </a:spcBef>
              <a:spcAft>
                <a:spcPts val="600"/>
              </a:spcAft>
            </a:pPr>
            <a:r>
              <a:rPr lang="en-US" sz="3600" dirty="0">
                <a:latin typeface="+mn-lt"/>
              </a:rPr>
              <a:t>[A] What impact does this have on their lives? How are their lives different?</a:t>
            </a:r>
            <a:endParaRPr lang="en-PK" sz="3600" dirty="0">
              <a:latin typeface="+mn-lt"/>
            </a:endParaRPr>
          </a:p>
        </p:txBody>
      </p:sp>
      <p:sp>
        <p:nvSpPr>
          <p:cNvPr id="5" name="Google Shape;107;p16">
            <a:extLst>
              <a:ext uri="{FF2B5EF4-FFF2-40B4-BE49-F238E27FC236}">
                <a16:creationId xmlns:a16="http://schemas.microsoft.com/office/drawing/2014/main" id="{BC1E1380-79AB-D874-7B6A-63084B90BCA7}"/>
              </a:ext>
            </a:extLst>
          </p:cNvPr>
          <p:cNvSpPr txBox="1"/>
          <p:nvPr/>
        </p:nvSpPr>
        <p:spPr>
          <a:xfrm>
            <a:off x="2008851" y="1420490"/>
            <a:ext cx="9272586"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highlight>
                  <a:srgbClr val="FAAC69"/>
                </a:highlight>
                <a:latin typeface="+mj-lt"/>
                <a:ea typeface="Inter Tight Medium"/>
                <a:cs typeface="Inter Tight Medium"/>
                <a:sym typeface="Inter Tight Medium"/>
              </a:rPr>
              <a:t>The Outcomes of Belief in the Next Life</a:t>
            </a:r>
            <a:endParaRPr lang="en-US" sz="1200" dirty="0">
              <a:latin typeface="+mj-lt"/>
            </a:endParaRPr>
          </a:p>
        </p:txBody>
      </p:sp>
      <p:pic>
        <p:nvPicPr>
          <p:cNvPr id="11" name="Picture 10">
            <a:extLst>
              <a:ext uri="{FF2B5EF4-FFF2-40B4-BE49-F238E27FC236}">
                <a16:creationId xmlns:a16="http://schemas.microsoft.com/office/drawing/2014/main" id="{B89B75BE-9A93-0077-B202-12F1B889CACE}"/>
              </a:ext>
            </a:extLst>
          </p:cNvPr>
          <p:cNvPicPr>
            <a:picLocks noChangeAspect="1"/>
          </p:cNvPicPr>
          <p:nvPr/>
        </p:nvPicPr>
        <p:blipFill>
          <a:blip r:embed="rId3"/>
          <a:stretch>
            <a:fillRect/>
          </a:stretch>
        </p:blipFill>
        <p:spPr>
          <a:xfrm>
            <a:off x="2282774" y="4369896"/>
            <a:ext cx="2143125" cy="2143125"/>
          </a:xfrm>
          <a:prstGeom prst="rect">
            <a:avLst/>
          </a:prstGeom>
        </p:spPr>
      </p:pic>
      <p:sp>
        <p:nvSpPr>
          <p:cNvPr id="16" name="Rectangle: Rounded Corners 15">
            <a:extLst>
              <a:ext uri="{FF2B5EF4-FFF2-40B4-BE49-F238E27FC236}">
                <a16:creationId xmlns:a16="http://schemas.microsoft.com/office/drawing/2014/main" id="{0D0FCF1F-5A62-D14F-98D4-873FD376F5D4}"/>
              </a:ext>
            </a:extLst>
          </p:cNvPr>
          <p:cNvSpPr/>
          <p:nvPr/>
        </p:nvSpPr>
        <p:spPr>
          <a:xfrm>
            <a:off x="1958229" y="6513021"/>
            <a:ext cx="3083595" cy="2143125"/>
          </a:xfrm>
          <a:prstGeom prst="roundRect">
            <a:avLst/>
          </a:prstGeom>
          <a:solidFill>
            <a:srgbClr val="EEEBF5"/>
          </a:solidFill>
          <a:ln>
            <a:solidFill>
              <a:srgbClr val="EEEBF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a:solidFill>
                  <a:srgbClr val="4B116F"/>
                </a:solidFill>
              </a:rPr>
              <a:t>Amy, 14</a:t>
            </a:r>
          </a:p>
          <a:p>
            <a:pPr algn="ctr"/>
            <a:endParaRPr lang="en-GB" sz="2400" dirty="0">
              <a:solidFill>
                <a:srgbClr val="4B116F"/>
              </a:solidFill>
            </a:endParaRPr>
          </a:p>
          <a:p>
            <a:pPr algn="ctr"/>
            <a:r>
              <a:rPr lang="en-GB" sz="2400" dirty="0">
                <a:solidFill>
                  <a:srgbClr val="4B116F"/>
                </a:solidFill>
              </a:rPr>
              <a:t>Does NOT believe in the hereafter</a:t>
            </a:r>
          </a:p>
        </p:txBody>
      </p:sp>
      <p:sp>
        <p:nvSpPr>
          <p:cNvPr id="17" name="Rectangle: Rounded Corners 16">
            <a:extLst>
              <a:ext uri="{FF2B5EF4-FFF2-40B4-BE49-F238E27FC236}">
                <a16:creationId xmlns:a16="http://schemas.microsoft.com/office/drawing/2014/main" id="{FDEACBBE-D8B7-B1BF-EFCC-48919E1D0E14}"/>
              </a:ext>
            </a:extLst>
          </p:cNvPr>
          <p:cNvSpPr/>
          <p:nvPr/>
        </p:nvSpPr>
        <p:spPr>
          <a:xfrm>
            <a:off x="6900319" y="6513021"/>
            <a:ext cx="3083595" cy="2143125"/>
          </a:xfrm>
          <a:prstGeom prst="roundRect">
            <a:avLst/>
          </a:prstGeom>
          <a:solidFill>
            <a:srgbClr val="EEEBF5"/>
          </a:solidFill>
          <a:ln>
            <a:solidFill>
              <a:srgbClr val="EEEBF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a:solidFill>
                  <a:srgbClr val="4B116F"/>
                </a:solidFill>
              </a:rPr>
              <a:t>Iman ,14</a:t>
            </a:r>
          </a:p>
          <a:p>
            <a:pPr algn="ctr"/>
            <a:endParaRPr lang="en-GB" sz="2400" dirty="0">
              <a:solidFill>
                <a:srgbClr val="4B116F"/>
              </a:solidFill>
            </a:endParaRPr>
          </a:p>
          <a:p>
            <a:pPr algn="ctr"/>
            <a:r>
              <a:rPr lang="en-GB" sz="2400" dirty="0">
                <a:solidFill>
                  <a:srgbClr val="4B116F"/>
                </a:solidFill>
              </a:rPr>
              <a:t>Does NOT believe in the hereafter</a:t>
            </a:r>
          </a:p>
        </p:txBody>
      </p:sp>
      <p:pic>
        <p:nvPicPr>
          <p:cNvPr id="19" name="Picture 18">
            <a:extLst>
              <a:ext uri="{FF2B5EF4-FFF2-40B4-BE49-F238E27FC236}">
                <a16:creationId xmlns:a16="http://schemas.microsoft.com/office/drawing/2014/main" id="{B40100E7-7C15-9083-24AD-BFA2D8FF1AFB}"/>
              </a:ext>
            </a:extLst>
          </p:cNvPr>
          <p:cNvPicPr>
            <a:picLocks noChangeAspect="1"/>
          </p:cNvPicPr>
          <p:nvPr/>
        </p:nvPicPr>
        <p:blipFill>
          <a:blip r:embed="rId4"/>
          <a:stretch>
            <a:fillRect/>
          </a:stretch>
        </p:blipFill>
        <p:spPr>
          <a:xfrm>
            <a:off x="12603552" y="213854"/>
            <a:ext cx="5202371" cy="5202371"/>
          </a:xfrm>
          <a:prstGeom prst="rect">
            <a:avLst/>
          </a:prstGeom>
        </p:spPr>
      </p:pic>
      <p:sp>
        <p:nvSpPr>
          <p:cNvPr id="21" name="TextBox 20">
            <a:extLst>
              <a:ext uri="{FF2B5EF4-FFF2-40B4-BE49-F238E27FC236}">
                <a16:creationId xmlns:a16="http://schemas.microsoft.com/office/drawing/2014/main" id="{2D270764-7823-41E6-63C4-7CD8198A429B}"/>
              </a:ext>
            </a:extLst>
          </p:cNvPr>
          <p:cNvSpPr txBox="1"/>
          <p:nvPr/>
        </p:nvSpPr>
        <p:spPr>
          <a:xfrm rot="2637085">
            <a:off x="15457425" y="4851114"/>
            <a:ext cx="4282751" cy="584775"/>
          </a:xfrm>
          <a:prstGeom prst="rect">
            <a:avLst/>
          </a:prstGeom>
          <a:noFill/>
        </p:spPr>
        <p:txBody>
          <a:bodyPr wrap="square" rtlCol="0">
            <a:spAutoFit/>
          </a:bodyPr>
          <a:lstStyle/>
          <a:p>
            <a:r>
              <a:rPr lang="en-GB" sz="3200" dirty="0">
                <a:highlight>
                  <a:srgbClr val="FAAC69"/>
                </a:highlight>
              </a:rPr>
              <a:t>Akhirah</a:t>
            </a:r>
          </a:p>
        </p:txBody>
      </p:sp>
      <p:pic>
        <p:nvPicPr>
          <p:cNvPr id="6" name="Picture 5">
            <a:extLst>
              <a:ext uri="{FF2B5EF4-FFF2-40B4-BE49-F238E27FC236}">
                <a16:creationId xmlns:a16="http://schemas.microsoft.com/office/drawing/2014/main" id="{1781DF48-FD39-3207-F86D-6353B20B4C29}"/>
              </a:ext>
            </a:extLst>
          </p:cNvPr>
          <p:cNvPicPr>
            <a:picLocks noChangeAspect="1"/>
          </p:cNvPicPr>
          <p:nvPr/>
        </p:nvPicPr>
        <p:blipFill>
          <a:blip r:embed="rId5"/>
          <a:stretch>
            <a:fillRect/>
          </a:stretch>
        </p:blipFill>
        <p:spPr>
          <a:xfrm>
            <a:off x="7363311" y="4333195"/>
            <a:ext cx="2143125" cy="2143125"/>
          </a:xfrm>
          <a:prstGeom prst="rect">
            <a:avLst/>
          </a:prstGeom>
        </p:spPr>
      </p:pic>
    </p:spTree>
    <p:extLst>
      <p:ext uri="{BB962C8B-B14F-4D97-AF65-F5344CB8AC3E}">
        <p14:creationId xmlns:p14="http://schemas.microsoft.com/office/powerpoint/2010/main" val="1875964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0E0DD19A-670D-3FCF-0C3F-060D7D2F7C1D}"/>
            </a:ext>
          </a:extLst>
        </p:cNvPr>
        <p:cNvGrpSpPr/>
        <p:nvPr/>
      </p:nvGrpSpPr>
      <p:grpSpPr>
        <a:xfrm>
          <a:off x="0" y="0"/>
          <a:ext cx="0" cy="0"/>
          <a:chOff x="0" y="0"/>
          <a:chExt cx="0" cy="0"/>
        </a:xfrm>
      </p:grpSpPr>
      <p:sp>
        <p:nvSpPr>
          <p:cNvPr id="12" name="Background frame">
            <a:extLst>
              <a:ext uri="{FF2B5EF4-FFF2-40B4-BE49-F238E27FC236}">
                <a16:creationId xmlns:a16="http://schemas.microsoft.com/office/drawing/2014/main" id="{538EACCD-A096-6147-D6A5-568437AC05DA}"/>
              </a:ext>
            </a:extLst>
          </p:cNvPr>
          <p:cNvSpPr/>
          <p:nvPr/>
        </p:nvSpPr>
        <p:spPr>
          <a:xfrm>
            <a:off x="9144000" y="1640539"/>
            <a:ext cx="7912045" cy="2698716"/>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1C6172F8-796B-E4B1-51C0-CF93B8FD941F}"/>
              </a:ext>
            </a:extLst>
          </p:cNvPr>
          <p:cNvSpPr/>
          <p:nvPr/>
        </p:nvSpPr>
        <p:spPr>
          <a:xfrm>
            <a:off x="9148517" y="4661429"/>
            <a:ext cx="7912045" cy="1612344"/>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A156E4CC-F6A8-F28D-1728-9545B1389049}"/>
              </a:ext>
            </a:extLst>
          </p:cNvPr>
          <p:cNvSpPr txBox="1"/>
          <p:nvPr/>
        </p:nvSpPr>
        <p:spPr>
          <a:xfrm>
            <a:off x="1932840" y="1444743"/>
            <a:ext cx="6527417"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The Flawless Sky</a:t>
            </a:r>
          </a:p>
        </p:txBody>
      </p:sp>
      <p:sp>
        <p:nvSpPr>
          <p:cNvPr id="3" name="Google Shape;203;p22">
            <a:extLst>
              <a:ext uri="{FF2B5EF4-FFF2-40B4-BE49-F238E27FC236}">
                <a16:creationId xmlns:a16="http://schemas.microsoft.com/office/drawing/2014/main" id="{B9E9CA96-D4DC-A992-4A08-DA72A5090E31}"/>
              </a:ext>
            </a:extLst>
          </p:cNvPr>
          <p:cNvSpPr txBox="1"/>
          <p:nvPr/>
        </p:nvSpPr>
        <p:spPr>
          <a:xfrm>
            <a:off x="1932842" y="2796989"/>
            <a:ext cx="6527418" cy="3647112"/>
          </a:xfrm>
          <a:prstGeom prst="rect">
            <a:avLst/>
          </a:prstGeom>
          <a:noFill/>
          <a:ln>
            <a:noFill/>
          </a:ln>
        </p:spPr>
        <p:txBody>
          <a:bodyPr spcFirstLastPara="1" wrap="square" lIns="91425" tIns="45700" rIns="91425" bIns="45700" anchor="t" anchorCtr="0">
            <a:spAutoFit/>
          </a:bodyPr>
          <a:lstStyle/>
          <a:p>
            <a:pPr marL="342900" marR="0" lvl="0" indent="-342900" algn="l" rtl="0">
              <a:lnSpc>
                <a:spcPct val="150000"/>
              </a:lnSpc>
              <a:spcBef>
                <a:spcPts val="0"/>
              </a:spcBef>
              <a:spcAft>
                <a:spcPts val="600"/>
              </a:spcAft>
              <a:buFont typeface="Arial" panose="020B0604020202020204" pitchFamily="34" charset="0"/>
              <a:buChar char="•"/>
            </a:pPr>
            <a:r>
              <a:rPr lang="en-US" sz="2400" b="1" dirty="0">
                <a:solidFill>
                  <a:srgbClr val="1E1E1E"/>
                </a:solidFill>
                <a:latin typeface="Inter Light"/>
                <a:ea typeface="Inter Light"/>
                <a:cs typeface="Inter Light"/>
                <a:sym typeface="Inter Light"/>
              </a:rPr>
              <a:t>Reflect</a:t>
            </a:r>
            <a:r>
              <a:rPr lang="en-US" sz="2400" dirty="0">
                <a:solidFill>
                  <a:srgbClr val="1E1E1E"/>
                </a:solidFill>
                <a:latin typeface="Inter Light"/>
                <a:ea typeface="Inter Light"/>
                <a:cs typeface="Inter Light"/>
                <a:sym typeface="Inter Light"/>
              </a:rPr>
              <a:t> on the signs around us: nature. This is part of fitrah. </a:t>
            </a:r>
          </a:p>
          <a:p>
            <a:pPr marL="342900" marR="0" lvl="0" indent="-342900" algn="l" rtl="0">
              <a:lnSpc>
                <a:spcPct val="150000"/>
              </a:lnSpc>
              <a:spcBef>
                <a:spcPts val="0"/>
              </a:spcBef>
              <a:spcAft>
                <a:spcPts val="600"/>
              </a:spcAft>
              <a:buFont typeface="Arial" panose="020B0604020202020204" pitchFamily="34" charset="0"/>
              <a:buChar char="•"/>
            </a:pPr>
            <a:r>
              <a:rPr lang="en-US" sz="2400" dirty="0">
                <a:solidFill>
                  <a:srgbClr val="1E1E1E"/>
                </a:solidFill>
                <a:latin typeface="Inter Light"/>
                <a:ea typeface="Inter Light"/>
                <a:cs typeface="Inter Light"/>
                <a:sym typeface="Inter Light"/>
              </a:rPr>
              <a:t>The sky reflects </a:t>
            </a:r>
            <a:r>
              <a:rPr lang="en-US" sz="2400" b="1" dirty="0">
                <a:solidFill>
                  <a:srgbClr val="1E1E1E"/>
                </a:solidFill>
                <a:latin typeface="Inter Light"/>
                <a:ea typeface="Inter Light"/>
                <a:cs typeface="Inter Light"/>
                <a:sym typeface="Inter Light"/>
              </a:rPr>
              <a:t>Allah’s power </a:t>
            </a:r>
            <a:r>
              <a:rPr lang="en-US" sz="2400" dirty="0">
                <a:solidFill>
                  <a:srgbClr val="1E1E1E"/>
                </a:solidFill>
                <a:latin typeface="Inter Light"/>
                <a:ea typeface="Inter Light"/>
                <a:cs typeface="Inter Light"/>
                <a:sym typeface="Inter Light"/>
              </a:rPr>
              <a:t>and beauty: built, adorned, and flawless in structure. Similar to the truth. </a:t>
            </a:r>
          </a:p>
          <a:p>
            <a:pPr marL="342900" marR="0" lvl="0" indent="-342900" algn="l" rtl="0">
              <a:lnSpc>
                <a:spcPct val="150000"/>
              </a:lnSpc>
              <a:spcBef>
                <a:spcPts val="0"/>
              </a:spcBef>
              <a:spcAft>
                <a:spcPts val="600"/>
              </a:spcAft>
              <a:buFont typeface="Arial" panose="020B0604020202020204" pitchFamily="34" charset="0"/>
              <a:buChar char="•"/>
            </a:pPr>
            <a:r>
              <a:rPr lang="en-US" sz="2400" dirty="0">
                <a:solidFill>
                  <a:srgbClr val="1E1E1E"/>
                </a:solidFill>
                <a:latin typeface="Inter Light"/>
                <a:ea typeface="Inter Light"/>
                <a:cs typeface="Inter Light"/>
                <a:sym typeface="Inter Light"/>
              </a:rPr>
              <a:t>Connect the physical to the spiritual. </a:t>
            </a:r>
          </a:p>
        </p:txBody>
      </p:sp>
      <p:sp>
        <p:nvSpPr>
          <p:cNvPr id="10" name="Freeform: Shape 9">
            <a:extLst>
              <a:ext uri="{FF2B5EF4-FFF2-40B4-BE49-F238E27FC236}">
                <a16:creationId xmlns:a16="http://schemas.microsoft.com/office/drawing/2014/main" id="{920BFA39-9510-67EB-9C4F-07B48B4321CE}"/>
              </a:ext>
            </a:extLst>
          </p:cNvPr>
          <p:cNvSpPr/>
          <p:nvPr/>
        </p:nvSpPr>
        <p:spPr>
          <a:xfrm>
            <a:off x="9744970" y="2319228"/>
            <a:ext cx="6683732" cy="1507922"/>
          </a:xfrm>
          <a:custGeom>
            <a:avLst/>
            <a:gdLst/>
            <a:ahLst/>
            <a:cxnLst/>
            <a:rect l="l" t="t" r="r" b="b"/>
            <a:pathLst>
              <a:path w="6683732" h="1507922">
                <a:moveTo>
                  <a:pt x="2049171" y="1464945"/>
                </a:moveTo>
                <a:lnTo>
                  <a:pt x="2049171" y="1469517"/>
                </a:lnTo>
                <a:cubicBezTo>
                  <a:pt x="2049171" y="1475003"/>
                  <a:pt x="2047190" y="1478890"/>
                  <a:pt x="2043227" y="1481176"/>
                </a:cubicBezTo>
                <a:cubicBezTo>
                  <a:pt x="2039264" y="1483462"/>
                  <a:pt x="2033169" y="1486129"/>
                  <a:pt x="2024939" y="1489177"/>
                </a:cubicBezTo>
                <a:cubicBezTo>
                  <a:pt x="2020672" y="1491005"/>
                  <a:pt x="2014042" y="1493367"/>
                  <a:pt x="2005051" y="1496263"/>
                </a:cubicBezTo>
                <a:cubicBezTo>
                  <a:pt x="1996059" y="1499159"/>
                  <a:pt x="1984096" y="1503045"/>
                  <a:pt x="1969161" y="1507922"/>
                </a:cubicBezTo>
                <a:lnTo>
                  <a:pt x="1970532" y="1491005"/>
                </a:lnTo>
                <a:cubicBezTo>
                  <a:pt x="1999184" y="1482776"/>
                  <a:pt x="2025396" y="1474089"/>
                  <a:pt x="2049171" y="1464945"/>
                </a:cubicBezTo>
                <a:close/>
                <a:moveTo>
                  <a:pt x="2045513" y="1441171"/>
                </a:moveTo>
                <a:lnTo>
                  <a:pt x="2045970" y="1445743"/>
                </a:lnTo>
                <a:cubicBezTo>
                  <a:pt x="2046580" y="1450315"/>
                  <a:pt x="2045361" y="1453591"/>
                  <a:pt x="2042312" y="1455572"/>
                </a:cubicBezTo>
                <a:cubicBezTo>
                  <a:pt x="2039264" y="1457554"/>
                  <a:pt x="2034388" y="1459916"/>
                  <a:pt x="2027682" y="1462659"/>
                </a:cubicBezTo>
                <a:cubicBezTo>
                  <a:pt x="2023110" y="1464792"/>
                  <a:pt x="2016024" y="1467536"/>
                  <a:pt x="2006422" y="1470889"/>
                </a:cubicBezTo>
                <a:cubicBezTo>
                  <a:pt x="1996821" y="1474241"/>
                  <a:pt x="1983334" y="1478661"/>
                  <a:pt x="1965960" y="1484147"/>
                </a:cubicBezTo>
                <a:lnTo>
                  <a:pt x="1967332" y="1467231"/>
                </a:lnTo>
                <a:cubicBezTo>
                  <a:pt x="1981658" y="1462964"/>
                  <a:pt x="1995450" y="1458697"/>
                  <a:pt x="2008708" y="1454429"/>
                </a:cubicBezTo>
                <a:cubicBezTo>
                  <a:pt x="2021967" y="1450162"/>
                  <a:pt x="2034235" y="1445743"/>
                  <a:pt x="2045513" y="1441171"/>
                </a:cubicBezTo>
                <a:close/>
                <a:moveTo>
                  <a:pt x="1512646" y="1377544"/>
                </a:moveTo>
                <a:cubicBezTo>
                  <a:pt x="1521486" y="1384249"/>
                  <a:pt x="1528039" y="1390193"/>
                  <a:pt x="1532306" y="1395374"/>
                </a:cubicBezTo>
                <a:cubicBezTo>
                  <a:pt x="1529258" y="1398118"/>
                  <a:pt x="1526058" y="1401166"/>
                  <a:pt x="1522705" y="1404518"/>
                </a:cubicBezTo>
                <a:cubicBezTo>
                  <a:pt x="1519352" y="1407871"/>
                  <a:pt x="1515999" y="1411681"/>
                  <a:pt x="1512646" y="1415948"/>
                </a:cubicBezTo>
                <a:cubicBezTo>
                  <a:pt x="1508074" y="1410157"/>
                  <a:pt x="1502131" y="1404061"/>
                  <a:pt x="1494816" y="1397660"/>
                </a:cubicBezTo>
                <a:cubicBezTo>
                  <a:pt x="1497254" y="1394003"/>
                  <a:pt x="1499997" y="1390498"/>
                  <a:pt x="1503045" y="1387145"/>
                </a:cubicBezTo>
                <a:cubicBezTo>
                  <a:pt x="1506093" y="1383792"/>
                  <a:pt x="1509294" y="1380592"/>
                  <a:pt x="1512646" y="1377544"/>
                </a:cubicBezTo>
                <a:close/>
                <a:moveTo>
                  <a:pt x="1237946" y="1377544"/>
                </a:moveTo>
                <a:cubicBezTo>
                  <a:pt x="1240689" y="1380287"/>
                  <a:pt x="1243660" y="1383182"/>
                  <a:pt x="1246861" y="1386230"/>
                </a:cubicBezTo>
                <a:cubicBezTo>
                  <a:pt x="1250061" y="1389278"/>
                  <a:pt x="1253033" y="1392326"/>
                  <a:pt x="1255776" y="1395374"/>
                </a:cubicBezTo>
                <a:cubicBezTo>
                  <a:pt x="1253338" y="1399032"/>
                  <a:pt x="1250594" y="1402613"/>
                  <a:pt x="1247547" y="1406119"/>
                </a:cubicBezTo>
                <a:cubicBezTo>
                  <a:pt x="1244498" y="1409624"/>
                  <a:pt x="1241298" y="1412900"/>
                  <a:pt x="1237946" y="1415948"/>
                </a:cubicBezTo>
                <a:cubicBezTo>
                  <a:pt x="1233983" y="1412900"/>
                  <a:pt x="1230325" y="1409852"/>
                  <a:pt x="1226973" y="1406804"/>
                </a:cubicBezTo>
                <a:cubicBezTo>
                  <a:pt x="1223620" y="1403756"/>
                  <a:pt x="1220724" y="1400861"/>
                  <a:pt x="1218286" y="1398118"/>
                </a:cubicBezTo>
                <a:cubicBezTo>
                  <a:pt x="1221639" y="1395070"/>
                  <a:pt x="1224915" y="1391869"/>
                  <a:pt x="1228116" y="1388516"/>
                </a:cubicBezTo>
                <a:cubicBezTo>
                  <a:pt x="1231316" y="1385164"/>
                  <a:pt x="1234593" y="1381506"/>
                  <a:pt x="1237946" y="1377544"/>
                </a:cubicBezTo>
                <a:close/>
                <a:moveTo>
                  <a:pt x="3253817" y="1331900"/>
                </a:moveTo>
                <a:lnTo>
                  <a:pt x="3254274" y="1337386"/>
                </a:lnTo>
                <a:cubicBezTo>
                  <a:pt x="3253664" y="1346530"/>
                  <a:pt x="3249854" y="1352931"/>
                  <a:pt x="3242844" y="1356589"/>
                </a:cubicBezTo>
                <a:cubicBezTo>
                  <a:pt x="3234919" y="1360551"/>
                  <a:pt x="3224632" y="1364894"/>
                  <a:pt x="3211983" y="1369619"/>
                </a:cubicBezTo>
                <a:cubicBezTo>
                  <a:pt x="3199334" y="1374343"/>
                  <a:pt x="3184474" y="1379449"/>
                  <a:pt x="3167406" y="1384935"/>
                </a:cubicBezTo>
                <a:lnTo>
                  <a:pt x="3171063" y="1361618"/>
                </a:lnTo>
                <a:cubicBezTo>
                  <a:pt x="3191180" y="1354607"/>
                  <a:pt x="3208020" y="1348740"/>
                  <a:pt x="3221584" y="1344016"/>
                </a:cubicBezTo>
                <a:cubicBezTo>
                  <a:pt x="3235148" y="1339291"/>
                  <a:pt x="3245892" y="1335253"/>
                  <a:pt x="3253817" y="1331900"/>
                </a:cubicBezTo>
                <a:close/>
                <a:moveTo>
                  <a:pt x="5162169" y="1318108"/>
                </a:moveTo>
                <a:cubicBezTo>
                  <a:pt x="5163998" y="1320241"/>
                  <a:pt x="5167274" y="1323670"/>
                  <a:pt x="5171999" y="1328395"/>
                </a:cubicBezTo>
                <a:cubicBezTo>
                  <a:pt x="5176724" y="1333119"/>
                  <a:pt x="5182896" y="1339139"/>
                  <a:pt x="5190516" y="1346454"/>
                </a:cubicBezTo>
                <a:cubicBezTo>
                  <a:pt x="5186858" y="1351636"/>
                  <a:pt x="5182743" y="1356893"/>
                  <a:pt x="5178171" y="1362227"/>
                </a:cubicBezTo>
                <a:cubicBezTo>
                  <a:pt x="5173598" y="1367561"/>
                  <a:pt x="5168570" y="1372972"/>
                  <a:pt x="5163084" y="1378458"/>
                </a:cubicBezTo>
                <a:cubicBezTo>
                  <a:pt x="5155768" y="1372667"/>
                  <a:pt x="5149520" y="1367333"/>
                  <a:pt x="5144338" y="1362456"/>
                </a:cubicBezTo>
                <a:cubicBezTo>
                  <a:pt x="5139156" y="1357579"/>
                  <a:pt x="5134890" y="1353312"/>
                  <a:pt x="5131536" y="1349654"/>
                </a:cubicBezTo>
                <a:cubicBezTo>
                  <a:pt x="5136413" y="1345082"/>
                  <a:pt x="5141442" y="1340129"/>
                  <a:pt x="5146624" y="1334795"/>
                </a:cubicBezTo>
                <a:cubicBezTo>
                  <a:pt x="5151806" y="1329461"/>
                  <a:pt x="5156988" y="1323899"/>
                  <a:pt x="5162169" y="1318108"/>
                </a:cubicBezTo>
                <a:close/>
                <a:moveTo>
                  <a:pt x="5225720" y="1311707"/>
                </a:moveTo>
                <a:cubicBezTo>
                  <a:pt x="5226939" y="1312621"/>
                  <a:pt x="5229834" y="1315441"/>
                  <a:pt x="5234406" y="1320165"/>
                </a:cubicBezTo>
                <a:cubicBezTo>
                  <a:pt x="5238978" y="1324889"/>
                  <a:pt x="5245532" y="1331519"/>
                  <a:pt x="5254066" y="1340053"/>
                </a:cubicBezTo>
                <a:cubicBezTo>
                  <a:pt x="5251018" y="1344320"/>
                  <a:pt x="5247208" y="1349121"/>
                  <a:pt x="5242636" y="1354455"/>
                </a:cubicBezTo>
                <a:cubicBezTo>
                  <a:pt x="5238064" y="1359789"/>
                  <a:pt x="5232730" y="1365504"/>
                  <a:pt x="5226634" y="1371600"/>
                </a:cubicBezTo>
                <a:cubicBezTo>
                  <a:pt x="5213528" y="1361237"/>
                  <a:pt x="5203165" y="1351788"/>
                  <a:pt x="5195544" y="1343254"/>
                </a:cubicBezTo>
                <a:cubicBezTo>
                  <a:pt x="5204384" y="1335329"/>
                  <a:pt x="5214442" y="1324813"/>
                  <a:pt x="5225720" y="1311707"/>
                </a:cubicBezTo>
                <a:close/>
                <a:moveTo>
                  <a:pt x="4786884" y="1282446"/>
                </a:moveTo>
                <a:cubicBezTo>
                  <a:pt x="4785970" y="1282446"/>
                  <a:pt x="4784370" y="1282598"/>
                  <a:pt x="4782084" y="1282903"/>
                </a:cubicBezTo>
                <a:cubicBezTo>
                  <a:pt x="4779798" y="1283208"/>
                  <a:pt x="4777130" y="1283818"/>
                  <a:pt x="4774082" y="1284732"/>
                </a:cubicBezTo>
                <a:cubicBezTo>
                  <a:pt x="4777740" y="1301801"/>
                  <a:pt x="4784446" y="1314602"/>
                  <a:pt x="4794199" y="1323137"/>
                </a:cubicBezTo>
                <a:cubicBezTo>
                  <a:pt x="4803952" y="1331671"/>
                  <a:pt x="4816450" y="1335938"/>
                  <a:pt x="4831690" y="1335938"/>
                </a:cubicBezTo>
                <a:cubicBezTo>
                  <a:pt x="4836871" y="1335938"/>
                  <a:pt x="4841748" y="1335176"/>
                  <a:pt x="4846320" y="1333652"/>
                </a:cubicBezTo>
                <a:cubicBezTo>
                  <a:pt x="4850892" y="1332128"/>
                  <a:pt x="4855311" y="1329690"/>
                  <a:pt x="4859579" y="1326337"/>
                </a:cubicBezTo>
                <a:cubicBezTo>
                  <a:pt x="4854702" y="1317498"/>
                  <a:pt x="4848454" y="1309802"/>
                  <a:pt x="4840834" y="1303249"/>
                </a:cubicBezTo>
                <a:cubicBezTo>
                  <a:pt x="4833214" y="1296695"/>
                  <a:pt x="4824756" y="1291590"/>
                  <a:pt x="4815459" y="1287932"/>
                </a:cubicBezTo>
                <a:cubicBezTo>
                  <a:pt x="4806162" y="1284275"/>
                  <a:pt x="4796638" y="1282446"/>
                  <a:pt x="4786884" y="1282446"/>
                </a:cubicBezTo>
                <a:close/>
                <a:moveTo>
                  <a:pt x="3615309" y="1282446"/>
                </a:moveTo>
                <a:cubicBezTo>
                  <a:pt x="3614395" y="1282446"/>
                  <a:pt x="3612794" y="1282598"/>
                  <a:pt x="3610508" y="1282903"/>
                </a:cubicBezTo>
                <a:cubicBezTo>
                  <a:pt x="3608222" y="1283208"/>
                  <a:pt x="3605556" y="1283818"/>
                  <a:pt x="3602508" y="1284732"/>
                </a:cubicBezTo>
                <a:cubicBezTo>
                  <a:pt x="3606165" y="1301801"/>
                  <a:pt x="3612871" y="1314602"/>
                  <a:pt x="3622624" y="1323137"/>
                </a:cubicBezTo>
                <a:cubicBezTo>
                  <a:pt x="3632378" y="1331671"/>
                  <a:pt x="3644874" y="1335938"/>
                  <a:pt x="3660114" y="1335938"/>
                </a:cubicBezTo>
                <a:cubicBezTo>
                  <a:pt x="3665296" y="1335938"/>
                  <a:pt x="3670173" y="1335176"/>
                  <a:pt x="3674745" y="1333652"/>
                </a:cubicBezTo>
                <a:cubicBezTo>
                  <a:pt x="3679317" y="1332128"/>
                  <a:pt x="3683737" y="1329690"/>
                  <a:pt x="3688004" y="1326337"/>
                </a:cubicBezTo>
                <a:cubicBezTo>
                  <a:pt x="3683127" y="1317498"/>
                  <a:pt x="3676879" y="1309802"/>
                  <a:pt x="3669258" y="1303249"/>
                </a:cubicBezTo>
                <a:cubicBezTo>
                  <a:pt x="3661639" y="1296695"/>
                  <a:pt x="3653180" y="1291590"/>
                  <a:pt x="3643884" y="1287932"/>
                </a:cubicBezTo>
                <a:cubicBezTo>
                  <a:pt x="3634588" y="1284275"/>
                  <a:pt x="3625062" y="1282446"/>
                  <a:pt x="3615309" y="1282446"/>
                </a:cubicBezTo>
                <a:close/>
                <a:moveTo>
                  <a:pt x="2006346" y="1250442"/>
                </a:moveTo>
                <a:cubicBezTo>
                  <a:pt x="2015186" y="1260500"/>
                  <a:pt x="2025854" y="1271168"/>
                  <a:pt x="2038350" y="1282446"/>
                </a:cubicBezTo>
                <a:cubicBezTo>
                  <a:pt x="2034997" y="1287323"/>
                  <a:pt x="2030654" y="1292809"/>
                  <a:pt x="2025320" y="1298905"/>
                </a:cubicBezTo>
                <a:cubicBezTo>
                  <a:pt x="2019986" y="1305001"/>
                  <a:pt x="2013966" y="1311402"/>
                  <a:pt x="2007261" y="1318108"/>
                </a:cubicBezTo>
                <a:cubicBezTo>
                  <a:pt x="1999641" y="1312012"/>
                  <a:pt x="1992935" y="1306297"/>
                  <a:pt x="1987144" y="1300963"/>
                </a:cubicBezTo>
                <a:cubicBezTo>
                  <a:pt x="1981353" y="1295629"/>
                  <a:pt x="1976476" y="1290676"/>
                  <a:pt x="1972514" y="1286104"/>
                </a:cubicBezTo>
                <a:cubicBezTo>
                  <a:pt x="1978914" y="1279703"/>
                  <a:pt x="1984934" y="1273607"/>
                  <a:pt x="1990573" y="1267816"/>
                </a:cubicBezTo>
                <a:cubicBezTo>
                  <a:pt x="1996212" y="1262024"/>
                  <a:pt x="2001470" y="1256233"/>
                  <a:pt x="2006346" y="1250442"/>
                </a:cubicBezTo>
                <a:close/>
                <a:moveTo>
                  <a:pt x="1171651" y="1176376"/>
                </a:moveTo>
                <a:cubicBezTo>
                  <a:pt x="1179881" y="1190396"/>
                  <a:pt x="1185367" y="1203046"/>
                  <a:pt x="1188110" y="1214323"/>
                </a:cubicBezTo>
                <a:cubicBezTo>
                  <a:pt x="1189330" y="1218590"/>
                  <a:pt x="1190778" y="1225144"/>
                  <a:pt x="1192454" y="1233983"/>
                </a:cubicBezTo>
                <a:cubicBezTo>
                  <a:pt x="1194130" y="1242822"/>
                  <a:pt x="1195883" y="1252728"/>
                  <a:pt x="1197712" y="1263701"/>
                </a:cubicBezTo>
                <a:cubicBezTo>
                  <a:pt x="1199540" y="1274674"/>
                  <a:pt x="1201064" y="1285951"/>
                  <a:pt x="1202284" y="1297534"/>
                </a:cubicBezTo>
                <a:cubicBezTo>
                  <a:pt x="1204722" y="1312469"/>
                  <a:pt x="1207999" y="1323365"/>
                  <a:pt x="1212114" y="1330223"/>
                </a:cubicBezTo>
                <a:cubicBezTo>
                  <a:pt x="1216228" y="1337081"/>
                  <a:pt x="1222858" y="1342034"/>
                  <a:pt x="1232002" y="1345082"/>
                </a:cubicBezTo>
                <a:lnTo>
                  <a:pt x="1243889" y="1349654"/>
                </a:lnTo>
                <a:lnTo>
                  <a:pt x="1237946" y="1367942"/>
                </a:lnTo>
                <a:lnTo>
                  <a:pt x="1207770" y="1357427"/>
                </a:lnTo>
                <a:cubicBezTo>
                  <a:pt x="1190397" y="1351636"/>
                  <a:pt x="1177214" y="1343025"/>
                  <a:pt x="1168222" y="1331595"/>
                </a:cubicBezTo>
                <a:cubicBezTo>
                  <a:pt x="1159231" y="1320165"/>
                  <a:pt x="1154583" y="1306678"/>
                  <a:pt x="1154278" y="1291133"/>
                </a:cubicBezTo>
                <a:cubicBezTo>
                  <a:pt x="1153363" y="1275588"/>
                  <a:pt x="1153516" y="1252880"/>
                  <a:pt x="1154735" y="1223010"/>
                </a:cubicBezTo>
                <a:cubicBezTo>
                  <a:pt x="1155040" y="1216304"/>
                  <a:pt x="1155192" y="1209980"/>
                  <a:pt x="1155192" y="1204036"/>
                </a:cubicBezTo>
                <a:cubicBezTo>
                  <a:pt x="1155192" y="1198093"/>
                  <a:pt x="1155192" y="1192378"/>
                  <a:pt x="1155192" y="1186891"/>
                </a:cubicBezTo>
                <a:close/>
                <a:moveTo>
                  <a:pt x="5568238" y="1171346"/>
                </a:moveTo>
                <a:cubicBezTo>
                  <a:pt x="5560924" y="1171346"/>
                  <a:pt x="5554294" y="1173480"/>
                  <a:pt x="5548351" y="1177747"/>
                </a:cubicBezTo>
                <a:cubicBezTo>
                  <a:pt x="5542407" y="1182014"/>
                  <a:pt x="5537910" y="1187501"/>
                  <a:pt x="5534863" y="1194206"/>
                </a:cubicBezTo>
                <a:cubicBezTo>
                  <a:pt x="5532730" y="1199083"/>
                  <a:pt x="5531663" y="1204112"/>
                  <a:pt x="5531663" y="1209294"/>
                </a:cubicBezTo>
                <a:cubicBezTo>
                  <a:pt x="5531663" y="1219048"/>
                  <a:pt x="5535701" y="1226439"/>
                  <a:pt x="5543778" y="1231468"/>
                </a:cubicBezTo>
                <a:cubicBezTo>
                  <a:pt x="5551855" y="1236497"/>
                  <a:pt x="5563210" y="1239012"/>
                  <a:pt x="5577840" y="1239012"/>
                </a:cubicBezTo>
                <a:cubicBezTo>
                  <a:pt x="5585155" y="1239012"/>
                  <a:pt x="5592242" y="1238402"/>
                  <a:pt x="5599100" y="1237183"/>
                </a:cubicBezTo>
                <a:cubicBezTo>
                  <a:pt x="5605958" y="1235964"/>
                  <a:pt x="5613654" y="1233830"/>
                  <a:pt x="5622188" y="1230782"/>
                </a:cubicBezTo>
                <a:cubicBezTo>
                  <a:pt x="5619140" y="1220114"/>
                  <a:pt x="5614568" y="1209980"/>
                  <a:pt x="5608472" y="1200379"/>
                </a:cubicBezTo>
                <a:cubicBezTo>
                  <a:pt x="5602376" y="1190777"/>
                  <a:pt x="5595670" y="1183538"/>
                  <a:pt x="5588356" y="1178662"/>
                </a:cubicBezTo>
                <a:cubicBezTo>
                  <a:pt x="5581344" y="1173785"/>
                  <a:pt x="5574640" y="1171346"/>
                  <a:pt x="5568238" y="1171346"/>
                </a:cubicBezTo>
                <a:close/>
                <a:moveTo>
                  <a:pt x="4377614" y="1171346"/>
                </a:moveTo>
                <a:cubicBezTo>
                  <a:pt x="4370298" y="1171346"/>
                  <a:pt x="4363669" y="1173480"/>
                  <a:pt x="4357726" y="1177747"/>
                </a:cubicBezTo>
                <a:cubicBezTo>
                  <a:pt x="4351782" y="1182014"/>
                  <a:pt x="4347286" y="1187501"/>
                  <a:pt x="4344238" y="1194206"/>
                </a:cubicBezTo>
                <a:cubicBezTo>
                  <a:pt x="4342104" y="1199083"/>
                  <a:pt x="4341038" y="1204112"/>
                  <a:pt x="4341038" y="1209294"/>
                </a:cubicBezTo>
                <a:cubicBezTo>
                  <a:pt x="4341038" y="1219048"/>
                  <a:pt x="4345076" y="1226439"/>
                  <a:pt x="4353154" y="1231468"/>
                </a:cubicBezTo>
                <a:cubicBezTo>
                  <a:pt x="4361231" y="1236497"/>
                  <a:pt x="4372584" y="1239012"/>
                  <a:pt x="4387215" y="1239012"/>
                </a:cubicBezTo>
                <a:cubicBezTo>
                  <a:pt x="4394530" y="1239012"/>
                  <a:pt x="4401616" y="1238402"/>
                  <a:pt x="4408474" y="1237183"/>
                </a:cubicBezTo>
                <a:cubicBezTo>
                  <a:pt x="4415332" y="1235964"/>
                  <a:pt x="4423029" y="1233830"/>
                  <a:pt x="4431564" y="1230782"/>
                </a:cubicBezTo>
                <a:cubicBezTo>
                  <a:pt x="4428516" y="1220114"/>
                  <a:pt x="4423944" y="1209980"/>
                  <a:pt x="4417848" y="1200379"/>
                </a:cubicBezTo>
                <a:cubicBezTo>
                  <a:pt x="4411752" y="1190777"/>
                  <a:pt x="4405046" y="1183538"/>
                  <a:pt x="4397730" y="1178662"/>
                </a:cubicBezTo>
                <a:cubicBezTo>
                  <a:pt x="4390720" y="1173785"/>
                  <a:pt x="4384014" y="1171346"/>
                  <a:pt x="4377614" y="1171346"/>
                </a:cubicBezTo>
                <a:close/>
                <a:moveTo>
                  <a:pt x="4163111" y="1171346"/>
                </a:moveTo>
                <a:cubicBezTo>
                  <a:pt x="4154882" y="1171346"/>
                  <a:pt x="4147414" y="1175461"/>
                  <a:pt x="4140708" y="1183691"/>
                </a:cubicBezTo>
                <a:cubicBezTo>
                  <a:pt x="4138270" y="1186739"/>
                  <a:pt x="4135222" y="1191311"/>
                  <a:pt x="4131564" y="1197407"/>
                </a:cubicBezTo>
                <a:cubicBezTo>
                  <a:pt x="4127906" y="1203503"/>
                  <a:pt x="4123792" y="1211123"/>
                  <a:pt x="4119220" y="1220267"/>
                </a:cubicBezTo>
                <a:cubicBezTo>
                  <a:pt x="4129278" y="1225144"/>
                  <a:pt x="4140556" y="1229258"/>
                  <a:pt x="4153052" y="1232611"/>
                </a:cubicBezTo>
                <a:cubicBezTo>
                  <a:pt x="4165549" y="1235964"/>
                  <a:pt x="4179570" y="1238402"/>
                  <a:pt x="4195115" y="1239926"/>
                </a:cubicBezTo>
                <a:cubicBezTo>
                  <a:pt x="4194200" y="1227734"/>
                  <a:pt x="4191838" y="1216228"/>
                  <a:pt x="4188028" y="1205408"/>
                </a:cubicBezTo>
                <a:cubicBezTo>
                  <a:pt x="4184218" y="1194587"/>
                  <a:pt x="4180028" y="1185977"/>
                  <a:pt x="4175455" y="1179576"/>
                </a:cubicBezTo>
                <a:cubicBezTo>
                  <a:pt x="4170884" y="1174090"/>
                  <a:pt x="4166768" y="1171346"/>
                  <a:pt x="4163111" y="1171346"/>
                </a:cubicBezTo>
                <a:close/>
                <a:moveTo>
                  <a:pt x="3220136" y="1171346"/>
                </a:moveTo>
                <a:cubicBezTo>
                  <a:pt x="3211906" y="1171346"/>
                  <a:pt x="3204439" y="1175461"/>
                  <a:pt x="3197733" y="1183691"/>
                </a:cubicBezTo>
                <a:cubicBezTo>
                  <a:pt x="3195295" y="1186739"/>
                  <a:pt x="3192247" y="1191311"/>
                  <a:pt x="3188589" y="1197407"/>
                </a:cubicBezTo>
                <a:cubicBezTo>
                  <a:pt x="3184932" y="1203503"/>
                  <a:pt x="3180817" y="1211123"/>
                  <a:pt x="3176245" y="1220267"/>
                </a:cubicBezTo>
                <a:cubicBezTo>
                  <a:pt x="3186303" y="1225144"/>
                  <a:pt x="3197580" y="1229258"/>
                  <a:pt x="3210078" y="1232611"/>
                </a:cubicBezTo>
                <a:cubicBezTo>
                  <a:pt x="3222574" y="1235964"/>
                  <a:pt x="3236595" y="1238402"/>
                  <a:pt x="3252140" y="1239926"/>
                </a:cubicBezTo>
                <a:cubicBezTo>
                  <a:pt x="3251226" y="1227734"/>
                  <a:pt x="3248864" y="1216228"/>
                  <a:pt x="3245053" y="1205408"/>
                </a:cubicBezTo>
                <a:cubicBezTo>
                  <a:pt x="3241243" y="1194587"/>
                  <a:pt x="3237052" y="1185977"/>
                  <a:pt x="3232480" y="1179576"/>
                </a:cubicBezTo>
                <a:cubicBezTo>
                  <a:pt x="3227908" y="1174090"/>
                  <a:pt x="3223794" y="1171346"/>
                  <a:pt x="3220136" y="1171346"/>
                </a:cubicBezTo>
                <a:close/>
                <a:moveTo>
                  <a:pt x="2244014" y="1171346"/>
                </a:moveTo>
                <a:cubicBezTo>
                  <a:pt x="2236699" y="1171346"/>
                  <a:pt x="2230070" y="1173480"/>
                  <a:pt x="2224126" y="1177747"/>
                </a:cubicBezTo>
                <a:cubicBezTo>
                  <a:pt x="2218182" y="1182014"/>
                  <a:pt x="2213686" y="1187501"/>
                  <a:pt x="2210638" y="1194206"/>
                </a:cubicBezTo>
                <a:cubicBezTo>
                  <a:pt x="2208505" y="1199083"/>
                  <a:pt x="2207438" y="1204112"/>
                  <a:pt x="2207438" y="1209294"/>
                </a:cubicBezTo>
                <a:cubicBezTo>
                  <a:pt x="2207438" y="1219048"/>
                  <a:pt x="2211476" y="1226439"/>
                  <a:pt x="2219554" y="1231468"/>
                </a:cubicBezTo>
                <a:cubicBezTo>
                  <a:pt x="2227631" y="1236497"/>
                  <a:pt x="2238985" y="1239012"/>
                  <a:pt x="2253615" y="1239012"/>
                </a:cubicBezTo>
                <a:cubicBezTo>
                  <a:pt x="2260930" y="1239012"/>
                  <a:pt x="2268017" y="1238402"/>
                  <a:pt x="2274875" y="1237183"/>
                </a:cubicBezTo>
                <a:cubicBezTo>
                  <a:pt x="2281733" y="1235964"/>
                  <a:pt x="2289429" y="1233830"/>
                  <a:pt x="2297964" y="1230782"/>
                </a:cubicBezTo>
                <a:cubicBezTo>
                  <a:pt x="2294916" y="1220114"/>
                  <a:pt x="2290344" y="1209980"/>
                  <a:pt x="2284248" y="1200379"/>
                </a:cubicBezTo>
                <a:cubicBezTo>
                  <a:pt x="2278152" y="1190777"/>
                  <a:pt x="2271446" y="1183538"/>
                  <a:pt x="2264131" y="1178662"/>
                </a:cubicBezTo>
                <a:cubicBezTo>
                  <a:pt x="2257120" y="1173785"/>
                  <a:pt x="2250415" y="1171346"/>
                  <a:pt x="2244014" y="1171346"/>
                </a:cubicBezTo>
                <a:close/>
                <a:moveTo>
                  <a:pt x="1621003" y="1143000"/>
                </a:moveTo>
                <a:cubicBezTo>
                  <a:pt x="1635024" y="1143000"/>
                  <a:pt x="1644930" y="1152754"/>
                  <a:pt x="1650721" y="1172261"/>
                </a:cubicBezTo>
                <a:cubicBezTo>
                  <a:pt x="1641882" y="1174394"/>
                  <a:pt x="1634490" y="1176147"/>
                  <a:pt x="1628547" y="1177519"/>
                </a:cubicBezTo>
                <a:cubicBezTo>
                  <a:pt x="1622603" y="1178890"/>
                  <a:pt x="1617802" y="1180338"/>
                  <a:pt x="1614145" y="1181862"/>
                </a:cubicBezTo>
                <a:cubicBezTo>
                  <a:pt x="1610792" y="1183081"/>
                  <a:pt x="1607515" y="1184377"/>
                  <a:pt x="1604315" y="1185748"/>
                </a:cubicBezTo>
                <a:cubicBezTo>
                  <a:pt x="1601114" y="1187120"/>
                  <a:pt x="1597838" y="1188720"/>
                  <a:pt x="1594485" y="1190549"/>
                </a:cubicBezTo>
                <a:cubicBezTo>
                  <a:pt x="1595704" y="1214323"/>
                  <a:pt x="1596466" y="1234364"/>
                  <a:pt x="1596771" y="1250671"/>
                </a:cubicBezTo>
                <a:cubicBezTo>
                  <a:pt x="1597076" y="1266977"/>
                  <a:pt x="1597076" y="1280465"/>
                  <a:pt x="1596771" y="1291133"/>
                </a:cubicBezTo>
                <a:cubicBezTo>
                  <a:pt x="1596162" y="1306982"/>
                  <a:pt x="1591361" y="1320546"/>
                  <a:pt x="1582369" y="1331824"/>
                </a:cubicBezTo>
                <a:cubicBezTo>
                  <a:pt x="1573378" y="1343101"/>
                  <a:pt x="1560195" y="1351636"/>
                  <a:pt x="1542822" y="1357427"/>
                </a:cubicBezTo>
                <a:lnTo>
                  <a:pt x="1512646" y="1367942"/>
                </a:lnTo>
                <a:lnTo>
                  <a:pt x="1506703" y="1349654"/>
                </a:lnTo>
                <a:lnTo>
                  <a:pt x="1519047" y="1345082"/>
                </a:lnTo>
                <a:cubicBezTo>
                  <a:pt x="1528496" y="1341425"/>
                  <a:pt x="1535125" y="1336243"/>
                  <a:pt x="1538935" y="1329538"/>
                </a:cubicBezTo>
                <a:cubicBezTo>
                  <a:pt x="1542746" y="1322832"/>
                  <a:pt x="1545870" y="1312164"/>
                  <a:pt x="1548308" y="1297534"/>
                </a:cubicBezTo>
                <a:cubicBezTo>
                  <a:pt x="1549222" y="1289914"/>
                  <a:pt x="1550670" y="1278255"/>
                  <a:pt x="1552651" y="1262558"/>
                </a:cubicBezTo>
                <a:cubicBezTo>
                  <a:pt x="1554633" y="1246861"/>
                  <a:pt x="1557300" y="1227430"/>
                  <a:pt x="1560652" y="1204265"/>
                </a:cubicBezTo>
                <a:cubicBezTo>
                  <a:pt x="1560957" y="1202131"/>
                  <a:pt x="1562405" y="1198397"/>
                  <a:pt x="1564996" y="1193063"/>
                </a:cubicBezTo>
                <a:cubicBezTo>
                  <a:pt x="1567587" y="1187729"/>
                  <a:pt x="1571320" y="1180643"/>
                  <a:pt x="1576197" y="1171804"/>
                </a:cubicBezTo>
                <a:lnTo>
                  <a:pt x="1581226" y="1162660"/>
                </a:lnTo>
                <a:cubicBezTo>
                  <a:pt x="1588237" y="1156868"/>
                  <a:pt x="1595400" y="1152144"/>
                  <a:pt x="1602715" y="1148486"/>
                </a:cubicBezTo>
                <a:cubicBezTo>
                  <a:pt x="1610030" y="1144829"/>
                  <a:pt x="1616126" y="1143000"/>
                  <a:pt x="1621003" y="1143000"/>
                </a:cubicBezTo>
                <a:close/>
                <a:moveTo>
                  <a:pt x="4814316" y="1140714"/>
                </a:moveTo>
                <a:cubicBezTo>
                  <a:pt x="4799990" y="1161136"/>
                  <a:pt x="4789703" y="1178890"/>
                  <a:pt x="4783455" y="1193978"/>
                </a:cubicBezTo>
                <a:cubicBezTo>
                  <a:pt x="4777206" y="1209065"/>
                  <a:pt x="4773472" y="1223620"/>
                  <a:pt x="4772254" y="1237640"/>
                </a:cubicBezTo>
                <a:cubicBezTo>
                  <a:pt x="4784446" y="1236116"/>
                  <a:pt x="4795494" y="1233297"/>
                  <a:pt x="4805401" y="1229182"/>
                </a:cubicBezTo>
                <a:cubicBezTo>
                  <a:pt x="4815306" y="1225067"/>
                  <a:pt x="4824222" y="1219810"/>
                  <a:pt x="4832147" y="1213409"/>
                </a:cubicBezTo>
                <a:lnTo>
                  <a:pt x="4827118" y="1193749"/>
                </a:lnTo>
                <a:cubicBezTo>
                  <a:pt x="4823765" y="1182167"/>
                  <a:pt x="4820945" y="1171956"/>
                  <a:pt x="4818660" y="1163117"/>
                </a:cubicBezTo>
                <a:cubicBezTo>
                  <a:pt x="4816374" y="1154278"/>
                  <a:pt x="4814925" y="1146810"/>
                  <a:pt x="4814316" y="1140714"/>
                </a:cubicBezTo>
                <a:close/>
                <a:moveTo>
                  <a:pt x="3642741" y="1140714"/>
                </a:moveTo>
                <a:cubicBezTo>
                  <a:pt x="3628415" y="1161136"/>
                  <a:pt x="3618128" y="1178890"/>
                  <a:pt x="3611880" y="1193978"/>
                </a:cubicBezTo>
                <a:cubicBezTo>
                  <a:pt x="3605632" y="1209065"/>
                  <a:pt x="3601898" y="1223620"/>
                  <a:pt x="3600679" y="1237640"/>
                </a:cubicBezTo>
                <a:cubicBezTo>
                  <a:pt x="3612871" y="1236116"/>
                  <a:pt x="3623920" y="1233297"/>
                  <a:pt x="3633826" y="1229182"/>
                </a:cubicBezTo>
                <a:cubicBezTo>
                  <a:pt x="3643732" y="1225067"/>
                  <a:pt x="3652647" y="1219810"/>
                  <a:pt x="3660572" y="1213409"/>
                </a:cubicBezTo>
                <a:lnTo>
                  <a:pt x="3655543" y="1193749"/>
                </a:lnTo>
                <a:cubicBezTo>
                  <a:pt x="3652190" y="1182167"/>
                  <a:pt x="3649370" y="1171956"/>
                  <a:pt x="3647084" y="1163117"/>
                </a:cubicBezTo>
                <a:cubicBezTo>
                  <a:pt x="3644798" y="1154278"/>
                  <a:pt x="3643350" y="1146810"/>
                  <a:pt x="3642741" y="1140714"/>
                </a:cubicBezTo>
                <a:close/>
                <a:moveTo>
                  <a:pt x="1695069" y="1132484"/>
                </a:moveTo>
                <a:cubicBezTo>
                  <a:pt x="1711833" y="1145896"/>
                  <a:pt x="1724787" y="1157783"/>
                  <a:pt x="1733931" y="1168146"/>
                </a:cubicBezTo>
                <a:cubicBezTo>
                  <a:pt x="1726616" y="1175461"/>
                  <a:pt x="1719758" y="1182472"/>
                  <a:pt x="1713357" y="1189177"/>
                </a:cubicBezTo>
                <a:cubicBezTo>
                  <a:pt x="1706956" y="1195883"/>
                  <a:pt x="1701165" y="1202131"/>
                  <a:pt x="1695984" y="1207922"/>
                </a:cubicBezTo>
                <a:cubicBezTo>
                  <a:pt x="1691412" y="1202436"/>
                  <a:pt x="1686154" y="1196797"/>
                  <a:pt x="1680210" y="1191006"/>
                </a:cubicBezTo>
                <a:cubicBezTo>
                  <a:pt x="1674267" y="1185215"/>
                  <a:pt x="1667637" y="1178966"/>
                  <a:pt x="1660322" y="1172261"/>
                </a:cubicBezTo>
                <a:cubicBezTo>
                  <a:pt x="1664589" y="1165860"/>
                  <a:pt x="1669618" y="1159383"/>
                  <a:pt x="1675410" y="1152830"/>
                </a:cubicBezTo>
                <a:cubicBezTo>
                  <a:pt x="1681201" y="1146277"/>
                  <a:pt x="1687754" y="1139495"/>
                  <a:pt x="1695069" y="1132484"/>
                </a:cubicBezTo>
                <a:close/>
                <a:moveTo>
                  <a:pt x="2623414" y="1126084"/>
                </a:moveTo>
                <a:cubicBezTo>
                  <a:pt x="2613965" y="1126084"/>
                  <a:pt x="2606421" y="1129055"/>
                  <a:pt x="2600782" y="1134999"/>
                </a:cubicBezTo>
                <a:cubicBezTo>
                  <a:pt x="2595144" y="1140943"/>
                  <a:pt x="2592324" y="1147572"/>
                  <a:pt x="2592324" y="1154887"/>
                </a:cubicBezTo>
                <a:cubicBezTo>
                  <a:pt x="2592324" y="1162812"/>
                  <a:pt x="2595220" y="1168756"/>
                  <a:pt x="2601011" y="1172718"/>
                </a:cubicBezTo>
                <a:cubicBezTo>
                  <a:pt x="2606802" y="1176680"/>
                  <a:pt x="2615946" y="1178662"/>
                  <a:pt x="2628443" y="1178662"/>
                </a:cubicBezTo>
                <a:cubicBezTo>
                  <a:pt x="2641550" y="1178662"/>
                  <a:pt x="2655570" y="1175918"/>
                  <a:pt x="2670506" y="1170432"/>
                </a:cubicBezTo>
                <a:cubicBezTo>
                  <a:pt x="2664714" y="1155497"/>
                  <a:pt x="2658008" y="1144372"/>
                  <a:pt x="2650389" y="1137056"/>
                </a:cubicBezTo>
                <a:cubicBezTo>
                  <a:pt x="2642769" y="1129741"/>
                  <a:pt x="2633777" y="1126084"/>
                  <a:pt x="2623414" y="1126084"/>
                </a:cubicBezTo>
                <a:close/>
                <a:moveTo>
                  <a:pt x="5575554" y="1121969"/>
                </a:moveTo>
                <a:cubicBezTo>
                  <a:pt x="5588356" y="1121969"/>
                  <a:pt x="5600472" y="1127684"/>
                  <a:pt x="5611902" y="1139114"/>
                </a:cubicBezTo>
                <a:cubicBezTo>
                  <a:pt x="5623332" y="1150544"/>
                  <a:pt x="5632704" y="1166470"/>
                  <a:pt x="5640019" y="1186891"/>
                </a:cubicBezTo>
                <a:cubicBezTo>
                  <a:pt x="5643677" y="1196950"/>
                  <a:pt x="5646420" y="1206856"/>
                  <a:pt x="5648249" y="1216609"/>
                </a:cubicBezTo>
                <a:cubicBezTo>
                  <a:pt x="5650078" y="1226363"/>
                  <a:pt x="5650992" y="1236116"/>
                  <a:pt x="5650992" y="1245870"/>
                </a:cubicBezTo>
                <a:cubicBezTo>
                  <a:pt x="5650992" y="1260805"/>
                  <a:pt x="5648706" y="1275436"/>
                  <a:pt x="5644134" y="1289761"/>
                </a:cubicBezTo>
                <a:cubicBezTo>
                  <a:pt x="5639562" y="1304087"/>
                  <a:pt x="5633162" y="1317117"/>
                  <a:pt x="5624932" y="1328852"/>
                </a:cubicBezTo>
                <a:cubicBezTo>
                  <a:pt x="5616702" y="1340587"/>
                  <a:pt x="5606948" y="1350416"/>
                  <a:pt x="5595670" y="1358341"/>
                </a:cubicBezTo>
                <a:cubicBezTo>
                  <a:pt x="5578906" y="1369924"/>
                  <a:pt x="5560466" y="1375715"/>
                  <a:pt x="5540350" y="1375715"/>
                </a:cubicBezTo>
                <a:cubicBezTo>
                  <a:pt x="5535778" y="1375715"/>
                  <a:pt x="5529452" y="1374038"/>
                  <a:pt x="5521376" y="1370686"/>
                </a:cubicBezTo>
                <a:cubicBezTo>
                  <a:pt x="5513298" y="1367333"/>
                  <a:pt x="5504840" y="1362989"/>
                  <a:pt x="5496001" y="1357655"/>
                </a:cubicBezTo>
                <a:cubicBezTo>
                  <a:pt x="5487162" y="1352321"/>
                  <a:pt x="5479237" y="1346759"/>
                  <a:pt x="5472227" y="1340968"/>
                </a:cubicBezTo>
                <a:lnTo>
                  <a:pt x="5479542" y="1323137"/>
                </a:lnTo>
                <a:cubicBezTo>
                  <a:pt x="5487772" y="1325575"/>
                  <a:pt x="5496230" y="1327404"/>
                  <a:pt x="5504917" y="1328623"/>
                </a:cubicBezTo>
                <a:cubicBezTo>
                  <a:pt x="5513604" y="1329842"/>
                  <a:pt x="5522518" y="1330452"/>
                  <a:pt x="5531663" y="1330452"/>
                </a:cubicBezTo>
                <a:cubicBezTo>
                  <a:pt x="5555132" y="1330452"/>
                  <a:pt x="5575478" y="1324280"/>
                  <a:pt x="5592700" y="1311935"/>
                </a:cubicBezTo>
                <a:cubicBezTo>
                  <a:pt x="5609920" y="1299591"/>
                  <a:pt x="5622188" y="1282294"/>
                  <a:pt x="5629504" y="1260043"/>
                </a:cubicBezTo>
                <a:lnTo>
                  <a:pt x="5629046" y="1256843"/>
                </a:lnTo>
                <a:cubicBezTo>
                  <a:pt x="5620207" y="1265682"/>
                  <a:pt x="5610530" y="1272616"/>
                  <a:pt x="5600014" y="1277645"/>
                </a:cubicBezTo>
                <a:cubicBezTo>
                  <a:pt x="5589499" y="1282675"/>
                  <a:pt x="5578906" y="1285189"/>
                  <a:pt x="5568238" y="1285189"/>
                </a:cubicBezTo>
                <a:cubicBezTo>
                  <a:pt x="5549646" y="1285189"/>
                  <a:pt x="5535244" y="1279703"/>
                  <a:pt x="5525034" y="1268730"/>
                </a:cubicBezTo>
                <a:cubicBezTo>
                  <a:pt x="5514822" y="1257757"/>
                  <a:pt x="5509717" y="1242670"/>
                  <a:pt x="5509717" y="1223467"/>
                </a:cubicBezTo>
                <a:cubicBezTo>
                  <a:pt x="5509717" y="1207008"/>
                  <a:pt x="5512842" y="1190777"/>
                  <a:pt x="5519090" y="1174775"/>
                </a:cubicBezTo>
                <a:cubicBezTo>
                  <a:pt x="5525338" y="1158773"/>
                  <a:pt x="5533644" y="1146048"/>
                  <a:pt x="5544008" y="1136599"/>
                </a:cubicBezTo>
                <a:cubicBezTo>
                  <a:pt x="5554066" y="1126846"/>
                  <a:pt x="5564581" y="1121969"/>
                  <a:pt x="5575554" y="1121969"/>
                </a:cubicBezTo>
                <a:close/>
                <a:moveTo>
                  <a:pt x="4384929" y="1121969"/>
                </a:moveTo>
                <a:cubicBezTo>
                  <a:pt x="4397730" y="1121969"/>
                  <a:pt x="4409846" y="1127684"/>
                  <a:pt x="4421276" y="1139114"/>
                </a:cubicBezTo>
                <a:cubicBezTo>
                  <a:pt x="4432706" y="1150544"/>
                  <a:pt x="4442079" y="1166470"/>
                  <a:pt x="4449394" y="1186891"/>
                </a:cubicBezTo>
                <a:cubicBezTo>
                  <a:pt x="4453052" y="1196950"/>
                  <a:pt x="4455795" y="1206856"/>
                  <a:pt x="4457624" y="1216609"/>
                </a:cubicBezTo>
                <a:cubicBezTo>
                  <a:pt x="4459452" y="1226363"/>
                  <a:pt x="4460367" y="1236116"/>
                  <a:pt x="4460367" y="1245870"/>
                </a:cubicBezTo>
                <a:cubicBezTo>
                  <a:pt x="4460367" y="1260805"/>
                  <a:pt x="4458081" y="1275436"/>
                  <a:pt x="4453509" y="1289761"/>
                </a:cubicBezTo>
                <a:cubicBezTo>
                  <a:pt x="4448937" y="1304087"/>
                  <a:pt x="4442536" y="1317117"/>
                  <a:pt x="4434306" y="1328852"/>
                </a:cubicBezTo>
                <a:cubicBezTo>
                  <a:pt x="4426077" y="1340587"/>
                  <a:pt x="4416324" y="1350416"/>
                  <a:pt x="4405046" y="1358341"/>
                </a:cubicBezTo>
                <a:cubicBezTo>
                  <a:pt x="4388282" y="1369924"/>
                  <a:pt x="4369841" y="1375715"/>
                  <a:pt x="4349724" y="1375715"/>
                </a:cubicBezTo>
                <a:cubicBezTo>
                  <a:pt x="4345152" y="1375715"/>
                  <a:pt x="4338828" y="1374038"/>
                  <a:pt x="4330750" y="1370686"/>
                </a:cubicBezTo>
                <a:cubicBezTo>
                  <a:pt x="4322674" y="1367333"/>
                  <a:pt x="4314216" y="1362989"/>
                  <a:pt x="4305376" y="1357655"/>
                </a:cubicBezTo>
                <a:cubicBezTo>
                  <a:pt x="4296537" y="1352321"/>
                  <a:pt x="4288612" y="1346759"/>
                  <a:pt x="4281602" y="1340968"/>
                </a:cubicBezTo>
                <a:lnTo>
                  <a:pt x="4288917" y="1323137"/>
                </a:lnTo>
                <a:cubicBezTo>
                  <a:pt x="4297146" y="1325575"/>
                  <a:pt x="4305605" y="1327404"/>
                  <a:pt x="4314292" y="1328623"/>
                </a:cubicBezTo>
                <a:cubicBezTo>
                  <a:pt x="4322978" y="1329842"/>
                  <a:pt x="4331894" y="1330452"/>
                  <a:pt x="4341038" y="1330452"/>
                </a:cubicBezTo>
                <a:cubicBezTo>
                  <a:pt x="4364508" y="1330452"/>
                  <a:pt x="4384852" y="1324280"/>
                  <a:pt x="4402074" y="1311935"/>
                </a:cubicBezTo>
                <a:cubicBezTo>
                  <a:pt x="4419295" y="1299591"/>
                  <a:pt x="4431563" y="1282294"/>
                  <a:pt x="4438878" y="1260043"/>
                </a:cubicBezTo>
                <a:lnTo>
                  <a:pt x="4438422" y="1256843"/>
                </a:lnTo>
                <a:cubicBezTo>
                  <a:pt x="4429582" y="1265682"/>
                  <a:pt x="4419904" y="1272616"/>
                  <a:pt x="4409389" y="1277645"/>
                </a:cubicBezTo>
                <a:cubicBezTo>
                  <a:pt x="4398874" y="1282675"/>
                  <a:pt x="4388282" y="1285189"/>
                  <a:pt x="4377614" y="1285189"/>
                </a:cubicBezTo>
                <a:cubicBezTo>
                  <a:pt x="4359021" y="1285189"/>
                  <a:pt x="4344619" y="1279703"/>
                  <a:pt x="4334408" y="1268730"/>
                </a:cubicBezTo>
                <a:cubicBezTo>
                  <a:pt x="4324198" y="1257757"/>
                  <a:pt x="4319092" y="1242670"/>
                  <a:pt x="4319092" y="1223467"/>
                </a:cubicBezTo>
                <a:cubicBezTo>
                  <a:pt x="4319092" y="1207008"/>
                  <a:pt x="4322216" y="1190777"/>
                  <a:pt x="4328465" y="1174775"/>
                </a:cubicBezTo>
                <a:cubicBezTo>
                  <a:pt x="4334713" y="1158773"/>
                  <a:pt x="4343019" y="1146048"/>
                  <a:pt x="4353382" y="1136599"/>
                </a:cubicBezTo>
                <a:cubicBezTo>
                  <a:pt x="4363440" y="1126846"/>
                  <a:pt x="4373956" y="1121969"/>
                  <a:pt x="4384929" y="1121969"/>
                </a:cubicBezTo>
                <a:close/>
                <a:moveTo>
                  <a:pt x="3226994" y="1121969"/>
                </a:moveTo>
                <a:cubicBezTo>
                  <a:pt x="3237357" y="1121969"/>
                  <a:pt x="3247492" y="1127608"/>
                  <a:pt x="3257398" y="1138885"/>
                </a:cubicBezTo>
                <a:cubicBezTo>
                  <a:pt x="3267304" y="1150163"/>
                  <a:pt x="3275457" y="1164946"/>
                  <a:pt x="3281858" y="1183234"/>
                </a:cubicBezTo>
                <a:cubicBezTo>
                  <a:pt x="3287954" y="1200912"/>
                  <a:pt x="3291002" y="1218133"/>
                  <a:pt x="3291002" y="1234897"/>
                </a:cubicBezTo>
                <a:cubicBezTo>
                  <a:pt x="3291002" y="1243432"/>
                  <a:pt x="3288640" y="1252423"/>
                  <a:pt x="3283916" y="1261872"/>
                </a:cubicBezTo>
                <a:cubicBezTo>
                  <a:pt x="3279191" y="1271321"/>
                  <a:pt x="3273019" y="1279093"/>
                  <a:pt x="3265399" y="1285189"/>
                </a:cubicBezTo>
                <a:cubicBezTo>
                  <a:pt x="3252292" y="1285189"/>
                  <a:pt x="3238881" y="1284122"/>
                  <a:pt x="3225165" y="1281989"/>
                </a:cubicBezTo>
                <a:cubicBezTo>
                  <a:pt x="3211449" y="1279855"/>
                  <a:pt x="3198343" y="1276731"/>
                  <a:pt x="3185846" y="1272616"/>
                </a:cubicBezTo>
                <a:cubicBezTo>
                  <a:pt x="3173349" y="1268501"/>
                  <a:pt x="3162376" y="1264006"/>
                  <a:pt x="3152928" y="1259129"/>
                </a:cubicBezTo>
                <a:cubicBezTo>
                  <a:pt x="3145612" y="1267358"/>
                  <a:pt x="3137764" y="1273302"/>
                  <a:pt x="3129382" y="1276960"/>
                </a:cubicBezTo>
                <a:cubicBezTo>
                  <a:pt x="3125191" y="1278788"/>
                  <a:pt x="3120562" y="1280160"/>
                  <a:pt x="3115494" y="1281074"/>
                </a:cubicBezTo>
                <a:lnTo>
                  <a:pt x="3111090" y="1281440"/>
                </a:lnTo>
                <a:lnTo>
                  <a:pt x="3111056" y="1281532"/>
                </a:lnTo>
                <a:cubicBezTo>
                  <a:pt x="3110370" y="1282141"/>
                  <a:pt x="3109341" y="1282446"/>
                  <a:pt x="3107970" y="1282446"/>
                </a:cubicBezTo>
                <a:lnTo>
                  <a:pt x="3103520" y="1282069"/>
                </a:lnTo>
                <a:lnTo>
                  <a:pt x="3098978" y="1282446"/>
                </a:lnTo>
                <a:cubicBezTo>
                  <a:pt x="3097759" y="1282446"/>
                  <a:pt x="3096844" y="1282141"/>
                  <a:pt x="3096235" y="1281532"/>
                </a:cubicBezTo>
                <a:lnTo>
                  <a:pt x="3096208" y="1281449"/>
                </a:lnTo>
                <a:lnTo>
                  <a:pt x="3094482" y="1281303"/>
                </a:lnTo>
                <a:cubicBezTo>
                  <a:pt x="3090063" y="1280541"/>
                  <a:pt x="3085720" y="1279246"/>
                  <a:pt x="3081452" y="1277417"/>
                </a:cubicBezTo>
                <a:lnTo>
                  <a:pt x="3081910" y="1289761"/>
                </a:lnTo>
                <a:cubicBezTo>
                  <a:pt x="3081910" y="1309573"/>
                  <a:pt x="3075890" y="1328166"/>
                  <a:pt x="3063850" y="1345540"/>
                </a:cubicBezTo>
                <a:cubicBezTo>
                  <a:pt x="3051810" y="1362913"/>
                  <a:pt x="3035275" y="1376629"/>
                  <a:pt x="3014244" y="1386688"/>
                </a:cubicBezTo>
                <a:cubicBezTo>
                  <a:pt x="3003880" y="1391869"/>
                  <a:pt x="2993060" y="1395679"/>
                  <a:pt x="2981783" y="1398118"/>
                </a:cubicBezTo>
                <a:cubicBezTo>
                  <a:pt x="2970505" y="1400556"/>
                  <a:pt x="2958770" y="1401775"/>
                  <a:pt x="2946578" y="1401775"/>
                </a:cubicBezTo>
                <a:cubicBezTo>
                  <a:pt x="2920060" y="1401775"/>
                  <a:pt x="2899563" y="1394003"/>
                  <a:pt x="2885085" y="1378458"/>
                </a:cubicBezTo>
                <a:cubicBezTo>
                  <a:pt x="2870607" y="1362913"/>
                  <a:pt x="2863368" y="1340358"/>
                  <a:pt x="2863368" y="1310792"/>
                </a:cubicBezTo>
                <a:cubicBezTo>
                  <a:pt x="2863368" y="1305306"/>
                  <a:pt x="2863672" y="1299515"/>
                  <a:pt x="2864282" y="1293419"/>
                </a:cubicBezTo>
                <a:cubicBezTo>
                  <a:pt x="2864892" y="1287323"/>
                  <a:pt x="2866035" y="1280465"/>
                  <a:pt x="2867711" y="1272845"/>
                </a:cubicBezTo>
                <a:cubicBezTo>
                  <a:pt x="2869388" y="1265225"/>
                  <a:pt x="2871445" y="1256538"/>
                  <a:pt x="2873884" y="1246784"/>
                </a:cubicBezTo>
                <a:lnTo>
                  <a:pt x="2893086" y="1251356"/>
                </a:lnTo>
                <a:cubicBezTo>
                  <a:pt x="2889123" y="1265682"/>
                  <a:pt x="2887142" y="1277417"/>
                  <a:pt x="2887142" y="1286561"/>
                </a:cubicBezTo>
                <a:cubicBezTo>
                  <a:pt x="2887142" y="1308506"/>
                  <a:pt x="2892248" y="1325118"/>
                  <a:pt x="2902458" y="1336396"/>
                </a:cubicBezTo>
                <a:cubicBezTo>
                  <a:pt x="2912669" y="1347673"/>
                  <a:pt x="2927833" y="1353312"/>
                  <a:pt x="2947950" y="1353312"/>
                </a:cubicBezTo>
                <a:cubicBezTo>
                  <a:pt x="2963799" y="1353312"/>
                  <a:pt x="2978506" y="1351559"/>
                  <a:pt x="2992070" y="1348054"/>
                </a:cubicBezTo>
                <a:cubicBezTo>
                  <a:pt x="3005633" y="1344549"/>
                  <a:pt x="3018130" y="1339367"/>
                  <a:pt x="3029560" y="1332509"/>
                </a:cubicBezTo>
                <a:cubicBezTo>
                  <a:pt x="3040990" y="1325651"/>
                  <a:pt x="3050972" y="1317193"/>
                  <a:pt x="3059506" y="1307135"/>
                </a:cubicBezTo>
                <a:cubicBezTo>
                  <a:pt x="3049448" y="1287018"/>
                  <a:pt x="3040990" y="1269721"/>
                  <a:pt x="3034132" y="1255243"/>
                </a:cubicBezTo>
                <a:cubicBezTo>
                  <a:pt x="3027274" y="1240765"/>
                  <a:pt x="3023845" y="1229716"/>
                  <a:pt x="3023845" y="1222096"/>
                </a:cubicBezTo>
                <a:cubicBezTo>
                  <a:pt x="3023845" y="1211123"/>
                  <a:pt x="3027046" y="1201293"/>
                  <a:pt x="3033446" y="1192606"/>
                </a:cubicBezTo>
                <a:cubicBezTo>
                  <a:pt x="3039847" y="1183919"/>
                  <a:pt x="3050210" y="1175918"/>
                  <a:pt x="3064536" y="1168603"/>
                </a:cubicBezTo>
                <a:cubicBezTo>
                  <a:pt x="3065146" y="1173480"/>
                  <a:pt x="3066212" y="1180719"/>
                  <a:pt x="3067736" y="1190320"/>
                </a:cubicBezTo>
                <a:cubicBezTo>
                  <a:pt x="3069260" y="1199921"/>
                  <a:pt x="3071394" y="1212037"/>
                  <a:pt x="3074137" y="1226668"/>
                </a:cubicBezTo>
                <a:cubicBezTo>
                  <a:pt x="3079318" y="1229411"/>
                  <a:pt x="3084729" y="1231468"/>
                  <a:pt x="3090368" y="1232840"/>
                </a:cubicBezTo>
                <a:lnTo>
                  <a:pt x="3103338" y="1234356"/>
                </a:lnTo>
                <a:lnTo>
                  <a:pt x="3116009" y="1232783"/>
                </a:lnTo>
                <a:cubicBezTo>
                  <a:pt x="3121267" y="1231373"/>
                  <a:pt x="3126105" y="1229258"/>
                  <a:pt x="3130525" y="1226439"/>
                </a:cubicBezTo>
                <a:cubicBezTo>
                  <a:pt x="3139364" y="1220800"/>
                  <a:pt x="3146679" y="1212342"/>
                  <a:pt x="3152470" y="1201064"/>
                </a:cubicBezTo>
                <a:cubicBezTo>
                  <a:pt x="3156738" y="1192835"/>
                  <a:pt x="3160472" y="1185672"/>
                  <a:pt x="3163672" y="1179576"/>
                </a:cubicBezTo>
                <a:cubicBezTo>
                  <a:pt x="3166872" y="1173480"/>
                  <a:pt x="3169844" y="1168070"/>
                  <a:pt x="3172588" y="1163345"/>
                </a:cubicBezTo>
                <a:cubicBezTo>
                  <a:pt x="3175330" y="1158621"/>
                  <a:pt x="3178074" y="1154278"/>
                  <a:pt x="3180817" y="1150315"/>
                </a:cubicBezTo>
                <a:cubicBezTo>
                  <a:pt x="3188437" y="1140257"/>
                  <a:pt x="3195828" y="1133018"/>
                  <a:pt x="3202991" y="1128598"/>
                </a:cubicBezTo>
                <a:cubicBezTo>
                  <a:pt x="3210154" y="1124179"/>
                  <a:pt x="3218155" y="1121969"/>
                  <a:pt x="3226994" y="1121969"/>
                </a:cubicBezTo>
                <a:close/>
                <a:moveTo>
                  <a:pt x="2251329" y="1121969"/>
                </a:moveTo>
                <a:cubicBezTo>
                  <a:pt x="2264131" y="1121969"/>
                  <a:pt x="2276247" y="1127684"/>
                  <a:pt x="2287676" y="1139114"/>
                </a:cubicBezTo>
                <a:cubicBezTo>
                  <a:pt x="2299107" y="1150544"/>
                  <a:pt x="2308479" y="1166470"/>
                  <a:pt x="2315794" y="1186891"/>
                </a:cubicBezTo>
                <a:cubicBezTo>
                  <a:pt x="2319452" y="1196950"/>
                  <a:pt x="2322196" y="1206856"/>
                  <a:pt x="2324024" y="1216609"/>
                </a:cubicBezTo>
                <a:cubicBezTo>
                  <a:pt x="2325853" y="1226363"/>
                  <a:pt x="2326767" y="1236116"/>
                  <a:pt x="2326767" y="1245870"/>
                </a:cubicBezTo>
                <a:cubicBezTo>
                  <a:pt x="2326767" y="1260805"/>
                  <a:pt x="2324481" y="1275436"/>
                  <a:pt x="2319909" y="1289761"/>
                </a:cubicBezTo>
                <a:cubicBezTo>
                  <a:pt x="2315338" y="1304087"/>
                  <a:pt x="2308936" y="1317117"/>
                  <a:pt x="2300707" y="1328852"/>
                </a:cubicBezTo>
                <a:cubicBezTo>
                  <a:pt x="2292477" y="1340587"/>
                  <a:pt x="2282724" y="1350416"/>
                  <a:pt x="2271446" y="1358341"/>
                </a:cubicBezTo>
                <a:cubicBezTo>
                  <a:pt x="2254682" y="1369924"/>
                  <a:pt x="2236242" y="1375715"/>
                  <a:pt x="2216125" y="1375715"/>
                </a:cubicBezTo>
                <a:cubicBezTo>
                  <a:pt x="2211553" y="1375715"/>
                  <a:pt x="2205228" y="1374038"/>
                  <a:pt x="2197151" y="1370686"/>
                </a:cubicBezTo>
                <a:cubicBezTo>
                  <a:pt x="2189074" y="1367333"/>
                  <a:pt x="2180616" y="1362989"/>
                  <a:pt x="2171776" y="1357655"/>
                </a:cubicBezTo>
                <a:cubicBezTo>
                  <a:pt x="2162938" y="1352321"/>
                  <a:pt x="2155012" y="1346759"/>
                  <a:pt x="2148002" y="1340968"/>
                </a:cubicBezTo>
                <a:lnTo>
                  <a:pt x="2155317" y="1323137"/>
                </a:lnTo>
                <a:cubicBezTo>
                  <a:pt x="2163547" y="1325575"/>
                  <a:pt x="2172005" y="1327404"/>
                  <a:pt x="2180692" y="1328623"/>
                </a:cubicBezTo>
                <a:cubicBezTo>
                  <a:pt x="2189379" y="1329842"/>
                  <a:pt x="2198294" y="1330452"/>
                  <a:pt x="2207438" y="1330452"/>
                </a:cubicBezTo>
                <a:cubicBezTo>
                  <a:pt x="2230908" y="1330452"/>
                  <a:pt x="2251253" y="1324280"/>
                  <a:pt x="2268474" y="1311935"/>
                </a:cubicBezTo>
                <a:cubicBezTo>
                  <a:pt x="2285696" y="1299591"/>
                  <a:pt x="2297964" y="1282294"/>
                  <a:pt x="2305279" y="1260043"/>
                </a:cubicBezTo>
                <a:lnTo>
                  <a:pt x="2304822" y="1256843"/>
                </a:lnTo>
                <a:cubicBezTo>
                  <a:pt x="2295982" y="1265682"/>
                  <a:pt x="2286305" y="1272616"/>
                  <a:pt x="2275790" y="1277645"/>
                </a:cubicBezTo>
                <a:cubicBezTo>
                  <a:pt x="2265274" y="1282675"/>
                  <a:pt x="2254682" y="1285189"/>
                  <a:pt x="2244014" y="1285189"/>
                </a:cubicBezTo>
                <a:cubicBezTo>
                  <a:pt x="2225421" y="1285189"/>
                  <a:pt x="2211019" y="1279703"/>
                  <a:pt x="2200808" y="1268730"/>
                </a:cubicBezTo>
                <a:cubicBezTo>
                  <a:pt x="2190598" y="1257757"/>
                  <a:pt x="2185492" y="1242670"/>
                  <a:pt x="2185492" y="1223467"/>
                </a:cubicBezTo>
                <a:cubicBezTo>
                  <a:pt x="2185492" y="1207008"/>
                  <a:pt x="2188617" y="1190777"/>
                  <a:pt x="2194865" y="1174775"/>
                </a:cubicBezTo>
                <a:cubicBezTo>
                  <a:pt x="2201114" y="1158773"/>
                  <a:pt x="2209419" y="1146048"/>
                  <a:pt x="2219782" y="1136599"/>
                </a:cubicBezTo>
                <a:cubicBezTo>
                  <a:pt x="2229841" y="1126846"/>
                  <a:pt x="2240356" y="1121969"/>
                  <a:pt x="2251329" y="1121969"/>
                </a:cubicBezTo>
                <a:close/>
                <a:moveTo>
                  <a:pt x="1054608" y="1119683"/>
                </a:moveTo>
                <a:cubicBezTo>
                  <a:pt x="1059180" y="1125169"/>
                  <a:pt x="1064438" y="1130884"/>
                  <a:pt x="1070382" y="1136828"/>
                </a:cubicBezTo>
                <a:cubicBezTo>
                  <a:pt x="1076325" y="1142771"/>
                  <a:pt x="1083107" y="1148944"/>
                  <a:pt x="1090727" y="1155344"/>
                </a:cubicBezTo>
                <a:cubicBezTo>
                  <a:pt x="1086460" y="1161440"/>
                  <a:pt x="1081354" y="1167841"/>
                  <a:pt x="1075411" y="1174547"/>
                </a:cubicBezTo>
                <a:cubicBezTo>
                  <a:pt x="1069467" y="1181252"/>
                  <a:pt x="1062838" y="1188110"/>
                  <a:pt x="1055523" y="1195121"/>
                </a:cubicBezTo>
                <a:cubicBezTo>
                  <a:pt x="1038149" y="1181100"/>
                  <a:pt x="1025195" y="1169213"/>
                  <a:pt x="1016660" y="1159459"/>
                </a:cubicBezTo>
                <a:cubicBezTo>
                  <a:pt x="1024281" y="1152144"/>
                  <a:pt x="1031215" y="1145210"/>
                  <a:pt x="1037463" y="1138657"/>
                </a:cubicBezTo>
                <a:cubicBezTo>
                  <a:pt x="1043712" y="1132103"/>
                  <a:pt x="1049427" y="1125779"/>
                  <a:pt x="1054608" y="1119683"/>
                </a:cubicBezTo>
                <a:close/>
                <a:moveTo>
                  <a:pt x="5388178" y="1116482"/>
                </a:moveTo>
                <a:cubicBezTo>
                  <a:pt x="5389702" y="1122274"/>
                  <a:pt x="5391760" y="1129208"/>
                  <a:pt x="5394350" y="1137285"/>
                </a:cubicBezTo>
                <a:cubicBezTo>
                  <a:pt x="5396942" y="1145362"/>
                  <a:pt x="5399684" y="1153363"/>
                  <a:pt x="5402580" y="1161288"/>
                </a:cubicBezTo>
                <a:cubicBezTo>
                  <a:pt x="5405476" y="1169213"/>
                  <a:pt x="5407990" y="1176376"/>
                  <a:pt x="5410124" y="1182776"/>
                </a:cubicBezTo>
                <a:cubicBezTo>
                  <a:pt x="5414086" y="1193749"/>
                  <a:pt x="5417363" y="1204646"/>
                  <a:pt x="5419954" y="1215466"/>
                </a:cubicBezTo>
                <a:cubicBezTo>
                  <a:pt x="5422544" y="1226287"/>
                  <a:pt x="5423840" y="1236421"/>
                  <a:pt x="5423840" y="1245870"/>
                </a:cubicBezTo>
                <a:cubicBezTo>
                  <a:pt x="5423840" y="1269644"/>
                  <a:pt x="5419268" y="1291514"/>
                  <a:pt x="5410124" y="1311478"/>
                </a:cubicBezTo>
                <a:cubicBezTo>
                  <a:pt x="5400980" y="1331443"/>
                  <a:pt x="5388482" y="1347216"/>
                  <a:pt x="5372634" y="1358798"/>
                </a:cubicBezTo>
                <a:cubicBezTo>
                  <a:pt x="5356479" y="1370076"/>
                  <a:pt x="5338496" y="1375715"/>
                  <a:pt x="5318684" y="1375715"/>
                </a:cubicBezTo>
                <a:cubicBezTo>
                  <a:pt x="5314722" y="1375715"/>
                  <a:pt x="5309388" y="1374267"/>
                  <a:pt x="5302682" y="1371371"/>
                </a:cubicBezTo>
                <a:cubicBezTo>
                  <a:pt x="5295976" y="1368476"/>
                  <a:pt x="5288584" y="1364437"/>
                  <a:pt x="5280508" y="1359256"/>
                </a:cubicBezTo>
                <a:cubicBezTo>
                  <a:pt x="5272430" y="1354074"/>
                  <a:pt x="5264734" y="1348435"/>
                  <a:pt x="5257419" y="1342339"/>
                </a:cubicBezTo>
                <a:lnTo>
                  <a:pt x="5264278" y="1324508"/>
                </a:lnTo>
                <a:cubicBezTo>
                  <a:pt x="5272506" y="1326642"/>
                  <a:pt x="5280432" y="1328166"/>
                  <a:pt x="5288052" y="1329080"/>
                </a:cubicBezTo>
                <a:cubicBezTo>
                  <a:pt x="5295672" y="1329995"/>
                  <a:pt x="5302834" y="1330452"/>
                  <a:pt x="5309540" y="1330452"/>
                </a:cubicBezTo>
                <a:cubicBezTo>
                  <a:pt x="5332095" y="1330452"/>
                  <a:pt x="5351297" y="1324432"/>
                  <a:pt x="5367148" y="1312393"/>
                </a:cubicBezTo>
                <a:cubicBezTo>
                  <a:pt x="5382996" y="1300353"/>
                  <a:pt x="5394579" y="1282903"/>
                  <a:pt x="5401894" y="1260043"/>
                </a:cubicBezTo>
                <a:cubicBezTo>
                  <a:pt x="5399760" y="1255471"/>
                  <a:pt x="5397474" y="1250823"/>
                  <a:pt x="5395036" y="1246099"/>
                </a:cubicBezTo>
                <a:cubicBezTo>
                  <a:pt x="5392598" y="1241374"/>
                  <a:pt x="5389854" y="1236574"/>
                  <a:pt x="5386806" y="1231697"/>
                </a:cubicBezTo>
                <a:cubicBezTo>
                  <a:pt x="5377662" y="1216457"/>
                  <a:pt x="5369890" y="1202817"/>
                  <a:pt x="5363490" y="1190777"/>
                </a:cubicBezTo>
                <a:cubicBezTo>
                  <a:pt x="5357088" y="1178738"/>
                  <a:pt x="5353888" y="1168146"/>
                  <a:pt x="5353888" y="1159002"/>
                </a:cubicBezTo>
                <a:cubicBezTo>
                  <a:pt x="5353888" y="1150468"/>
                  <a:pt x="5357012" y="1142543"/>
                  <a:pt x="5363261" y="1135228"/>
                </a:cubicBezTo>
                <a:cubicBezTo>
                  <a:pt x="5369510" y="1127912"/>
                  <a:pt x="5377816" y="1121664"/>
                  <a:pt x="5388178" y="1116482"/>
                </a:cubicBezTo>
                <a:close/>
                <a:moveTo>
                  <a:pt x="2959837" y="1106881"/>
                </a:moveTo>
                <a:cubicBezTo>
                  <a:pt x="2963799" y="1110844"/>
                  <a:pt x="2968448" y="1115492"/>
                  <a:pt x="2973782" y="1120826"/>
                </a:cubicBezTo>
                <a:cubicBezTo>
                  <a:pt x="2979116" y="1126160"/>
                  <a:pt x="2985136" y="1132027"/>
                  <a:pt x="2991841" y="1138428"/>
                </a:cubicBezTo>
                <a:cubicBezTo>
                  <a:pt x="2988183" y="1143610"/>
                  <a:pt x="2983764" y="1149172"/>
                  <a:pt x="2978582" y="1155116"/>
                </a:cubicBezTo>
                <a:cubicBezTo>
                  <a:pt x="2973400" y="1161059"/>
                  <a:pt x="2967457" y="1167384"/>
                  <a:pt x="2960751" y="1174090"/>
                </a:cubicBezTo>
                <a:cubicBezTo>
                  <a:pt x="2945816" y="1162202"/>
                  <a:pt x="2934386" y="1151534"/>
                  <a:pt x="2926462" y="1142086"/>
                </a:cubicBezTo>
                <a:cubicBezTo>
                  <a:pt x="2933776" y="1134770"/>
                  <a:pt x="2940177" y="1128217"/>
                  <a:pt x="2945664" y="1122426"/>
                </a:cubicBezTo>
                <a:cubicBezTo>
                  <a:pt x="2951150" y="1116635"/>
                  <a:pt x="2955874" y="1111453"/>
                  <a:pt x="2959837" y="1106881"/>
                </a:cubicBezTo>
                <a:close/>
                <a:moveTo>
                  <a:pt x="1922222" y="1102309"/>
                </a:moveTo>
                <a:cubicBezTo>
                  <a:pt x="1933194" y="1102309"/>
                  <a:pt x="1944472" y="1103681"/>
                  <a:pt x="1956054" y="1106424"/>
                </a:cubicBezTo>
                <a:cubicBezTo>
                  <a:pt x="1967637" y="1109167"/>
                  <a:pt x="1981200" y="1113130"/>
                  <a:pt x="1996745" y="1118311"/>
                </a:cubicBezTo>
                <a:cubicBezTo>
                  <a:pt x="2011985" y="1123798"/>
                  <a:pt x="2025930" y="1127989"/>
                  <a:pt x="2038579" y="1130884"/>
                </a:cubicBezTo>
                <a:cubicBezTo>
                  <a:pt x="2051228" y="1133780"/>
                  <a:pt x="2063801" y="1135228"/>
                  <a:pt x="2076298" y="1135228"/>
                </a:cubicBezTo>
                <a:lnTo>
                  <a:pt x="2113788" y="1134313"/>
                </a:lnTo>
                <a:lnTo>
                  <a:pt x="2096872" y="1180490"/>
                </a:lnTo>
                <a:cubicBezTo>
                  <a:pt x="2093519" y="1180795"/>
                  <a:pt x="2089023" y="1181100"/>
                  <a:pt x="2083384" y="1181405"/>
                </a:cubicBezTo>
                <a:cubicBezTo>
                  <a:pt x="2077746" y="1181710"/>
                  <a:pt x="2072107" y="1181862"/>
                  <a:pt x="2066468" y="1181862"/>
                </a:cubicBezTo>
                <a:cubicBezTo>
                  <a:pt x="2060829" y="1181862"/>
                  <a:pt x="2055876" y="1181710"/>
                  <a:pt x="2051609" y="1181405"/>
                </a:cubicBezTo>
                <a:cubicBezTo>
                  <a:pt x="2040636" y="1182929"/>
                  <a:pt x="2028825" y="1185748"/>
                  <a:pt x="2016176" y="1189863"/>
                </a:cubicBezTo>
                <a:cubicBezTo>
                  <a:pt x="2003527" y="1193978"/>
                  <a:pt x="1991182" y="1199007"/>
                  <a:pt x="1979143" y="1204951"/>
                </a:cubicBezTo>
                <a:cubicBezTo>
                  <a:pt x="1967103" y="1210894"/>
                  <a:pt x="1956207" y="1217676"/>
                  <a:pt x="1946453" y="1225296"/>
                </a:cubicBezTo>
                <a:cubicBezTo>
                  <a:pt x="1931822" y="1236269"/>
                  <a:pt x="1920469" y="1248156"/>
                  <a:pt x="1912392" y="1260958"/>
                </a:cubicBezTo>
                <a:cubicBezTo>
                  <a:pt x="1904314" y="1273759"/>
                  <a:pt x="1900276" y="1286866"/>
                  <a:pt x="1900276" y="1300277"/>
                </a:cubicBezTo>
                <a:cubicBezTo>
                  <a:pt x="1900276" y="1314907"/>
                  <a:pt x="1904391" y="1327328"/>
                  <a:pt x="1912620" y="1337539"/>
                </a:cubicBezTo>
                <a:cubicBezTo>
                  <a:pt x="1920850" y="1347749"/>
                  <a:pt x="1932584" y="1355598"/>
                  <a:pt x="1947825" y="1361084"/>
                </a:cubicBezTo>
                <a:cubicBezTo>
                  <a:pt x="1963065" y="1366571"/>
                  <a:pt x="1981048" y="1369314"/>
                  <a:pt x="2001774" y="1369314"/>
                </a:cubicBezTo>
                <a:cubicBezTo>
                  <a:pt x="2018538" y="1369314"/>
                  <a:pt x="2036064" y="1368171"/>
                  <a:pt x="2054352" y="1365885"/>
                </a:cubicBezTo>
                <a:cubicBezTo>
                  <a:pt x="2072640" y="1363599"/>
                  <a:pt x="2091995" y="1360170"/>
                  <a:pt x="2112417" y="1355598"/>
                </a:cubicBezTo>
                <a:lnTo>
                  <a:pt x="2118360" y="1373429"/>
                </a:lnTo>
                <a:cubicBezTo>
                  <a:pt x="2102206" y="1382268"/>
                  <a:pt x="2086737" y="1389964"/>
                  <a:pt x="2071954" y="1396517"/>
                </a:cubicBezTo>
                <a:cubicBezTo>
                  <a:pt x="2057172" y="1403071"/>
                  <a:pt x="2043684" y="1408100"/>
                  <a:pt x="2031492" y="1411605"/>
                </a:cubicBezTo>
                <a:cubicBezTo>
                  <a:pt x="2019300" y="1415110"/>
                  <a:pt x="2009090" y="1416863"/>
                  <a:pt x="2000860" y="1416863"/>
                </a:cubicBezTo>
                <a:cubicBezTo>
                  <a:pt x="1962455" y="1416863"/>
                  <a:pt x="1932661" y="1407109"/>
                  <a:pt x="1911477" y="1387602"/>
                </a:cubicBezTo>
                <a:cubicBezTo>
                  <a:pt x="1890294" y="1368095"/>
                  <a:pt x="1879702" y="1340510"/>
                  <a:pt x="1879702" y="1304849"/>
                </a:cubicBezTo>
                <a:cubicBezTo>
                  <a:pt x="1879702" y="1285342"/>
                  <a:pt x="1884045" y="1266444"/>
                  <a:pt x="1892732" y="1248156"/>
                </a:cubicBezTo>
                <a:cubicBezTo>
                  <a:pt x="1901419" y="1229868"/>
                  <a:pt x="1913687" y="1213561"/>
                  <a:pt x="1929537" y="1199236"/>
                </a:cubicBezTo>
                <a:cubicBezTo>
                  <a:pt x="1937157" y="1192530"/>
                  <a:pt x="1945082" y="1186434"/>
                  <a:pt x="1953311" y="1180948"/>
                </a:cubicBezTo>
                <a:cubicBezTo>
                  <a:pt x="1961541" y="1175461"/>
                  <a:pt x="1970380" y="1170584"/>
                  <a:pt x="1979829" y="1166317"/>
                </a:cubicBezTo>
                <a:cubicBezTo>
                  <a:pt x="1974038" y="1163879"/>
                  <a:pt x="1967789" y="1161517"/>
                  <a:pt x="1961084" y="1159231"/>
                </a:cubicBezTo>
                <a:cubicBezTo>
                  <a:pt x="1954378" y="1156945"/>
                  <a:pt x="1947748" y="1155040"/>
                  <a:pt x="1941195" y="1153516"/>
                </a:cubicBezTo>
                <a:cubicBezTo>
                  <a:pt x="1934642" y="1151992"/>
                  <a:pt x="1928318" y="1151230"/>
                  <a:pt x="1922222" y="1151230"/>
                </a:cubicBezTo>
                <a:cubicBezTo>
                  <a:pt x="1913078" y="1151230"/>
                  <a:pt x="1905229" y="1152449"/>
                  <a:pt x="1898676" y="1154887"/>
                </a:cubicBezTo>
                <a:cubicBezTo>
                  <a:pt x="1892122" y="1157326"/>
                  <a:pt x="1883360" y="1162050"/>
                  <a:pt x="1872387" y="1169060"/>
                </a:cubicBezTo>
                <a:cubicBezTo>
                  <a:pt x="1869948" y="1166622"/>
                  <a:pt x="1867815" y="1163117"/>
                  <a:pt x="1865986" y="1158545"/>
                </a:cubicBezTo>
                <a:cubicBezTo>
                  <a:pt x="1864157" y="1153973"/>
                  <a:pt x="1863242" y="1149401"/>
                  <a:pt x="1863242" y="1144829"/>
                </a:cubicBezTo>
                <a:cubicBezTo>
                  <a:pt x="1863242" y="1131722"/>
                  <a:pt x="1868577" y="1121359"/>
                  <a:pt x="1879245" y="1113739"/>
                </a:cubicBezTo>
                <a:cubicBezTo>
                  <a:pt x="1889912" y="1106119"/>
                  <a:pt x="1904238" y="1102309"/>
                  <a:pt x="1922222" y="1102309"/>
                </a:cubicBezTo>
                <a:close/>
                <a:moveTo>
                  <a:pt x="2632558" y="1076249"/>
                </a:moveTo>
                <a:cubicBezTo>
                  <a:pt x="2645969" y="1076249"/>
                  <a:pt x="2658618" y="1082802"/>
                  <a:pt x="2670506" y="1095908"/>
                </a:cubicBezTo>
                <a:cubicBezTo>
                  <a:pt x="2682392" y="1109015"/>
                  <a:pt x="2691689" y="1126084"/>
                  <a:pt x="2698395" y="1147115"/>
                </a:cubicBezTo>
                <a:cubicBezTo>
                  <a:pt x="2701748" y="1156868"/>
                  <a:pt x="2704186" y="1166851"/>
                  <a:pt x="2705710" y="1177061"/>
                </a:cubicBezTo>
                <a:cubicBezTo>
                  <a:pt x="2707234" y="1187272"/>
                  <a:pt x="2707996" y="1197864"/>
                  <a:pt x="2707996" y="1208837"/>
                </a:cubicBezTo>
                <a:cubicBezTo>
                  <a:pt x="2707996" y="1212190"/>
                  <a:pt x="2707767" y="1216838"/>
                  <a:pt x="2707310" y="1222781"/>
                </a:cubicBezTo>
                <a:cubicBezTo>
                  <a:pt x="2706853" y="1228725"/>
                  <a:pt x="2705634" y="1234669"/>
                  <a:pt x="2703653" y="1240612"/>
                </a:cubicBezTo>
                <a:cubicBezTo>
                  <a:pt x="2701671" y="1246556"/>
                  <a:pt x="2697785" y="1251509"/>
                  <a:pt x="2691994" y="1255471"/>
                </a:cubicBezTo>
                <a:cubicBezTo>
                  <a:pt x="2685288" y="1259434"/>
                  <a:pt x="2674544" y="1263548"/>
                  <a:pt x="2659762" y="1267816"/>
                </a:cubicBezTo>
                <a:cubicBezTo>
                  <a:pt x="2644978" y="1272083"/>
                  <a:pt x="2627224" y="1275588"/>
                  <a:pt x="2606498" y="1278331"/>
                </a:cubicBezTo>
                <a:cubicBezTo>
                  <a:pt x="2585771" y="1281074"/>
                  <a:pt x="2562758" y="1282446"/>
                  <a:pt x="2537460" y="1282446"/>
                </a:cubicBezTo>
                <a:lnTo>
                  <a:pt x="2535022" y="1281633"/>
                </a:lnTo>
                <a:lnTo>
                  <a:pt x="2532584" y="1282446"/>
                </a:lnTo>
                <a:cubicBezTo>
                  <a:pt x="2520392" y="1282446"/>
                  <a:pt x="2508657" y="1279246"/>
                  <a:pt x="2497379" y="1272845"/>
                </a:cubicBezTo>
                <a:cubicBezTo>
                  <a:pt x="2494026" y="1293266"/>
                  <a:pt x="2487549" y="1311250"/>
                  <a:pt x="2477948" y="1326794"/>
                </a:cubicBezTo>
                <a:cubicBezTo>
                  <a:pt x="2468347" y="1342339"/>
                  <a:pt x="2456384" y="1354379"/>
                  <a:pt x="2442058" y="1362913"/>
                </a:cubicBezTo>
                <a:cubicBezTo>
                  <a:pt x="2427732" y="1371448"/>
                  <a:pt x="2411883" y="1375715"/>
                  <a:pt x="2394509" y="1375715"/>
                </a:cubicBezTo>
                <a:cubicBezTo>
                  <a:pt x="2390547" y="1375715"/>
                  <a:pt x="2385213" y="1374267"/>
                  <a:pt x="2378507" y="1371371"/>
                </a:cubicBezTo>
                <a:cubicBezTo>
                  <a:pt x="2371802" y="1368476"/>
                  <a:pt x="2364410" y="1364437"/>
                  <a:pt x="2356333" y="1359256"/>
                </a:cubicBezTo>
                <a:cubicBezTo>
                  <a:pt x="2348256" y="1354074"/>
                  <a:pt x="2340560" y="1348435"/>
                  <a:pt x="2333244" y="1342339"/>
                </a:cubicBezTo>
                <a:lnTo>
                  <a:pt x="2340102" y="1324508"/>
                </a:lnTo>
                <a:cubicBezTo>
                  <a:pt x="2348332" y="1326642"/>
                  <a:pt x="2356257" y="1328166"/>
                  <a:pt x="2363877" y="1329080"/>
                </a:cubicBezTo>
                <a:cubicBezTo>
                  <a:pt x="2371497" y="1329995"/>
                  <a:pt x="2378660" y="1330452"/>
                  <a:pt x="2385365" y="1330452"/>
                </a:cubicBezTo>
                <a:cubicBezTo>
                  <a:pt x="2407920" y="1330452"/>
                  <a:pt x="2427123" y="1324432"/>
                  <a:pt x="2442972" y="1312393"/>
                </a:cubicBezTo>
                <a:cubicBezTo>
                  <a:pt x="2458822" y="1300353"/>
                  <a:pt x="2470404" y="1282903"/>
                  <a:pt x="2477720" y="1260043"/>
                </a:cubicBezTo>
                <a:cubicBezTo>
                  <a:pt x="2475586" y="1255471"/>
                  <a:pt x="2473300" y="1250823"/>
                  <a:pt x="2470861" y="1246099"/>
                </a:cubicBezTo>
                <a:cubicBezTo>
                  <a:pt x="2468423" y="1241374"/>
                  <a:pt x="2465680" y="1236574"/>
                  <a:pt x="2462632" y="1231697"/>
                </a:cubicBezTo>
                <a:cubicBezTo>
                  <a:pt x="2454707" y="1218590"/>
                  <a:pt x="2448458" y="1207541"/>
                  <a:pt x="2443886" y="1198550"/>
                </a:cubicBezTo>
                <a:cubicBezTo>
                  <a:pt x="2439315" y="1189558"/>
                  <a:pt x="2436114" y="1182167"/>
                  <a:pt x="2434285" y="1176376"/>
                </a:cubicBezTo>
                <a:cubicBezTo>
                  <a:pt x="2433066" y="1170280"/>
                  <a:pt x="2432762" y="1165022"/>
                  <a:pt x="2433371" y="1160602"/>
                </a:cubicBezTo>
                <a:cubicBezTo>
                  <a:pt x="2433981" y="1156183"/>
                  <a:pt x="2435810" y="1152144"/>
                  <a:pt x="2438858" y="1148486"/>
                </a:cubicBezTo>
                <a:cubicBezTo>
                  <a:pt x="2439162" y="1143914"/>
                  <a:pt x="2441906" y="1139495"/>
                  <a:pt x="2447087" y="1135228"/>
                </a:cubicBezTo>
                <a:cubicBezTo>
                  <a:pt x="2452268" y="1130960"/>
                  <a:pt x="2458974" y="1127760"/>
                  <a:pt x="2467204" y="1125626"/>
                </a:cubicBezTo>
                <a:cubicBezTo>
                  <a:pt x="2469642" y="1133856"/>
                  <a:pt x="2472004" y="1141400"/>
                  <a:pt x="2474290" y="1148258"/>
                </a:cubicBezTo>
                <a:cubicBezTo>
                  <a:pt x="2476577" y="1155116"/>
                  <a:pt x="2478634" y="1161593"/>
                  <a:pt x="2480463" y="1167689"/>
                </a:cubicBezTo>
                <a:cubicBezTo>
                  <a:pt x="2485644" y="1182319"/>
                  <a:pt x="2489683" y="1194511"/>
                  <a:pt x="2492578" y="1204265"/>
                </a:cubicBezTo>
                <a:cubicBezTo>
                  <a:pt x="2495474" y="1214018"/>
                  <a:pt x="2497226" y="1221334"/>
                  <a:pt x="2497836" y="1226210"/>
                </a:cubicBezTo>
                <a:cubicBezTo>
                  <a:pt x="2508200" y="1232002"/>
                  <a:pt x="2519782" y="1234897"/>
                  <a:pt x="2532584" y="1234897"/>
                </a:cubicBezTo>
                <a:lnTo>
                  <a:pt x="2534878" y="1235662"/>
                </a:lnTo>
                <a:lnTo>
                  <a:pt x="2537460" y="1234897"/>
                </a:lnTo>
                <a:cubicBezTo>
                  <a:pt x="2570684" y="1234897"/>
                  <a:pt x="2598802" y="1233526"/>
                  <a:pt x="2621814" y="1230782"/>
                </a:cubicBezTo>
                <a:cubicBezTo>
                  <a:pt x="2644826" y="1228039"/>
                  <a:pt x="2665629" y="1222553"/>
                  <a:pt x="2684222" y="1214323"/>
                </a:cubicBezTo>
                <a:cubicBezTo>
                  <a:pt x="2683612" y="1210666"/>
                  <a:pt x="2682774" y="1206932"/>
                  <a:pt x="2681707" y="1203122"/>
                </a:cubicBezTo>
                <a:cubicBezTo>
                  <a:pt x="2680640" y="1199312"/>
                  <a:pt x="2679497" y="1195273"/>
                  <a:pt x="2678278" y="1191006"/>
                </a:cubicBezTo>
                <a:cubicBezTo>
                  <a:pt x="2670048" y="1197712"/>
                  <a:pt x="2661133" y="1202969"/>
                  <a:pt x="2651532" y="1206779"/>
                </a:cubicBezTo>
                <a:cubicBezTo>
                  <a:pt x="2641930" y="1210589"/>
                  <a:pt x="2631643" y="1212494"/>
                  <a:pt x="2620671" y="1212494"/>
                </a:cubicBezTo>
                <a:cubicBezTo>
                  <a:pt x="2604821" y="1212494"/>
                  <a:pt x="2592629" y="1207770"/>
                  <a:pt x="2584095" y="1198321"/>
                </a:cubicBezTo>
                <a:cubicBezTo>
                  <a:pt x="2575560" y="1188872"/>
                  <a:pt x="2571293" y="1176985"/>
                  <a:pt x="2571293" y="1162660"/>
                </a:cubicBezTo>
                <a:cubicBezTo>
                  <a:pt x="2571293" y="1147420"/>
                  <a:pt x="2574036" y="1133246"/>
                  <a:pt x="2579523" y="1120140"/>
                </a:cubicBezTo>
                <a:cubicBezTo>
                  <a:pt x="2585009" y="1107034"/>
                  <a:pt x="2592324" y="1096670"/>
                  <a:pt x="2601468" y="1089050"/>
                </a:cubicBezTo>
                <a:cubicBezTo>
                  <a:pt x="2606040" y="1085088"/>
                  <a:pt x="2610993" y="1081964"/>
                  <a:pt x="2616328" y="1079678"/>
                </a:cubicBezTo>
                <a:cubicBezTo>
                  <a:pt x="2621662" y="1077392"/>
                  <a:pt x="2627072" y="1076249"/>
                  <a:pt x="2632558" y="1076249"/>
                </a:cubicBezTo>
                <a:close/>
                <a:moveTo>
                  <a:pt x="5053966" y="1060247"/>
                </a:moveTo>
                <a:cubicBezTo>
                  <a:pt x="5057927" y="1064209"/>
                  <a:pt x="5062576" y="1068857"/>
                  <a:pt x="5067910" y="1074191"/>
                </a:cubicBezTo>
                <a:cubicBezTo>
                  <a:pt x="5073244" y="1079525"/>
                  <a:pt x="5079263" y="1085393"/>
                  <a:pt x="5085969" y="1091794"/>
                </a:cubicBezTo>
                <a:cubicBezTo>
                  <a:pt x="5082312" y="1096975"/>
                  <a:pt x="5077892" y="1102538"/>
                  <a:pt x="5072710" y="1108481"/>
                </a:cubicBezTo>
                <a:cubicBezTo>
                  <a:pt x="5067529" y="1114425"/>
                  <a:pt x="5061585" y="1120750"/>
                  <a:pt x="5054880" y="1127455"/>
                </a:cubicBezTo>
                <a:cubicBezTo>
                  <a:pt x="5039944" y="1115568"/>
                  <a:pt x="5028514" y="1104900"/>
                  <a:pt x="5020590" y="1095451"/>
                </a:cubicBezTo>
                <a:cubicBezTo>
                  <a:pt x="5027904" y="1088136"/>
                  <a:pt x="5034306" y="1081583"/>
                  <a:pt x="5039792" y="1075792"/>
                </a:cubicBezTo>
                <a:cubicBezTo>
                  <a:pt x="5045278" y="1070000"/>
                  <a:pt x="5050002" y="1064819"/>
                  <a:pt x="5053966" y="1060247"/>
                </a:cubicBezTo>
                <a:close/>
                <a:moveTo>
                  <a:pt x="5362118" y="1021842"/>
                </a:moveTo>
                <a:cubicBezTo>
                  <a:pt x="5366080" y="1025804"/>
                  <a:pt x="5370728" y="1030453"/>
                  <a:pt x="5376062" y="1035787"/>
                </a:cubicBezTo>
                <a:cubicBezTo>
                  <a:pt x="5381396" y="1041121"/>
                  <a:pt x="5387416" y="1046988"/>
                  <a:pt x="5394122" y="1053389"/>
                </a:cubicBezTo>
                <a:cubicBezTo>
                  <a:pt x="5390464" y="1058570"/>
                  <a:pt x="5386044" y="1064133"/>
                  <a:pt x="5380864" y="1070077"/>
                </a:cubicBezTo>
                <a:cubicBezTo>
                  <a:pt x="5375681" y="1076020"/>
                  <a:pt x="5369738" y="1082345"/>
                  <a:pt x="5363032" y="1089050"/>
                </a:cubicBezTo>
                <a:cubicBezTo>
                  <a:pt x="5348096" y="1077163"/>
                  <a:pt x="5336667" y="1066495"/>
                  <a:pt x="5328742" y="1057046"/>
                </a:cubicBezTo>
                <a:cubicBezTo>
                  <a:pt x="5336058" y="1049731"/>
                  <a:pt x="5342458" y="1043178"/>
                  <a:pt x="5347945" y="1037387"/>
                </a:cubicBezTo>
                <a:cubicBezTo>
                  <a:pt x="5353432" y="1031596"/>
                  <a:pt x="5358156" y="1026414"/>
                  <a:pt x="5362118" y="1021842"/>
                </a:cubicBezTo>
                <a:close/>
                <a:moveTo>
                  <a:pt x="1304392" y="1013612"/>
                </a:moveTo>
                <a:cubicBezTo>
                  <a:pt x="1312317" y="1016356"/>
                  <a:pt x="1321613" y="1018946"/>
                  <a:pt x="1332281" y="1021385"/>
                </a:cubicBezTo>
                <a:cubicBezTo>
                  <a:pt x="1342949" y="1023823"/>
                  <a:pt x="1352855" y="1025042"/>
                  <a:pt x="1361999" y="1025042"/>
                </a:cubicBezTo>
                <a:cubicBezTo>
                  <a:pt x="1371143" y="1025042"/>
                  <a:pt x="1380973" y="1024661"/>
                  <a:pt x="1391488" y="1023899"/>
                </a:cubicBezTo>
                <a:cubicBezTo>
                  <a:pt x="1402004" y="1023137"/>
                  <a:pt x="1413205" y="1021994"/>
                  <a:pt x="1425093" y="1020470"/>
                </a:cubicBezTo>
                <a:lnTo>
                  <a:pt x="1434237" y="1032815"/>
                </a:lnTo>
                <a:cubicBezTo>
                  <a:pt x="1431493" y="1042873"/>
                  <a:pt x="1429512" y="1053008"/>
                  <a:pt x="1428293" y="1063219"/>
                </a:cubicBezTo>
                <a:cubicBezTo>
                  <a:pt x="1427074" y="1073429"/>
                  <a:pt x="1426464" y="1083412"/>
                  <a:pt x="1426464" y="1093165"/>
                </a:cubicBezTo>
                <a:cubicBezTo>
                  <a:pt x="1426464" y="1112672"/>
                  <a:pt x="1427683" y="1130808"/>
                  <a:pt x="1430122" y="1147572"/>
                </a:cubicBezTo>
                <a:cubicBezTo>
                  <a:pt x="1432560" y="1164336"/>
                  <a:pt x="1436523" y="1180719"/>
                  <a:pt x="1442009" y="1196721"/>
                </a:cubicBezTo>
                <a:cubicBezTo>
                  <a:pt x="1447496" y="1212723"/>
                  <a:pt x="1454658" y="1229716"/>
                  <a:pt x="1463497" y="1247699"/>
                </a:cubicBezTo>
                <a:lnTo>
                  <a:pt x="1427836" y="1285189"/>
                </a:lnTo>
                <a:cubicBezTo>
                  <a:pt x="1420825" y="1266901"/>
                  <a:pt x="1414958" y="1249680"/>
                  <a:pt x="1410234" y="1233526"/>
                </a:cubicBezTo>
                <a:cubicBezTo>
                  <a:pt x="1405509" y="1217371"/>
                  <a:pt x="1402080" y="1201293"/>
                  <a:pt x="1399947" y="1185291"/>
                </a:cubicBezTo>
                <a:cubicBezTo>
                  <a:pt x="1397813" y="1169289"/>
                  <a:pt x="1396746" y="1152296"/>
                  <a:pt x="1396746" y="1134313"/>
                </a:cubicBezTo>
                <a:cubicBezTo>
                  <a:pt x="1396746" y="1127912"/>
                  <a:pt x="1397127" y="1120673"/>
                  <a:pt x="1397889" y="1112596"/>
                </a:cubicBezTo>
                <a:cubicBezTo>
                  <a:pt x="1398651" y="1104519"/>
                  <a:pt x="1399566" y="1096747"/>
                  <a:pt x="1400632" y="1089279"/>
                </a:cubicBezTo>
                <a:cubicBezTo>
                  <a:pt x="1401699" y="1081811"/>
                  <a:pt x="1402690" y="1075944"/>
                  <a:pt x="1403604" y="1071677"/>
                </a:cubicBezTo>
                <a:cubicBezTo>
                  <a:pt x="1396898" y="1073201"/>
                  <a:pt x="1389660" y="1074420"/>
                  <a:pt x="1381887" y="1075334"/>
                </a:cubicBezTo>
                <a:cubicBezTo>
                  <a:pt x="1374115" y="1076249"/>
                  <a:pt x="1365961" y="1076706"/>
                  <a:pt x="1357427" y="1076706"/>
                </a:cubicBezTo>
                <a:cubicBezTo>
                  <a:pt x="1344625" y="1076706"/>
                  <a:pt x="1332129" y="1075334"/>
                  <a:pt x="1319937" y="1072591"/>
                </a:cubicBezTo>
                <a:cubicBezTo>
                  <a:pt x="1307745" y="1069848"/>
                  <a:pt x="1298143" y="1066495"/>
                  <a:pt x="1291133" y="1062533"/>
                </a:cubicBezTo>
                <a:close/>
                <a:moveTo>
                  <a:pt x="4197248" y="990600"/>
                </a:moveTo>
                <a:lnTo>
                  <a:pt x="4197706" y="996086"/>
                </a:lnTo>
                <a:cubicBezTo>
                  <a:pt x="4197706" y="1004011"/>
                  <a:pt x="4194200" y="1010107"/>
                  <a:pt x="4187190" y="1014374"/>
                </a:cubicBezTo>
                <a:cubicBezTo>
                  <a:pt x="4179265" y="1018337"/>
                  <a:pt x="4169054" y="1022756"/>
                  <a:pt x="4156558" y="1027633"/>
                </a:cubicBezTo>
                <a:cubicBezTo>
                  <a:pt x="4144061" y="1032510"/>
                  <a:pt x="4129430" y="1037844"/>
                  <a:pt x="4112666" y="1043635"/>
                </a:cubicBezTo>
                <a:lnTo>
                  <a:pt x="4114952" y="1021690"/>
                </a:lnTo>
                <a:cubicBezTo>
                  <a:pt x="4135374" y="1014374"/>
                  <a:pt x="4152138" y="1008278"/>
                  <a:pt x="4165244" y="1003402"/>
                </a:cubicBezTo>
                <a:cubicBezTo>
                  <a:pt x="4178350" y="998525"/>
                  <a:pt x="4189018" y="994258"/>
                  <a:pt x="4197248" y="990600"/>
                </a:cubicBezTo>
                <a:close/>
                <a:moveTo>
                  <a:pt x="5606948" y="981075"/>
                </a:moveTo>
                <a:lnTo>
                  <a:pt x="5607406" y="986561"/>
                </a:lnTo>
                <a:cubicBezTo>
                  <a:pt x="5607406" y="994486"/>
                  <a:pt x="5603900" y="1000582"/>
                  <a:pt x="5596890" y="1004849"/>
                </a:cubicBezTo>
                <a:cubicBezTo>
                  <a:pt x="5588965" y="1008812"/>
                  <a:pt x="5578754" y="1013231"/>
                  <a:pt x="5566258" y="1018108"/>
                </a:cubicBezTo>
                <a:cubicBezTo>
                  <a:pt x="5553761" y="1022985"/>
                  <a:pt x="5539130" y="1028319"/>
                  <a:pt x="5522366" y="1034110"/>
                </a:cubicBezTo>
                <a:lnTo>
                  <a:pt x="5524653" y="1012165"/>
                </a:lnTo>
                <a:cubicBezTo>
                  <a:pt x="5545074" y="1004849"/>
                  <a:pt x="5561838" y="998753"/>
                  <a:pt x="5574944" y="993877"/>
                </a:cubicBezTo>
                <a:cubicBezTo>
                  <a:pt x="5588050" y="989000"/>
                  <a:pt x="5598718" y="984733"/>
                  <a:pt x="5606948" y="981075"/>
                </a:cubicBezTo>
                <a:close/>
                <a:moveTo>
                  <a:pt x="4416324" y="981075"/>
                </a:moveTo>
                <a:lnTo>
                  <a:pt x="4416780" y="986561"/>
                </a:lnTo>
                <a:cubicBezTo>
                  <a:pt x="4416780" y="994486"/>
                  <a:pt x="4413276" y="1000582"/>
                  <a:pt x="4406265" y="1004849"/>
                </a:cubicBezTo>
                <a:cubicBezTo>
                  <a:pt x="4398340" y="1008812"/>
                  <a:pt x="4388129" y="1013231"/>
                  <a:pt x="4375632" y="1018108"/>
                </a:cubicBezTo>
                <a:cubicBezTo>
                  <a:pt x="4363136" y="1022985"/>
                  <a:pt x="4348505" y="1028319"/>
                  <a:pt x="4331742" y="1034110"/>
                </a:cubicBezTo>
                <a:lnTo>
                  <a:pt x="4334027" y="1012165"/>
                </a:lnTo>
                <a:cubicBezTo>
                  <a:pt x="4354449" y="1004849"/>
                  <a:pt x="4371213" y="998753"/>
                  <a:pt x="4384319" y="993877"/>
                </a:cubicBezTo>
                <a:cubicBezTo>
                  <a:pt x="4397426" y="989000"/>
                  <a:pt x="4408094" y="984733"/>
                  <a:pt x="4416324" y="981075"/>
                </a:cubicBezTo>
                <a:close/>
                <a:moveTo>
                  <a:pt x="2630729" y="979780"/>
                </a:moveTo>
                <a:cubicBezTo>
                  <a:pt x="2634692" y="983742"/>
                  <a:pt x="2639340" y="988390"/>
                  <a:pt x="2644674" y="993724"/>
                </a:cubicBezTo>
                <a:cubicBezTo>
                  <a:pt x="2650008" y="999058"/>
                  <a:pt x="2656028" y="1004926"/>
                  <a:pt x="2662733" y="1011326"/>
                </a:cubicBezTo>
                <a:cubicBezTo>
                  <a:pt x="2659076" y="1016508"/>
                  <a:pt x="2654656" y="1022071"/>
                  <a:pt x="2649474" y="1028014"/>
                </a:cubicBezTo>
                <a:cubicBezTo>
                  <a:pt x="2644292" y="1033958"/>
                  <a:pt x="2638349" y="1040282"/>
                  <a:pt x="2631643" y="1046988"/>
                </a:cubicBezTo>
                <a:cubicBezTo>
                  <a:pt x="2616708" y="1035101"/>
                  <a:pt x="2605278" y="1024433"/>
                  <a:pt x="2597354" y="1014984"/>
                </a:cubicBezTo>
                <a:cubicBezTo>
                  <a:pt x="2604668" y="1007669"/>
                  <a:pt x="2611070" y="1001116"/>
                  <a:pt x="2616556" y="995324"/>
                </a:cubicBezTo>
                <a:cubicBezTo>
                  <a:pt x="2622042" y="989533"/>
                  <a:pt x="2626767" y="984352"/>
                  <a:pt x="2630729" y="979780"/>
                </a:cubicBezTo>
                <a:close/>
                <a:moveTo>
                  <a:pt x="4900194" y="979322"/>
                </a:moveTo>
                <a:cubicBezTo>
                  <a:pt x="4902632" y="990600"/>
                  <a:pt x="4904308" y="999973"/>
                  <a:pt x="4905222" y="1007440"/>
                </a:cubicBezTo>
                <a:cubicBezTo>
                  <a:pt x="4906137" y="1014908"/>
                  <a:pt x="4906822" y="1021613"/>
                  <a:pt x="4907280" y="1027557"/>
                </a:cubicBezTo>
                <a:cubicBezTo>
                  <a:pt x="4907737" y="1033501"/>
                  <a:pt x="4907966" y="1040130"/>
                  <a:pt x="4907966" y="1047445"/>
                </a:cubicBezTo>
                <a:cubicBezTo>
                  <a:pt x="4907966" y="1062990"/>
                  <a:pt x="4903699" y="1076096"/>
                  <a:pt x="4895164" y="1086764"/>
                </a:cubicBezTo>
                <a:lnTo>
                  <a:pt x="4892421" y="1085850"/>
                </a:lnTo>
                <a:cubicBezTo>
                  <a:pt x="4892421" y="1073353"/>
                  <a:pt x="4891582" y="1061237"/>
                  <a:pt x="4889906" y="1049503"/>
                </a:cubicBezTo>
                <a:cubicBezTo>
                  <a:pt x="4888230" y="1037768"/>
                  <a:pt x="4886020" y="1026566"/>
                  <a:pt x="4883277" y="1015898"/>
                </a:cubicBezTo>
                <a:cubicBezTo>
                  <a:pt x="4882362" y="1011936"/>
                  <a:pt x="4881906" y="1008431"/>
                  <a:pt x="4881906" y="1005383"/>
                </a:cubicBezTo>
                <a:cubicBezTo>
                  <a:pt x="4881906" y="999287"/>
                  <a:pt x="4883658" y="993877"/>
                  <a:pt x="4887163" y="989152"/>
                </a:cubicBezTo>
                <a:cubicBezTo>
                  <a:pt x="4890668" y="984428"/>
                  <a:pt x="4895012" y="981151"/>
                  <a:pt x="4900194" y="979322"/>
                </a:cubicBezTo>
                <a:close/>
                <a:moveTo>
                  <a:pt x="5084293" y="975970"/>
                </a:moveTo>
                <a:cubicBezTo>
                  <a:pt x="5087340" y="981456"/>
                  <a:pt x="5089398" y="986866"/>
                  <a:pt x="5090465" y="992200"/>
                </a:cubicBezTo>
                <a:cubicBezTo>
                  <a:pt x="5091532" y="997534"/>
                  <a:pt x="5092066" y="1001420"/>
                  <a:pt x="5092066" y="1003859"/>
                </a:cubicBezTo>
                <a:cubicBezTo>
                  <a:pt x="5092066" y="1011174"/>
                  <a:pt x="5089780" y="1017346"/>
                  <a:pt x="5085207" y="1022375"/>
                </a:cubicBezTo>
                <a:cubicBezTo>
                  <a:pt x="5080635" y="1027405"/>
                  <a:pt x="5074996" y="1029919"/>
                  <a:pt x="5068291" y="1029919"/>
                </a:cubicBezTo>
                <a:cubicBezTo>
                  <a:pt x="5062804" y="1029919"/>
                  <a:pt x="5058232" y="1028395"/>
                  <a:pt x="5054575" y="1025347"/>
                </a:cubicBezTo>
                <a:cubicBezTo>
                  <a:pt x="5050308" y="1034491"/>
                  <a:pt x="5043298" y="1039063"/>
                  <a:pt x="5033544" y="1039063"/>
                </a:cubicBezTo>
                <a:cubicBezTo>
                  <a:pt x="5027448" y="1039063"/>
                  <a:pt x="5022570" y="1037311"/>
                  <a:pt x="5018914" y="1033805"/>
                </a:cubicBezTo>
                <a:cubicBezTo>
                  <a:pt x="5015256" y="1030300"/>
                  <a:pt x="5013426" y="1025347"/>
                  <a:pt x="5013427" y="1018946"/>
                </a:cubicBezTo>
                <a:cubicBezTo>
                  <a:pt x="5013426" y="1012546"/>
                  <a:pt x="5015408" y="1005840"/>
                  <a:pt x="5019370" y="998830"/>
                </a:cubicBezTo>
                <a:lnTo>
                  <a:pt x="5028057" y="1000658"/>
                </a:lnTo>
                <a:cubicBezTo>
                  <a:pt x="5027142" y="1003706"/>
                  <a:pt x="5026686" y="1007516"/>
                  <a:pt x="5026686" y="1012088"/>
                </a:cubicBezTo>
                <a:cubicBezTo>
                  <a:pt x="5026686" y="1019404"/>
                  <a:pt x="5029276" y="1023061"/>
                  <a:pt x="5034458" y="1023061"/>
                </a:cubicBezTo>
                <a:cubicBezTo>
                  <a:pt x="5037201" y="1023061"/>
                  <a:pt x="5039563" y="1021918"/>
                  <a:pt x="5041544" y="1019632"/>
                </a:cubicBezTo>
                <a:cubicBezTo>
                  <a:pt x="5043526" y="1017346"/>
                  <a:pt x="5044364" y="1014374"/>
                  <a:pt x="5044060" y="1010717"/>
                </a:cubicBezTo>
                <a:lnTo>
                  <a:pt x="5043145" y="996544"/>
                </a:lnTo>
                <a:lnTo>
                  <a:pt x="5055489" y="988771"/>
                </a:lnTo>
                <a:cubicBezTo>
                  <a:pt x="5056708" y="998525"/>
                  <a:pt x="5058461" y="1005154"/>
                  <a:pt x="5060747" y="1008659"/>
                </a:cubicBezTo>
                <a:cubicBezTo>
                  <a:pt x="5063032" y="1012165"/>
                  <a:pt x="5066462" y="1013917"/>
                  <a:pt x="5071034" y="1013917"/>
                </a:cubicBezTo>
                <a:cubicBezTo>
                  <a:pt x="5072558" y="1013917"/>
                  <a:pt x="5073930" y="1013460"/>
                  <a:pt x="5075149" y="1012546"/>
                </a:cubicBezTo>
                <a:cubicBezTo>
                  <a:pt x="5076368" y="1011631"/>
                  <a:pt x="5077282" y="1010564"/>
                  <a:pt x="5077892" y="1009345"/>
                </a:cubicBezTo>
                <a:cubicBezTo>
                  <a:pt x="5077282" y="1006297"/>
                  <a:pt x="5075149" y="1000811"/>
                  <a:pt x="5071492" y="992886"/>
                </a:cubicBezTo>
                <a:lnTo>
                  <a:pt x="5070577" y="989228"/>
                </a:lnTo>
                <a:cubicBezTo>
                  <a:pt x="5070576" y="986485"/>
                  <a:pt x="5071796" y="983818"/>
                  <a:pt x="5074234" y="981227"/>
                </a:cubicBezTo>
                <a:cubicBezTo>
                  <a:pt x="5076672" y="978637"/>
                  <a:pt x="5080026" y="976884"/>
                  <a:pt x="5084293" y="975970"/>
                </a:cubicBezTo>
                <a:close/>
                <a:moveTo>
                  <a:pt x="4666260" y="975665"/>
                </a:moveTo>
                <a:cubicBezTo>
                  <a:pt x="4667174" y="998830"/>
                  <a:pt x="4667936" y="1021842"/>
                  <a:pt x="4668545" y="1044702"/>
                </a:cubicBezTo>
                <a:cubicBezTo>
                  <a:pt x="4669155" y="1067562"/>
                  <a:pt x="4669764" y="1090879"/>
                  <a:pt x="4670374" y="1114654"/>
                </a:cubicBezTo>
                <a:cubicBezTo>
                  <a:pt x="4670984" y="1138428"/>
                  <a:pt x="4671594" y="1163269"/>
                  <a:pt x="4672203" y="1189177"/>
                </a:cubicBezTo>
                <a:lnTo>
                  <a:pt x="4674032" y="1223010"/>
                </a:lnTo>
                <a:cubicBezTo>
                  <a:pt x="4679823" y="1227277"/>
                  <a:pt x="4686148" y="1230325"/>
                  <a:pt x="4693006" y="1232154"/>
                </a:cubicBezTo>
                <a:lnTo>
                  <a:pt x="4714709" y="1234733"/>
                </a:lnTo>
                <a:lnTo>
                  <a:pt x="4725390" y="1234440"/>
                </a:lnTo>
                <a:cubicBezTo>
                  <a:pt x="4730724" y="1234135"/>
                  <a:pt x="4735830" y="1233830"/>
                  <a:pt x="4740707" y="1233526"/>
                </a:cubicBezTo>
                <a:cubicBezTo>
                  <a:pt x="4750765" y="1178966"/>
                  <a:pt x="4779416" y="1129132"/>
                  <a:pt x="4826660" y="1084021"/>
                </a:cubicBezTo>
                <a:lnTo>
                  <a:pt x="4845863" y="1088593"/>
                </a:lnTo>
                <a:cubicBezTo>
                  <a:pt x="4846472" y="1094689"/>
                  <a:pt x="4847386" y="1102462"/>
                  <a:pt x="4848606" y="1111910"/>
                </a:cubicBezTo>
                <a:cubicBezTo>
                  <a:pt x="4849825" y="1121359"/>
                  <a:pt x="4851502" y="1132484"/>
                  <a:pt x="4853635" y="1145286"/>
                </a:cubicBezTo>
                <a:cubicBezTo>
                  <a:pt x="4855768" y="1156259"/>
                  <a:pt x="4857293" y="1165555"/>
                  <a:pt x="4858208" y="1173175"/>
                </a:cubicBezTo>
                <a:cubicBezTo>
                  <a:pt x="4859122" y="1180795"/>
                  <a:pt x="4859579" y="1186891"/>
                  <a:pt x="4859579" y="1191463"/>
                </a:cubicBezTo>
                <a:cubicBezTo>
                  <a:pt x="4859579" y="1200912"/>
                  <a:pt x="4857140" y="1209751"/>
                  <a:pt x="4852264" y="1217981"/>
                </a:cubicBezTo>
                <a:cubicBezTo>
                  <a:pt x="4847386" y="1226210"/>
                  <a:pt x="4840986" y="1233526"/>
                  <a:pt x="4833062" y="1239926"/>
                </a:cubicBezTo>
                <a:cubicBezTo>
                  <a:pt x="4846778" y="1237488"/>
                  <a:pt x="4857750" y="1236040"/>
                  <a:pt x="4865980" y="1235583"/>
                </a:cubicBezTo>
                <a:lnTo>
                  <a:pt x="4889588" y="1234927"/>
                </a:lnTo>
                <a:lnTo>
                  <a:pt x="4889678" y="1234897"/>
                </a:lnTo>
                <a:lnTo>
                  <a:pt x="4890668" y="1234897"/>
                </a:lnTo>
                <a:lnTo>
                  <a:pt x="4984928" y="1234897"/>
                </a:lnTo>
                <a:cubicBezTo>
                  <a:pt x="5005654" y="1234897"/>
                  <a:pt x="5020894" y="1231087"/>
                  <a:pt x="5030648" y="1223467"/>
                </a:cubicBezTo>
                <a:cubicBezTo>
                  <a:pt x="5034306" y="1220724"/>
                  <a:pt x="5037810" y="1216228"/>
                  <a:pt x="5041164" y="1209980"/>
                </a:cubicBezTo>
                <a:cubicBezTo>
                  <a:pt x="5044516" y="1203731"/>
                  <a:pt x="5048936" y="1195426"/>
                  <a:pt x="5054422" y="1185062"/>
                </a:cubicBezTo>
                <a:cubicBezTo>
                  <a:pt x="5058080" y="1177747"/>
                  <a:pt x="5061585" y="1173099"/>
                  <a:pt x="5064938" y="1171118"/>
                </a:cubicBezTo>
                <a:cubicBezTo>
                  <a:pt x="5068290" y="1169137"/>
                  <a:pt x="5072100" y="1168146"/>
                  <a:pt x="5076368" y="1168146"/>
                </a:cubicBezTo>
                <a:cubicBezTo>
                  <a:pt x="5082159" y="1168146"/>
                  <a:pt x="5087493" y="1169975"/>
                  <a:pt x="5092370" y="1173632"/>
                </a:cubicBezTo>
                <a:cubicBezTo>
                  <a:pt x="5089017" y="1181252"/>
                  <a:pt x="5085512" y="1189101"/>
                  <a:pt x="5081854" y="1197178"/>
                </a:cubicBezTo>
                <a:cubicBezTo>
                  <a:pt x="5078197" y="1205255"/>
                  <a:pt x="5074539" y="1213256"/>
                  <a:pt x="5070882" y="1221181"/>
                </a:cubicBezTo>
                <a:cubicBezTo>
                  <a:pt x="5079416" y="1226058"/>
                  <a:pt x="5087798" y="1229563"/>
                  <a:pt x="5096028" y="1231697"/>
                </a:cubicBezTo>
                <a:lnTo>
                  <a:pt x="5121486" y="1234769"/>
                </a:lnTo>
                <a:lnTo>
                  <a:pt x="5164226" y="1233068"/>
                </a:lnTo>
                <a:cubicBezTo>
                  <a:pt x="5179010" y="1231849"/>
                  <a:pt x="5192268" y="1230097"/>
                  <a:pt x="5204002" y="1227811"/>
                </a:cubicBezTo>
                <a:cubicBezTo>
                  <a:pt x="5215738" y="1225525"/>
                  <a:pt x="5224653" y="1223010"/>
                  <a:pt x="5230750" y="1220267"/>
                </a:cubicBezTo>
                <a:cubicBezTo>
                  <a:pt x="5228310" y="1213561"/>
                  <a:pt x="5225034" y="1205941"/>
                  <a:pt x="5220919" y="1197407"/>
                </a:cubicBezTo>
                <a:cubicBezTo>
                  <a:pt x="5216805" y="1188872"/>
                  <a:pt x="5213223" y="1181252"/>
                  <a:pt x="5210175" y="1174547"/>
                </a:cubicBezTo>
                <a:cubicBezTo>
                  <a:pt x="5207127" y="1167841"/>
                  <a:pt x="5204612" y="1162126"/>
                  <a:pt x="5202631" y="1157402"/>
                </a:cubicBezTo>
                <a:cubicBezTo>
                  <a:pt x="5200650" y="1152677"/>
                  <a:pt x="5199660" y="1148486"/>
                  <a:pt x="5199660" y="1144829"/>
                </a:cubicBezTo>
                <a:cubicBezTo>
                  <a:pt x="5199660" y="1137818"/>
                  <a:pt x="5203317" y="1130122"/>
                  <a:pt x="5210632" y="1121740"/>
                </a:cubicBezTo>
                <a:cubicBezTo>
                  <a:pt x="5217948" y="1113358"/>
                  <a:pt x="5226939" y="1106424"/>
                  <a:pt x="5237607" y="1100938"/>
                </a:cubicBezTo>
                <a:cubicBezTo>
                  <a:pt x="5241874" y="1122274"/>
                  <a:pt x="5245379" y="1139419"/>
                  <a:pt x="5248122" y="1152373"/>
                </a:cubicBezTo>
                <a:cubicBezTo>
                  <a:pt x="5250866" y="1165327"/>
                  <a:pt x="5252846" y="1175766"/>
                  <a:pt x="5254066" y="1183691"/>
                </a:cubicBezTo>
                <a:cubicBezTo>
                  <a:pt x="5255286" y="1191616"/>
                  <a:pt x="5255895" y="1198626"/>
                  <a:pt x="5255895" y="1204722"/>
                </a:cubicBezTo>
                <a:cubicBezTo>
                  <a:pt x="5255895" y="1211123"/>
                  <a:pt x="5254295" y="1218971"/>
                  <a:pt x="5251094" y="1228268"/>
                </a:cubicBezTo>
                <a:cubicBezTo>
                  <a:pt x="5247894" y="1237564"/>
                  <a:pt x="5243703" y="1247242"/>
                  <a:pt x="5238522" y="1257300"/>
                </a:cubicBezTo>
                <a:cubicBezTo>
                  <a:pt x="5230292" y="1262177"/>
                  <a:pt x="5219624" y="1266520"/>
                  <a:pt x="5206518" y="1270330"/>
                </a:cubicBezTo>
                <a:cubicBezTo>
                  <a:pt x="5193411" y="1274140"/>
                  <a:pt x="5179162" y="1277112"/>
                  <a:pt x="5163769" y="1279246"/>
                </a:cubicBezTo>
                <a:lnTo>
                  <a:pt x="5123686" y="1282065"/>
                </a:lnTo>
                <a:lnTo>
                  <a:pt x="5122546" y="1282446"/>
                </a:lnTo>
                <a:lnTo>
                  <a:pt x="5120813" y="1282268"/>
                </a:lnTo>
                <a:lnTo>
                  <a:pt x="5118278" y="1282446"/>
                </a:lnTo>
                <a:lnTo>
                  <a:pt x="5116371" y="1281810"/>
                </a:lnTo>
                <a:lnTo>
                  <a:pt x="5104228" y="1280560"/>
                </a:lnTo>
                <a:cubicBezTo>
                  <a:pt x="5086340" y="1276788"/>
                  <a:pt x="5069738" y="1267358"/>
                  <a:pt x="5054422" y="1252271"/>
                </a:cubicBezTo>
                <a:cubicBezTo>
                  <a:pt x="5052594" y="1255014"/>
                  <a:pt x="5050917" y="1257452"/>
                  <a:pt x="5049394" y="1259586"/>
                </a:cubicBezTo>
                <a:cubicBezTo>
                  <a:pt x="5047869" y="1261720"/>
                  <a:pt x="5046345" y="1263853"/>
                  <a:pt x="5044821" y="1265987"/>
                </a:cubicBezTo>
                <a:cubicBezTo>
                  <a:pt x="5041164" y="1270254"/>
                  <a:pt x="5033924" y="1274064"/>
                  <a:pt x="5023104" y="1277417"/>
                </a:cubicBezTo>
                <a:cubicBezTo>
                  <a:pt x="5017694" y="1279093"/>
                  <a:pt x="5011808" y="1280351"/>
                  <a:pt x="5005445" y="1281189"/>
                </a:cubicBezTo>
                <a:lnTo>
                  <a:pt x="4987618" y="1282281"/>
                </a:lnTo>
                <a:lnTo>
                  <a:pt x="4987062" y="1282446"/>
                </a:lnTo>
                <a:lnTo>
                  <a:pt x="4984928" y="1282446"/>
                </a:lnTo>
                <a:lnTo>
                  <a:pt x="4890668" y="1282446"/>
                </a:lnTo>
                <a:cubicBezTo>
                  <a:pt x="4879390" y="1282446"/>
                  <a:pt x="4868722" y="1283360"/>
                  <a:pt x="4858664" y="1285189"/>
                </a:cubicBezTo>
                <a:cubicBezTo>
                  <a:pt x="4865370" y="1288237"/>
                  <a:pt x="4871085" y="1292885"/>
                  <a:pt x="4875810" y="1299134"/>
                </a:cubicBezTo>
                <a:cubicBezTo>
                  <a:pt x="4880534" y="1305382"/>
                  <a:pt x="4882896" y="1311707"/>
                  <a:pt x="4882896" y="1318108"/>
                </a:cubicBezTo>
                <a:cubicBezTo>
                  <a:pt x="4882896" y="1320851"/>
                  <a:pt x="4881906" y="1325347"/>
                  <a:pt x="4879924" y="1331595"/>
                </a:cubicBezTo>
                <a:cubicBezTo>
                  <a:pt x="4877943" y="1337843"/>
                  <a:pt x="4875733" y="1343939"/>
                  <a:pt x="4873295" y="1349883"/>
                </a:cubicBezTo>
                <a:cubicBezTo>
                  <a:pt x="4870856" y="1355827"/>
                  <a:pt x="4868875" y="1359713"/>
                  <a:pt x="4867351" y="1361542"/>
                </a:cubicBezTo>
                <a:cubicBezTo>
                  <a:pt x="4863998" y="1365199"/>
                  <a:pt x="4858893" y="1368476"/>
                  <a:pt x="4852035" y="1371371"/>
                </a:cubicBezTo>
                <a:cubicBezTo>
                  <a:pt x="4845177" y="1374267"/>
                  <a:pt x="4837176" y="1375715"/>
                  <a:pt x="4828032" y="1375715"/>
                </a:cubicBezTo>
                <a:cubicBezTo>
                  <a:pt x="4804258" y="1375715"/>
                  <a:pt x="4784598" y="1368628"/>
                  <a:pt x="4769053" y="1354455"/>
                </a:cubicBezTo>
                <a:cubicBezTo>
                  <a:pt x="4753508" y="1340282"/>
                  <a:pt x="4743602" y="1320546"/>
                  <a:pt x="4739335" y="1295248"/>
                </a:cubicBezTo>
                <a:lnTo>
                  <a:pt x="4724248" y="1302106"/>
                </a:lnTo>
                <a:lnTo>
                  <a:pt x="4719218" y="1281532"/>
                </a:lnTo>
                <a:lnTo>
                  <a:pt x="4717466" y="1281684"/>
                </a:lnTo>
                <a:lnTo>
                  <a:pt x="4715180" y="1282446"/>
                </a:lnTo>
                <a:lnTo>
                  <a:pt x="4711958" y="1282163"/>
                </a:lnTo>
                <a:lnTo>
                  <a:pt x="4708702" y="1282446"/>
                </a:lnTo>
                <a:lnTo>
                  <a:pt x="4706384" y="1281673"/>
                </a:lnTo>
                <a:lnTo>
                  <a:pt x="4693062" y="1280503"/>
                </a:lnTo>
                <a:cubicBezTo>
                  <a:pt x="4686396" y="1279207"/>
                  <a:pt x="4680432" y="1277264"/>
                  <a:pt x="4675175" y="1274674"/>
                </a:cubicBezTo>
                <a:cubicBezTo>
                  <a:pt x="4664659" y="1269492"/>
                  <a:pt x="4656658" y="1262558"/>
                  <a:pt x="4651172" y="1253871"/>
                </a:cubicBezTo>
                <a:cubicBezTo>
                  <a:pt x="4645685" y="1245184"/>
                  <a:pt x="4642332" y="1235050"/>
                  <a:pt x="4641113" y="1223467"/>
                </a:cubicBezTo>
                <a:cubicBezTo>
                  <a:pt x="4640198" y="1216762"/>
                  <a:pt x="4639056" y="1207160"/>
                  <a:pt x="4637684" y="1194664"/>
                </a:cubicBezTo>
                <a:cubicBezTo>
                  <a:pt x="4636312" y="1182167"/>
                  <a:pt x="4634864" y="1167917"/>
                  <a:pt x="4633341" y="1151915"/>
                </a:cubicBezTo>
                <a:cubicBezTo>
                  <a:pt x="4631817" y="1135913"/>
                  <a:pt x="4630216" y="1119226"/>
                  <a:pt x="4628540" y="1101852"/>
                </a:cubicBezTo>
                <a:cubicBezTo>
                  <a:pt x="4626864" y="1084478"/>
                  <a:pt x="4625264" y="1067333"/>
                  <a:pt x="4623740" y="1050417"/>
                </a:cubicBezTo>
                <a:cubicBezTo>
                  <a:pt x="4622216" y="1033501"/>
                  <a:pt x="4620844" y="1018184"/>
                  <a:pt x="4619625" y="1004468"/>
                </a:cubicBezTo>
                <a:cubicBezTo>
                  <a:pt x="4626940" y="998982"/>
                  <a:pt x="4634484" y="993877"/>
                  <a:pt x="4642256" y="989152"/>
                </a:cubicBezTo>
                <a:cubicBezTo>
                  <a:pt x="4650028" y="984428"/>
                  <a:pt x="4658030" y="979932"/>
                  <a:pt x="4666260" y="975665"/>
                </a:cubicBezTo>
                <a:close/>
                <a:moveTo>
                  <a:pt x="3999510" y="975665"/>
                </a:moveTo>
                <a:cubicBezTo>
                  <a:pt x="4000424" y="998830"/>
                  <a:pt x="4001186" y="1021842"/>
                  <a:pt x="4001796" y="1044702"/>
                </a:cubicBezTo>
                <a:cubicBezTo>
                  <a:pt x="4002405" y="1067562"/>
                  <a:pt x="4003014" y="1090879"/>
                  <a:pt x="4003624" y="1114654"/>
                </a:cubicBezTo>
                <a:cubicBezTo>
                  <a:pt x="4004234" y="1138428"/>
                  <a:pt x="4004844" y="1163269"/>
                  <a:pt x="4005453" y="1189177"/>
                </a:cubicBezTo>
                <a:lnTo>
                  <a:pt x="4007282" y="1223010"/>
                </a:lnTo>
                <a:cubicBezTo>
                  <a:pt x="4013073" y="1227277"/>
                  <a:pt x="4019398" y="1230325"/>
                  <a:pt x="4026256" y="1232154"/>
                </a:cubicBezTo>
                <a:lnTo>
                  <a:pt x="4045567" y="1234448"/>
                </a:lnTo>
                <a:lnTo>
                  <a:pt x="4058984" y="1232783"/>
                </a:lnTo>
                <a:cubicBezTo>
                  <a:pt x="4064242" y="1231373"/>
                  <a:pt x="4069080" y="1229258"/>
                  <a:pt x="4073500" y="1226439"/>
                </a:cubicBezTo>
                <a:cubicBezTo>
                  <a:pt x="4082339" y="1220800"/>
                  <a:pt x="4089654" y="1212342"/>
                  <a:pt x="4095446" y="1201064"/>
                </a:cubicBezTo>
                <a:cubicBezTo>
                  <a:pt x="4099712" y="1192835"/>
                  <a:pt x="4103446" y="1185672"/>
                  <a:pt x="4106646" y="1179576"/>
                </a:cubicBezTo>
                <a:cubicBezTo>
                  <a:pt x="4109848" y="1173480"/>
                  <a:pt x="4112819" y="1168070"/>
                  <a:pt x="4115562" y="1163345"/>
                </a:cubicBezTo>
                <a:cubicBezTo>
                  <a:pt x="4118305" y="1158621"/>
                  <a:pt x="4121048" y="1154278"/>
                  <a:pt x="4123792" y="1150315"/>
                </a:cubicBezTo>
                <a:cubicBezTo>
                  <a:pt x="4131412" y="1140257"/>
                  <a:pt x="4138803" y="1133018"/>
                  <a:pt x="4145966" y="1128598"/>
                </a:cubicBezTo>
                <a:cubicBezTo>
                  <a:pt x="4153128" y="1124179"/>
                  <a:pt x="4161130" y="1121969"/>
                  <a:pt x="4169969" y="1121969"/>
                </a:cubicBezTo>
                <a:cubicBezTo>
                  <a:pt x="4180332" y="1121969"/>
                  <a:pt x="4190466" y="1127608"/>
                  <a:pt x="4200372" y="1138885"/>
                </a:cubicBezTo>
                <a:cubicBezTo>
                  <a:pt x="4210278" y="1150163"/>
                  <a:pt x="4218432" y="1164946"/>
                  <a:pt x="4224833" y="1183234"/>
                </a:cubicBezTo>
                <a:cubicBezTo>
                  <a:pt x="4230929" y="1200912"/>
                  <a:pt x="4233977" y="1218133"/>
                  <a:pt x="4233977" y="1234897"/>
                </a:cubicBezTo>
                <a:cubicBezTo>
                  <a:pt x="4233977" y="1243432"/>
                  <a:pt x="4231614" y="1252423"/>
                  <a:pt x="4226890" y="1261872"/>
                </a:cubicBezTo>
                <a:cubicBezTo>
                  <a:pt x="4222166" y="1271321"/>
                  <a:pt x="4215994" y="1279093"/>
                  <a:pt x="4208374" y="1285189"/>
                </a:cubicBezTo>
                <a:cubicBezTo>
                  <a:pt x="4195267" y="1285189"/>
                  <a:pt x="4181856" y="1284122"/>
                  <a:pt x="4168140" y="1281989"/>
                </a:cubicBezTo>
                <a:cubicBezTo>
                  <a:pt x="4154424" y="1279855"/>
                  <a:pt x="4141318" y="1276731"/>
                  <a:pt x="4128821" y="1272616"/>
                </a:cubicBezTo>
                <a:cubicBezTo>
                  <a:pt x="4116324" y="1268501"/>
                  <a:pt x="4105352" y="1264006"/>
                  <a:pt x="4095902" y="1259129"/>
                </a:cubicBezTo>
                <a:cubicBezTo>
                  <a:pt x="4088588" y="1267358"/>
                  <a:pt x="4080738" y="1273302"/>
                  <a:pt x="4072357" y="1276960"/>
                </a:cubicBezTo>
                <a:cubicBezTo>
                  <a:pt x="4068166" y="1278788"/>
                  <a:pt x="4063537" y="1280160"/>
                  <a:pt x="4058470" y="1281074"/>
                </a:cubicBezTo>
                <a:lnTo>
                  <a:pt x="4050579" y="1281730"/>
                </a:lnTo>
                <a:lnTo>
                  <a:pt x="4048430" y="1282446"/>
                </a:lnTo>
                <a:lnTo>
                  <a:pt x="4045282" y="1282169"/>
                </a:lnTo>
                <a:lnTo>
                  <a:pt x="4041953" y="1282446"/>
                </a:lnTo>
                <a:lnTo>
                  <a:pt x="4039635" y="1281673"/>
                </a:lnTo>
                <a:lnTo>
                  <a:pt x="4026313" y="1280503"/>
                </a:lnTo>
                <a:cubicBezTo>
                  <a:pt x="4019646" y="1279207"/>
                  <a:pt x="4013683" y="1277264"/>
                  <a:pt x="4008425" y="1274674"/>
                </a:cubicBezTo>
                <a:cubicBezTo>
                  <a:pt x="3997910" y="1269492"/>
                  <a:pt x="3989908" y="1262558"/>
                  <a:pt x="3984422" y="1253871"/>
                </a:cubicBezTo>
                <a:cubicBezTo>
                  <a:pt x="3978936" y="1245184"/>
                  <a:pt x="3975582" y="1235050"/>
                  <a:pt x="3974364" y="1223467"/>
                </a:cubicBezTo>
                <a:cubicBezTo>
                  <a:pt x="3973449" y="1216762"/>
                  <a:pt x="3972306" y="1207160"/>
                  <a:pt x="3970934" y="1194664"/>
                </a:cubicBezTo>
                <a:cubicBezTo>
                  <a:pt x="3969562" y="1182167"/>
                  <a:pt x="3968115" y="1167917"/>
                  <a:pt x="3966591" y="1151915"/>
                </a:cubicBezTo>
                <a:cubicBezTo>
                  <a:pt x="3965067" y="1135913"/>
                  <a:pt x="3963466" y="1119226"/>
                  <a:pt x="3961790" y="1101852"/>
                </a:cubicBezTo>
                <a:cubicBezTo>
                  <a:pt x="3960114" y="1084478"/>
                  <a:pt x="3958514" y="1067333"/>
                  <a:pt x="3956990" y="1050417"/>
                </a:cubicBezTo>
                <a:cubicBezTo>
                  <a:pt x="3955466" y="1033501"/>
                  <a:pt x="3954094" y="1018184"/>
                  <a:pt x="3952875" y="1004468"/>
                </a:cubicBezTo>
                <a:cubicBezTo>
                  <a:pt x="3960190" y="998982"/>
                  <a:pt x="3967734" y="993877"/>
                  <a:pt x="3975506" y="989152"/>
                </a:cubicBezTo>
                <a:cubicBezTo>
                  <a:pt x="3983279" y="984428"/>
                  <a:pt x="3991280" y="979932"/>
                  <a:pt x="3999510" y="975665"/>
                </a:cubicBezTo>
                <a:close/>
                <a:moveTo>
                  <a:pt x="3494685" y="975665"/>
                </a:moveTo>
                <a:cubicBezTo>
                  <a:pt x="3495599" y="998830"/>
                  <a:pt x="3496361" y="1021842"/>
                  <a:pt x="3496970" y="1044702"/>
                </a:cubicBezTo>
                <a:cubicBezTo>
                  <a:pt x="3497580" y="1067562"/>
                  <a:pt x="3498190" y="1090879"/>
                  <a:pt x="3498800" y="1114654"/>
                </a:cubicBezTo>
                <a:cubicBezTo>
                  <a:pt x="3499409" y="1138428"/>
                  <a:pt x="3500018" y="1163269"/>
                  <a:pt x="3500628" y="1189177"/>
                </a:cubicBezTo>
                <a:lnTo>
                  <a:pt x="3502457" y="1223010"/>
                </a:lnTo>
                <a:cubicBezTo>
                  <a:pt x="3508248" y="1227277"/>
                  <a:pt x="3514572" y="1230325"/>
                  <a:pt x="3521431" y="1232154"/>
                </a:cubicBezTo>
                <a:lnTo>
                  <a:pt x="3543134" y="1234733"/>
                </a:lnTo>
                <a:lnTo>
                  <a:pt x="3553816" y="1234440"/>
                </a:lnTo>
                <a:cubicBezTo>
                  <a:pt x="3559150" y="1234135"/>
                  <a:pt x="3564255" y="1233830"/>
                  <a:pt x="3569132" y="1233526"/>
                </a:cubicBezTo>
                <a:cubicBezTo>
                  <a:pt x="3579190" y="1178966"/>
                  <a:pt x="3607842" y="1129132"/>
                  <a:pt x="3655086" y="1084021"/>
                </a:cubicBezTo>
                <a:lnTo>
                  <a:pt x="3674288" y="1088593"/>
                </a:lnTo>
                <a:cubicBezTo>
                  <a:pt x="3674898" y="1094689"/>
                  <a:pt x="3675812" y="1102462"/>
                  <a:pt x="3677031" y="1111910"/>
                </a:cubicBezTo>
                <a:cubicBezTo>
                  <a:pt x="3678250" y="1121359"/>
                  <a:pt x="3679926" y="1132484"/>
                  <a:pt x="3682060" y="1145286"/>
                </a:cubicBezTo>
                <a:cubicBezTo>
                  <a:pt x="3684194" y="1156259"/>
                  <a:pt x="3685718" y="1165555"/>
                  <a:pt x="3686632" y="1173175"/>
                </a:cubicBezTo>
                <a:cubicBezTo>
                  <a:pt x="3687547" y="1180795"/>
                  <a:pt x="3688004" y="1186891"/>
                  <a:pt x="3688004" y="1191463"/>
                </a:cubicBezTo>
                <a:cubicBezTo>
                  <a:pt x="3688004" y="1200912"/>
                  <a:pt x="3685566" y="1209751"/>
                  <a:pt x="3680689" y="1217981"/>
                </a:cubicBezTo>
                <a:cubicBezTo>
                  <a:pt x="3675812" y="1226210"/>
                  <a:pt x="3669411" y="1233526"/>
                  <a:pt x="3661486" y="1239926"/>
                </a:cubicBezTo>
                <a:cubicBezTo>
                  <a:pt x="3675202" y="1237488"/>
                  <a:pt x="3686175" y="1236040"/>
                  <a:pt x="3694405" y="1235583"/>
                </a:cubicBezTo>
                <a:lnTo>
                  <a:pt x="3718000" y="1234928"/>
                </a:lnTo>
                <a:lnTo>
                  <a:pt x="3718103" y="1234897"/>
                </a:lnTo>
                <a:cubicBezTo>
                  <a:pt x="3733038" y="1234897"/>
                  <a:pt x="3749345" y="1231240"/>
                  <a:pt x="3767023" y="1223924"/>
                </a:cubicBezTo>
                <a:cubicBezTo>
                  <a:pt x="3765804" y="1214171"/>
                  <a:pt x="3764661" y="1204417"/>
                  <a:pt x="3763594" y="1194664"/>
                </a:cubicBezTo>
                <a:cubicBezTo>
                  <a:pt x="3762528" y="1184910"/>
                  <a:pt x="3761384" y="1175156"/>
                  <a:pt x="3760166" y="1165403"/>
                </a:cubicBezTo>
                <a:cubicBezTo>
                  <a:pt x="3758336" y="1150163"/>
                  <a:pt x="3755365" y="1129132"/>
                  <a:pt x="3751250" y="1102309"/>
                </a:cubicBezTo>
                <a:cubicBezTo>
                  <a:pt x="3747135" y="1075487"/>
                  <a:pt x="3741877" y="1042873"/>
                  <a:pt x="3735476" y="1004468"/>
                </a:cubicBezTo>
                <a:cubicBezTo>
                  <a:pt x="3742182" y="999287"/>
                  <a:pt x="3749497" y="994334"/>
                  <a:pt x="3757422" y="989609"/>
                </a:cubicBezTo>
                <a:cubicBezTo>
                  <a:pt x="3765347" y="984885"/>
                  <a:pt x="3773424" y="980237"/>
                  <a:pt x="3781654" y="975665"/>
                </a:cubicBezTo>
                <a:cubicBezTo>
                  <a:pt x="3782568" y="997915"/>
                  <a:pt x="3783406" y="1020089"/>
                  <a:pt x="3784168" y="1042187"/>
                </a:cubicBezTo>
                <a:cubicBezTo>
                  <a:pt x="3784930" y="1064285"/>
                  <a:pt x="3785768" y="1086307"/>
                  <a:pt x="3786683" y="1108253"/>
                </a:cubicBezTo>
                <a:cubicBezTo>
                  <a:pt x="3787597" y="1128674"/>
                  <a:pt x="3788283" y="1147648"/>
                  <a:pt x="3788740" y="1165174"/>
                </a:cubicBezTo>
                <a:cubicBezTo>
                  <a:pt x="3789198" y="1182700"/>
                  <a:pt x="3789426" y="1198931"/>
                  <a:pt x="3789426" y="1213866"/>
                </a:cubicBezTo>
                <a:cubicBezTo>
                  <a:pt x="3789426" y="1222400"/>
                  <a:pt x="3787978" y="1231392"/>
                  <a:pt x="3785083" y="1240841"/>
                </a:cubicBezTo>
                <a:cubicBezTo>
                  <a:pt x="3782187" y="1250290"/>
                  <a:pt x="3777996" y="1259281"/>
                  <a:pt x="3772510" y="1267816"/>
                </a:cubicBezTo>
                <a:cubicBezTo>
                  <a:pt x="3769462" y="1272388"/>
                  <a:pt x="3763137" y="1275969"/>
                  <a:pt x="3753536" y="1278560"/>
                </a:cubicBezTo>
                <a:cubicBezTo>
                  <a:pt x="3748735" y="1279855"/>
                  <a:pt x="3743382" y="1280827"/>
                  <a:pt x="3737477" y="1281474"/>
                </a:cubicBezTo>
                <a:lnTo>
                  <a:pt x="3719269" y="1282387"/>
                </a:lnTo>
                <a:lnTo>
                  <a:pt x="3719094" y="1282446"/>
                </a:lnTo>
                <a:cubicBezTo>
                  <a:pt x="3707816" y="1282446"/>
                  <a:pt x="3697148" y="1283360"/>
                  <a:pt x="3687090" y="1285189"/>
                </a:cubicBezTo>
                <a:cubicBezTo>
                  <a:pt x="3693795" y="1288237"/>
                  <a:pt x="3699510" y="1292885"/>
                  <a:pt x="3704234" y="1299134"/>
                </a:cubicBezTo>
                <a:cubicBezTo>
                  <a:pt x="3708959" y="1305382"/>
                  <a:pt x="3711321" y="1311707"/>
                  <a:pt x="3711321" y="1318108"/>
                </a:cubicBezTo>
                <a:cubicBezTo>
                  <a:pt x="3711321" y="1320851"/>
                  <a:pt x="3710330" y="1325347"/>
                  <a:pt x="3708350" y="1331595"/>
                </a:cubicBezTo>
                <a:cubicBezTo>
                  <a:pt x="3706368" y="1337843"/>
                  <a:pt x="3704158" y="1343939"/>
                  <a:pt x="3701720" y="1349883"/>
                </a:cubicBezTo>
                <a:cubicBezTo>
                  <a:pt x="3699282" y="1355827"/>
                  <a:pt x="3697300" y="1359713"/>
                  <a:pt x="3695776" y="1361542"/>
                </a:cubicBezTo>
                <a:cubicBezTo>
                  <a:pt x="3692424" y="1365199"/>
                  <a:pt x="3687318" y="1368476"/>
                  <a:pt x="3680460" y="1371371"/>
                </a:cubicBezTo>
                <a:cubicBezTo>
                  <a:pt x="3673602" y="1374267"/>
                  <a:pt x="3665601" y="1375715"/>
                  <a:pt x="3656457" y="1375715"/>
                </a:cubicBezTo>
                <a:cubicBezTo>
                  <a:pt x="3632682" y="1375715"/>
                  <a:pt x="3613023" y="1368628"/>
                  <a:pt x="3597478" y="1354455"/>
                </a:cubicBezTo>
                <a:cubicBezTo>
                  <a:pt x="3581933" y="1340282"/>
                  <a:pt x="3572028" y="1320546"/>
                  <a:pt x="3567760" y="1295248"/>
                </a:cubicBezTo>
                <a:lnTo>
                  <a:pt x="3552673" y="1302106"/>
                </a:lnTo>
                <a:lnTo>
                  <a:pt x="3547644" y="1281532"/>
                </a:lnTo>
                <a:lnTo>
                  <a:pt x="3545891" y="1281684"/>
                </a:lnTo>
                <a:lnTo>
                  <a:pt x="3543605" y="1282446"/>
                </a:lnTo>
                <a:lnTo>
                  <a:pt x="3540383" y="1282163"/>
                </a:lnTo>
                <a:lnTo>
                  <a:pt x="3537128" y="1282446"/>
                </a:lnTo>
                <a:lnTo>
                  <a:pt x="3534810" y="1281673"/>
                </a:lnTo>
                <a:lnTo>
                  <a:pt x="3521488" y="1280503"/>
                </a:lnTo>
                <a:cubicBezTo>
                  <a:pt x="3514820" y="1279207"/>
                  <a:pt x="3508858" y="1277264"/>
                  <a:pt x="3503600" y="1274674"/>
                </a:cubicBezTo>
                <a:cubicBezTo>
                  <a:pt x="3493084" y="1269492"/>
                  <a:pt x="3485084" y="1262558"/>
                  <a:pt x="3479597" y="1253871"/>
                </a:cubicBezTo>
                <a:cubicBezTo>
                  <a:pt x="3474110" y="1245184"/>
                  <a:pt x="3470758" y="1235050"/>
                  <a:pt x="3469539" y="1223467"/>
                </a:cubicBezTo>
                <a:cubicBezTo>
                  <a:pt x="3468624" y="1216762"/>
                  <a:pt x="3467481" y="1207160"/>
                  <a:pt x="3466110" y="1194664"/>
                </a:cubicBezTo>
                <a:cubicBezTo>
                  <a:pt x="3464738" y="1182167"/>
                  <a:pt x="3463290" y="1167917"/>
                  <a:pt x="3461766" y="1151915"/>
                </a:cubicBezTo>
                <a:cubicBezTo>
                  <a:pt x="3460242" y="1135913"/>
                  <a:pt x="3458642" y="1119226"/>
                  <a:pt x="3456966" y="1101852"/>
                </a:cubicBezTo>
                <a:cubicBezTo>
                  <a:pt x="3455289" y="1084478"/>
                  <a:pt x="3453689" y="1067333"/>
                  <a:pt x="3452165" y="1050417"/>
                </a:cubicBezTo>
                <a:cubicBezTo>
                  <a:pt x="3450641" y="1033501"/>
                  <a:pt x="3449269" y="1018184"/>
                  <a:pt x="3448050" y="1004468"/>
                </a:cubicBezTo>
                <a:cubicBezTo>
                  <a:pt x="3455365" y="998982"/>
                  <a:pt x="3462909" y="993877"/>
                  <a:pt x="3470682" y="989152"/>
                </a:cubicBezTo>
                <a:cubicBezTo>
                  <a:pt x="3478454" y="984428"/>
                  <a:pt x="3486455" y="979932"/>
                  <a:pt x="3494685" y="975665"/>
                </a:cubicBezTo>
                <a:close/>
                <a:moveTo>
                  <a:pt x="5246218" y="966445"/>
                </a:moveTo>
                <a:cubicBezTo>
                  <a:pt x="5249266" y="971931"/>
                  <a:pt x="5251323" y="977341"/>
                  <a:pt x="5252390" y="982675"/>
                </a:cubicBezTo>
                <a:cubicBezTo>
                  <a:pt x="5253456" y="988009"/>
                  <a:pt x="5253990" y="991895"/>
                  <a:pt x="5253990" y="994334"/>
                </a:cubicBezTo>
                <a:cubicBezTo>
                  <a:pt x="5253990" y="1001649"/>
                  <a:pt x="5251704" y="1007821"/>
                  <a:pt x="5247132" y="1012850"/>
                </a:cubicBezTo>
                <a:cubicBezTo>
                  <a:pt x="5242560" y="1017880"/>
                  <a:pt x="5236922" y="1020394"/>
                  <a:pt x="5230216" y="1020394"/>
                </a:cubicBezTo>
                <a:cubicBezTo>
                  <a:pt x="5224730" y="1020394"/>
                  <a:pt x="5220158" y="1018870"/>
                  <a:pt x="5216500" y="1015822"/>
                </a:cubicBezTo>
                <a:cubicBezTo>
                  <a:pt x="5212232" y="1024966"/>
                  <a:pt x="5205222" y="1029538"/>
                  <a:pt x="5195469" y="1029538"/>
                </a:cubicBezTo>
                <a:cubicBezTo>
                  <a:pt x="5189372" y="1029538"/>
                  <a:pt x="5184496" y="1027786"/>
                  <a:pt x="5180838" y="1024280"/>
                </a:cubicBezTo>
                <a:cubicBezTo>
                  <a:pt x="5177180" y="1020775"/>
                  <a:pt x="5175352" y="1015822"/>
                  <a:pt x="5175352" y="1009421"/>
                </a:cubicBezTo>
                <a:cubicBezTo>
                  <a:pt x="5175352" y="1003021"/>
                  <a:pt x="5177332" y="996315"/>
                  <a:pt x="5181296" y="989305"/>
                </a:cubicBezTo>
                <a:lnTo>
                  <a:pt x="5189982" y="991133"/>
                </a:lnTo>
                <a:cubicBezTo>
                  <a:pt x="5189068" y="994181"/>
                  <a:pt x="5188610" y="997991"/>
                  <a:pt x="5188610" y="1002563"/>
                </a:cubicBezTo>
                <a:cubicBezTo>
                  <a:pt x="5188610" y="1009879"/>
                  <a:pt x="5191201" y="1013536"/>
                  <a:pt x="5196382" y="1013536"/>
                </a:cubicBezTo>
                <a:cubicBezTo>
                  <a:pt x="5199126" y="1013536"/>
                  <a:pt x="5201488" y="1012393"/>
                  <a:pt x="5203470" y="1010107"/>
                </a:cubicBezTo>
                <a:cubicBezTo>
                  <a:pt x="5205451" y="1007821"/>
                  <a:pt x="5206288" y="1004849"/>
                  <a:pt x="5205984" y="1001192"/>
                </a:cubicBezTo>
                <a:lnTo>
                  <a:pt x="5205070" y="987019"/>
                </a:lnTo>
                <a:lnTo>
                  <a:pt x="5217414" y="979246"/>
                </a:lnTo>
                <a:cubicBezTo>
                  <a:pt x="5218633" y="989000"/>
                  <a:pt x="5220386" y="995629"/>
                  <a:pt x="5222672" y="999134"/>
                </a:cubicBezTo>
                <a:cubicBezTo>
                  <a:pt x="5224958" y="1002640"/>
                  <a:pt x="5228387" y="1004392"/>
                  <a:pt x="5232959" y="1004392"/>
                </a:cubicBezTo>
                <a:cubicBezTo>
                  <a:pt x="5234482" y="1004392"/>
                  <a:pt x="5235854" y="1003935"/>
                  <a:pt x="5237074" y="1003021"/>
                </a:cubicBezTo>
                <a:cubicBezTo>
                  <a:pt x="5238293" y="1002106"/>
                  <a:pt x="5239208" y="1001039"/>
                  <a:pt x="5239816" y="999820"/>
                </a:cubicBezTo>
                <a:cubicBezTo>
                  <a:pt x="5239208" y="996772"/>
                  <a:pt x="5237074" y="991286"/>
                  <a:pt x="5233416" y="983361"/>
                </a:cubicBezTo>
                <a:lnTo>
                  <a:pt x="5232502" y="979703"/>
                </a:lnTo>
                <a:cubicBezTo>
                  <a:pt x="5232502" y="976960"/>
                  <a:pt x="5233720" y="974293"/>
                  <a:pt x="5236160" y="971702"/>
                </a:cubicBezTo>
                <a:cubicBezTo>
                  <a:pt x="5238598" y="969112"/>
                  <a:pt x="5241950" y="967359"/>
                  <a:pt x="5246218" y="966445"/>
                </a:cubicBezTo>
                <a:close/>
                <a:moveTo>
                  <a:pt x="2437486" y="963320"/>
                </a:moveTo>
                <a:cubicBezTo>
                  <a:pt x="2435352" y="963320"/>
                  <a:pt x="2433371" y="964006"/>
                  <a:pt x="2431542" y="965378"/>
                </a:cubicBezTo>
                <a:cubicBezTo>
                  <a:pt x="2429714" y="966749"/>
                  <a:pt x="2428799" y="968197"/>
                  <a:pt x="2428799" y="969721"/>
                </a:cubicBezTo>
                <a:cubicBezTo>
                  <a:pt x="2428799" y="976122"/>
                  <a:pt x="2433981" y="981304"/>
                  <a:pt x="2444344" y="985266"/>
                </a:cubicBezTo>
                <a:lnTo>
                  <a:pt x="2445258" y="983437"/>
                </a:lnTo>
                <a:cubicBezTo>
                  <a:pt x="2445868" y="982218"/>
                  <a:pt x="2446173" y="981151"/>
                  <a:pt x="2446173" y="980237"/>
                </a:cubicBezTo>
                <a:cubicBezTo>
                  <a:pt x="2446173" y="979322"/>
                  <a:pt x="2446173" y="978560"/>
                  <a:pt x="2446173" y="977951"/>
                </a:cubicBezTo>
                <a:cubicBezTo>
                  <a:pt x="2446173" y="973684"/>
                  <a:pt x="2445334" y="970178"/>
                  <a:pt x="2443658" y="967435"/>
                </a:cubicBezTo>
                <a:cubicBezTo>
                  <a:pt x="2441982" y="964692"/>
                  <a:pt x="2439924" y="963320"/>
                  <a:pt x="2437486" y="963320"/>
                </a:cubicBezTo>
                <a:close/>
                <a:moveTo>
                  <a:pt x="1512646" y="960120"/>
                </a:moveTo>
                <a:lnTo>
                  <a:pt x="1542822" y="970178"/>
                </a:lnTo>
                <a:cubicBezTo>
                  <a:pt x="1560195" y="975970"/>
                  <a:pt x="1573378" y="984580"/>
                  <a:pt x="1582369" y="996010"/>
                </a:cubicBezTo>
                <a:cubicBezTo>
                  <a:pt x="1591361" y="1007440"/>
                  <a:pt x="1596162" y="1020928"/>
                  <a:pt x="1596771" y="1036472"/>
                </a:cubicBezTo>
                <a:cubicBezTo>
                  <a:pt x="1597076" y="1044092"/>
                  <a:pt x="1597228" y="1053541"/>
                  <a:pt x="1597228" y="1064819"/>
                </a:cubicBezTo>
                <a:cubicBezTo>
                  <a:pt x="1597228" y="1076096"/>
                  <a:pt x="1596771" y="1089355"/>
                  <a:pt x="1595857" y="1104595"/>
                </a:cubicBezTo>
                <a:cubicBezTo>
                  <a:pt x="1595857" y="1111301"/>
                  <a:pt x="1595781" y="1117702"/>
                  <a:pt x="1595628" y="1123798"/>
                </a:cubicBezTo>
                <a:cubicBezTo>
                  <a:pt x="1595476" y="1129894"/>
                  <a:pt x="1595400" y="1135685"/>
                  <a:pt x="1595400" y="1141171"/>
                </a:cubicBezTo>
                <a:lnTo>
                  <a:pt x="1578940" y="1151230"/>
                </a:lnTo>
                <a:cubicBezTo>
                  <a:pt x="1570711" y="1137209"/>
                  <a:pt x="1565377" y="1124712"/>
                  <a:pt x="1562938" y="1113739"/>
                </a:cubicBezTo>
                <a:cubicBezTo>
                  <a:pt x="1561719" y="1109167"/>
                  <a:pt x="1560271" y="1102462"/>
                  <a:pt x="1558595" y="1093622"/>
                </a:cubicBezTo>
                <a:cubicBezTo>
                  <a:pt x="1556918" y="1084783"/>
                  <a:pt x="1555166" y="1074801"/>
                  <a:pt x="1553337" y="1063676"/>
                </a:cubicBezTo>
                <a:cubicBezTo>
                  <a:pt x="1551508" y="1052551"/>
                  <a:pt x="1549832" y="1041349"/>
                  <a:pt x="1548308" y="1030072"/>
                </a:cubicBezTo>
                <a:cubicBezTo>
                  <a:pt x="1546174" y="1015136"/>
                  <a:pt x="1542974" y="1004316"/>
                  <a:pt x="1538707" y="997610"/>
                </a:cubicBezTo>
                <a:cubicBezTo>
                  <a:pt x="1534440" y="990905"/>
                  <a:pt x="1527886" y="985876"/>
                  <a:pt x="1519047" y="982523"/>
                </a:cubicBezTo>
                <a:lnTo>
                  <a:pt x="1506703" y="977951"/>
                </a:lnTo>
                <a:close/>
                <a:moveTo>
                  <a:pt x="1237946" y="960120"/>
                </a:moveTo>
                <a:lnTo>
                  <a:pt x="1243889" y="977951"/>
                </a:lnTo>
                <a:lnTo>
                  <a:pt x="1232002" y="982523"/>
                </a:lnTo>
                <a:cubicBezTo>
                  <a:pt x="1222248" y="985876"/>
                  <a:pt x="1215390" y="990981"/>
                  <a:pt x="1211428" y="997839"/>
                </a:cubicBezTo>
                <a:cubicBezTo>
                  <a:pt x="1207465" y="1004697"/>
                  <a:pt x="1204417" y="1015441"/>
                  <a:pt x="1202284" y="1030072"/>
                </a:cubicBezTo>
                <a:cubicBezTo>
                  <a:pt x="1201369" y="1037996"/>
                  <a:pt x="1199846" y="1049655"/>
                  <a:pt x="1197712" y="1065047"/>
                </a:cubicBezTo>
                <a:cubicBezTo>
                  <a:pt x="1195578" y="1080440"/>
                  <a:pt x="1193140" y="1099871"/>
                  <a:pt x="1190397" y="1123340"/>
                </a:cubicBezTo>
                <a:cubicBezTo>
                  <a:pt x="1190092" y="1125474"/>
                  <a:pt x="1188644" y="1129208"/>
                  <a:pt x="1186053" y="1134542"/>
                </a:cubicBezTo>
                <a:cubicBezTo>
                  <a:pt x="1183462" y="1139876"/>
                  <a:pt x="1179576" y="1146810"/>
                  <a:pt x="1174394" y="1155344"/>
                </a:cubicBezTo>
                <a:lnTo>
                  <a:pt x="1169365" y="1164946"/>
                </a:lnTo>
                <a:cubicBezTo>
                  <a:pt x="1162355" y="1170737"/>
                  <a:pt x="1155192" y="1175461"/>
                  <a:pt x="1147877" y="1179119"/>
                </a:cubicBezTo>
                <a:cubicBezTo>
                  <a:pt x="1140562" y="1182776"/>
                  <a:pt x="1134466" y="1184605"/>
                  <a:pt x="1129589" y="1184605"/>
                </a:cubicBezTo>
                <a:cubicBezTo>
                  <a:pt x="1115568" y="1184605"/>
                  <a:pt x="1105814" y="1174852"/>
                  <a:pt x="1100328" y="1155344"/>
                </a:cubicBezTo>
                <a:cubicBezTo>
                  <a:pt x="1108863" y="1153211"/>
                  <a:pt x="1116102" y="1151382"/>
                  <a:pt x="1122045" y="1149858"/>
                </a:cubicBezTo>
                <a:cubicBezTo>
                  <a:pt x="1127989" y="1148334"/>
                  <a:pt x="1132789" y="1146962"/>
                  <a:pt x="1136447" y="1145743"/>
                </a:cubicBezTo>
                <a:cubicBezTo>
                  <a:pt x="1139800" y="1144219"/>
                  <a:pt x="1143152" y="1142848"/>
                  <a:pt x="1146505" y="1141628"/>
                </a:cubicBezTo>
                <a:cubicBezTo>
                  <a:pt x="1149858" y="1140409"/>
                  <a:pt x="1153059" y="1138885"/>
                  <a:pt x="1156106" y="1137056"/>
                </a:cubicBezTo>
                <a:cubicBezTo>
                  <a:pt x="1155192" y="1113282"/>
                  <a:pt x="1154506" y="1093165"/>
                  <a:pt x="1154049" y="1076706"/>
                </a:cubicBezTo>
                <a:cubicBezTo>
                  <a:pt x="1153592" y="1060247"/>
                  <a:pt x="1153668" y="1046683"/>
                  <a:pt x="1154278" y="1036015"/>
                </a:cubicBezTo>
                <a:cubicBezTo>
                  <a:pt x="1154583" y="1020775"/>
                  <a:pt x="1159307" y="1007440"/>
                  <a:pt x="1168451" y="996010"/>
                </a:cubicBezTo>
                <a:cubicBezTo>
                  <a:pt x="1177595" y="984580"/>
                  <a:pt x="1190701" y="975970"/>
                  <a:pt x="1207770" y="970178"/>
                </a:cubicBezTo>
                <a:close/>
                <a:moveTo>
                  <a:pt x="5397398" y="952500"/>
                </a:moveTo>
                <a:lnTo>
                  <a:pt x="5397856" y="957986"/>
                </a:lnTo>
                <a:cubicBezTo>
                  <a:pt x="5397856" y="965911"/>
                  <a:pt x="5394350" y="972007"/>
                  <a:pt x="5387340" y="976274"/>
                </a:cubicBezTo>
                <a:cubicBezTo>
                  <a:pt x="5379415" y="980237"/>
                  <a:pt x="5369204" y="984656"/>
                  <a:pt x="5356708" y="989533"/>
                </a:cubicBezTo>
                <a:cubicBezTo>
                  <a:pt x="5344211" y="994410"/>
                  <a:pt x="5329580" y="999744"/>
                  <a:pt x="5312816" y="1005535"/>
                </a:cubicBezTo>
                <a:lnTo>
                  <a:pt x="5315102" y="983590"/>
                </a:lnTo>
                <a:cubicBezTo>
                  <a:pt x="5335524" y="976274"/>
                  <a:pt x="5352288" y="970178"/>
                  <a:pt x="5365394" y="965302"/>
                </a:cubicBezTo>
                <a:cubicBezTo>
                  <a:pt x="5378500" y="960425"/>
                  <a:pt x="5389168" y="956158"/>
                  <a:pt x="5397398" y="952500"/>
                </a:cubicBezTo>
                <a:close/>
                <a:moveTo>
                  <a:pt x="2442972" y="947776"/>
                </a:moveTo>
                <a:cubicBezTo>
                  <a:pt x="2447849" y="947776"/>
                  <a:pt x="2451812" y="949909"/>
                  <a:pt x="2454860" y="954176"/>
                </a:cubicBezTo>
                <a:cubicBezTo>
                  <a:pt x="2458517" y="959053"/>
                  <a:pt x="2460346" y="966826"/>
                  <a:pt x="2460346" y="977494"/>
                </a:cubicBezTo>
                <a:cubicBezTo>
                  <a:pt x="2460346" y="981456"/>
                  <a:pt x="2459584" y="985114"/>
                  <a:pt x="2458060" y="988466"/>
                </a:cubicBezTo>
                <a:lnTo>
                  <a:pt x="2472233" y="989381"/>
                </a:lnTo>
                <a:cubicBezTo>
                  <a:pt x="2472233" y="994258"/>
                  <a:pt x="2470633" y="997763"/>
                  <a:pt x="2467432" y="999896"/>
                </a:cubicBezTo>
                <a:cubicBezTo>
                  <a:pt x="2464232" y="1002030"/>
                  <a:pt x="2459279" y="1003097"/>
                  <a:pt x="2452574" y="1003097"/>
                </a:cubicBezTo>
                <a:lnTo>
                  <a:pt x="2448002" y="1002640"/>
                </a:lnTo>
                <a:cubicBezTo>
                  <a:pt x="2440382" y="1010260"/>
                  <a:pt x="2432609" y="1016279"/>
                  <a:pt x="2424684" y="1020699"/>
                </a:cubicBezTo>
                <a:cubicBezTo>
                  <a:pt x="2416760" y="1025119"/>
                  <a:pt x="2409749" y="1027328"/>
                  <a:pt x="2403653" y="1027328"/>
                </a:cubicBezTo>
                <a:cubicBezTo>
                  <a:pt x="2394204" y="1027328"/>
                  <a:pt x="2389480" y="1023366"/>
                  <a:pt x="2389480" y="1015441"/>
                </a:cubicBezTo>
                <a:cubicBezTo>
                  <a:pt x="2398624" y="1013612"/>
                  <a:pt x="2406549" y="1011174"/>
                  <a:pt x="2413254" y="1008126"/>
                </a:cubicBezTo>
                <a:cubicBezTo>
                  <a:pt x="2419960" y="1005078"/>
                  <a:pt x="2426056" y="1001725"/>
                  <a:pt x="2431542" y="998068"/>
                </a:cubicBezTo>
                <a:cubicBezTo>
                  <a:pt x="2420570" y="992581"/>
                  <a:pt x="2415083" y="985418"/>
                  <a:pt x="2415083" y="976579"/>
                </a:cubicBezTo>
                <a:cubicBezTo>
                  <a:pt x="2415083" y="969569"/>
                  <a:pt x="2418055" y="963016"/>
                  <a:pt x="2423998" y="956920"/>
                </a:cubicBezTo>
                <a:cubicBezTo>
                  <a:pt x="2429942" y="950824"/>
                  <a:pt x="2436267" y="947776"/>
                  <a:pt x="2442972" y="947776"/>
                </a:cubicBezTo>
                <a:close/>
                <a:moveTo>
                  <a:pt x="4854474" y="942975"/>
                </a:moveTo>
                <a:lnTo>
                  <a:pt x="4854931" y="948461"/>
                </a:lnTo>
                <a:cubicBezTo>
                  <a:pt x="4854930" y="956386"/>
                  <a:pt x="4851426" y="962482"/>
                  <a:pt x="4844416" y="966749"/>
                </a:cubicBezTo>
                <a:cubicBezTo>
                  <a:pt x="4836490" y="970712"/>
                  <a:pt x="4826279" y="975131"/>
                  <a:pt x="4813783" y="980008"/>
                </a:cubicBezTo>
                <a:cubicBezTo>
                  <a:pt x="4801286" y="984885"/>
                  <a:pt x="4786656" y="990219"/>
                  <a:pt x="4769892" y="996010"/>
                </a:cubicBezTo>
                <a:lnTo>
                  <a:pt x="4772177" y="974065"/>
                </a:lnTo>
                <a:cubicBezTo>
                  <a:pt x="4792600" y="966749"/>
                  <a:pt x="4809363" y="960653"/>
                  <a:pt x="4822470" y="955777"/>
                </a:cubicBezTo>
                <a:cubicBezTo>
                  <a:pt x="4835576" y="950900"/>
                  <a:pt x="4846244" y="946633"/>
                  <a:pt x="4854474" y="942975"/>
                </a:cubicBezTo>
                <a:close/>
                <a:moveTo>
                  <a:pt x="3682899" y="942975"/>
                </a:moveTo>
                <a:lnTo>
                  <a:pt x="3683356" y="948461"/>
                </a:lnTo>
                <a:cubicBezTo>
                  <a:pt x="3683356" y="956386"/>
                  <a:pt x="3679850" y="962482"/>
                  <a:pt x="3672840" y="966749"/>
                </a:cubicBezTo>
                <a:cubicBezTo>
                  <a:pt x="3664915" y="970712"/>
                  <a:pt x="3654704" y="975131"/>
                  <a:pt x="3642208" y="980008"/>
                </a:cubicBezTo>
                <a:cubicBezTo>
                  <a:pt x="3629711" y="984885"/>
                  <a:pt x="3615080" y="990219"/>
                  <a:pt x="3598317" y="996010"/>
                </a:cubicBezTo>
                <a:lnTo>
                  <a:pt x="3600603" y="974065"/>
                </a:lnTo>
                <a:cubicBezTo>
                  <a:pt x="3621024" y="966749"/>
                  <a:pt x="3637788" y="960653"/>
                  <a:pt x="3650894" y="955777"/>
                </a:cubicBezTo>
                <a:cubicBezTo>
                  <a:pt x="3664001" y="950900"/>
                  <a:pt x="3674669" y="946633"/>
                  <a:pt x="3682899" y="942975"/>
                </a:cubicBezTo>
                <a:close/>
                <a:moveTo>
                  <a:pt x="5088865" y="938936"/>
                </a:moveTo>
                <a:lnTo>
                  <a:pt x="5089322" y="944423"/>
                </a:lnTo>
                <a:cubicBezTo>
                  <a:pt x="5089322" y="952957"/>
                  <a:pt x="5085969" y="959206"/>
                  <a:pt x="5079264" y="963168"/>
                </a:cubicBezTo>
                <a:cubicBezTo>
                  <a:pt x="5071034" y="967130"/>
                  <a:pt x="5060670" y="971474"/>
                  <a:pt x="5048174" y="976198"/>
                </a:cubicBezTo>
                <a:cubicBezTo>
                  <a:pt x="5035678" y="980923"/>
                  <a:pt x="5021200" y="986028"/>
                  <a:pt x="5004740" y="991514"/>
                </a:cubicBezTo>
                <a:lnTo>
                  <a:pt x="5007026" y="970483"/>
                </a:lnTo>
                <a:cubicBezTo>
                  <a:pt x="5025314" y="963778"/>
                  <a:pt x="5041088" y="957986"/>
                  <a:pt x="5054346" y="953110"/>
                </a:cubicBezTo>
                <a:cubicBezTo>
                  <a:pt x="5067605" y="948233"/>
                  <a:pt x="5079112" y="943508"/>
                  <a:pt x="5088865" y="938936"/>
                </a:cubicBezTo>
                <a:close/>
                <a:moveTo>
                  <a:pt x="5250790" y="929411"/>
                </a:moveTo>
                <a:lnTo>
                  <a:pt x="5251247" y="934898"/>
                </a:lnTo>
                <a:cubicBezTo>
                  <a:pt x="5251247" y="943432"/>
                  <a:pt x="5247894" y="949681"/>
                  <a:pt x="5241188" y="953643"/>
                </a:cubicBezTo>
                <a:cubicBezTo>
                  <a:pt x="5232959" y="957605"/>
                  <a:pt x="5222596" y="961949"/>
                  <a:pt x="5210099" y="966673"/>
                </a:cubicBezTo>
                <a:cubicBezTo>
                  <a:pt x="5197602" y="971398"/>
                  <a:pt x="5183124" y="976503"/>
                  <a:pt x="5166665" y="981989"/>
                </a:cubicBezTo>
                <a:lnTo>
                  <a:pt x="5168950" y="960958"/>
                </a:lnTo>
                <a:cubicBezTo>
                  <a:pt x="5187239" y="954253"/>
                  <a:pt x="5203012" y="948461"/>
                  <a:pt x="5216271" y="943585"/>
                </a:cubicBezTo>
                <a:cubicBezTo>
                  <a:pt x="5229530" y="938708"/>
                  <a:pt x="5241036" y="933983"/>
                  <a:pt x="5250790" y="929411"/>
                </a:cubicBezTo>
                <a:close/>
                <a:moveTo>
                  <a:pt x="1512646" y="912114"/>
                </a:moveTo>
                <a:cubicBezTo>
                  <a:pt x="1516609" y="914857"/>
                  <a:pt x="1520266" y="917753"/>
                  <a:pt x="1523619" y="920801"/>
                </a:cubicBezTo>
                <a:cubicBezTo>
                  <a:pt x="1526972" y="923849"/>
                  <a:pt x="1529868" y="926897"/>
                  <a:pt x="1532306" y="929945"/>
                </a:cubicBezTo>
                <a:cubicBezTo>
                  <a:pt x="1529258" y="932688"/>
                  <a:pt x="1526058" y="935736"/>
                  <a:pt x="1522705" y="939089"/>
                </a:cubicBezTo>
                <a:cubicBezTo>
                  <a:pt x="1519352" y="942442"/>
                  <a:pt x="1515999" y="946099"/>
                  <a:pt x="1512646" y="950062"/>
                </a:cubicBezTo>
                <a:cubicBezTo>
                  <a:pt x="1509903" y="947014"/>
                  <a:pt x="1507008" y="944042"/>
                  <a:pt x="1503960" y="941146"/>
                </a:cubicBezTo>
                <a:cubicBezTo>
                  <a:pt x="1500912" y="938251"/>
                  <a:pt x="1497864" y="935279"/>
                  <a:pt x="1494816" y="932231"/>
                </a:cubicBezTo>
                <a:cubicBezTo>
                  <a:pt x="1497254" y="928268"/>
                  <a:pt x="1499997" y="924687"/>
                  <a:pt x="1503045" y="921487"/>
                </a:cubicBezTo>
                <a:cubicBezTo>
                  <a:pt x="1506093" y="918286"/>
                  <a:pt x="1509294" y="915162"/>
                  <a:pt x="1512646" y="912114"/>
                </a:cubicBezTo>
                <a:close/>
                <a:moveTo>
                  <a:pt x="1237946" y="912114"/>
                </a:moveTo>
                <a:cubicBezTo>
                  <a:pt x="1240689" y="914857"/>
                  <a:pt x="1243508" y="917677"/>
                  <a:pt x="1246404" y="920572"/>
                </a:cubicBezTo>
                <a:cubicBezTo>
                  <a:pt x="1249299" y="923468"/>
                  <a:pt x="1252423" y="926592"/>
                  <a:pt x="1255776" y="929945"/>
                </a:cubicBezTo>
                <a:cubicBezTo>
                  <a:pt x="1253338" y="933602"/>
                  <a:pt x="1250594" y="937108"/>
                  <a:pt x="1247547" y="940460"/>
                </a:cubicBezTo>
                <a:cubicBezTo>
                  <a:pt x="1244498" y="943813"/>
                  <a:pt x="1241298" y="947014"/>
                  <a:pt x="1237946" y="950062"/>
                </a:cubicBezTo>
                <a:cubicBezTo>
                  <a:pt x="1233678" y="947014"/>
                  <a:pt x="1229868" y="943966"/>
                  <a:pt x="1226515" y="940918"/>
                </a:cubicBezTo>
                <a:cubicBezTo>
                  <a:pt x="1223163" y="937870"/>
                  <a:pt x="1220419" y="934974"/>
                  <a:pt x="1218286" y="932231"/>
                </a:cubicBezTo>
                <a:cubicBezTo>
                  <a:pt x="1221639" y="929488"/>
                  <a:pt x="1224915" y="926440"/>
                  <a:pt x="1228116" y="923087"/>
                </a:cubicBezTo>
                <a:cubicBezTo>
                  <a:pt x="1231316" y="919734"/>
                  <a:pt x="1234593" y="916076"/>
                  <a:pt x="1237946" y="912114"/>
                </a:cubicBezTo>
                <a:close/>
                <a:moveTo>
                  <a:pt x="3797198" y="904875"/>
                </a:moveTo>
                <a:lnTo>
                  <a:pt x="3797656" y="910361"/>
                </a:lnTo>
                <a:cubicBezTo>
                  <a:pt x="3797656" y="918286"/>
                  <a:pt x="3794150" y="924382"/>
                  <a:pt x="3787140" y="928649"/>
                </a:cubicBezTo>
                <a:cubicBezTo>
                  <a:pt x="3779215" y="932612"/>
                  <a:pt x="3769004" y="937031"/>
                  <a:pt x="3756508" y="941908"/>
                </a:cubicBezTo>
                <a:cubicBezTo>
                  <a:pt x="3744011" y="946785"/>
                  <a:pt x="3729380" y="952119"/>
                  <a:pt x="3712617" y="957910"/>
                </a:cubicBezTo>
                <a:lnTo>
                  <a:pt x="3714902" y="935965"/>
                </a:lnTo>
                <a:cubicBezTo>
                  <a:pt x="3735324" y="928649"/>
                  <a:pt x="3752088" y="922553"/>
                  <a:pt x="3765194" y="917677"/>
                </a:cubicBezTo>
                <a:cubicBezTo>
                  <a:pt x="3778301" y="912800"/>
                  <a:pt x="3788969" y="908533"/>
                  <a:pt x="3797198" y="904875"/>
                </a:cubicBezTo>
                <a:close/>
                <a:moveTo>
                  <a:pt x="2627986" y="896645"/>
                </a:moveTo>
                <a:cubicBezTo>
                  <a:pt x="2625852" y="896645"/>
                  <a:pt x="2623871" y="897331"/>
                  <a:pt x="2622042" y="898703"/>
                </a:cubicBezTo>
                <a:cubicBezTo>
                  <a:pt x="2620214" y="900074"/>
                  <a:pt x="2619299" y="901522"/>
                  <a:pt x="2619299" y="903046"/>
                </a:cubicBezTo>
                <a:cubicBezTo>
                  <a:pt x="2619299" y="909447"/>
                  <a:pt x="2624481" y="914629"/>
                  <a:pt x="2634844" y="918591"/>
                </a:cubicBezTo>
                <a:lnTo>
                  <a:pt x="2635758" y="916762"/>
                </a:lnTo>
                <a:cubicBezTo>
                  <a:pt x="2636368" y="915543"/>
                  <a:pt x="2636673" y="914476"/>
                  <a:pt x="2636673" y="913562"/>
                </a:cubicBezTo>
                <a:cubicBezTo>
                  <a:pt x="2636673" y="912647"/>
                  <a:pt x="2636673" y="911885"/>
                  <a:pt x="2636673" y="911276"/>
                </a:cubicBezTo>
                <a:cubicBezTo>
                  <a:pt x="2636673" y="907009"/>
                  <a:pt x="2635834" y="903503"/>
                  <a:pt x="2634158" y="900760"/>
                </a:cubicBezTo>
                <a:cubicBezTo>
                  <a:pt x="2632482" y="898017"/>
                  <a:pt x="2630424" y="896645"/>
                  <a:pt x="2627986" y="896645"/>
                </a:cubicBezTo>
                <a:close/>
                <a:moveTo>
                  <a:pt x="2633472" y="881101"/>
                </a:moveTo>
                <a:cubicBezTo>
                  <a:pt x="2638349" y="881101"/>
                  <a:pt x="2642312" y="883234"/>
                  <a:pt x="2645360" y="887501"/>
                </a:cubicBezTo>
                <a:cubicBezTo>
                  <a:pt x="2649017" y="892378"/>
                  <a:pt x="2650846" y="900151"/>
                  <a:pt x="2650846" y="910819"/>
                </a:cubicBezTo>
                <a:cubicBezTo>
                  <a:pt x="2650846" y="914781"/>
                  <a:pt x="2650084" y="918439"/>
                  <a:pt x="2648560" y="921791"/>
                </a:cubicBezTo>
                <a:lnTo>
                  <a:pt x="2662733" y="922706"/>
                </a:lnTo>
                <a:cubicBezTo>
                  <a:pt x="2662733" y="927583"/>
                  <a:pt x="2661133" y="931088"/>
                  <a:pt x="2657932" y="933221"/>
                </a:cubicBezTo>
                <a:cubicBezTo>
                  <a:pt x="2654732" y="935355"/>
                  <a:pt x="2649779" y="936422"/>
                  <a:pt x="2643074" y="936422"/>
                </a:cubicBezTo>
                <a:lnTo>
                  <a:pt x="2638502" y="935965"/>
                </a:lnTo>
                <a:cubicBezTo>
                  <a:pt x="2630882" y="943585"/>
                  <a:pt x="2623109" y="949604"/>
                  <a:pt x="2615184" y="954024"/>
                </a:cubicBezTo>
                <a:cubicBezTo>
                  <a:pt x="2607260" y="958444"/>
                  <a:pt x="2600249" y="960653"/>
                  <a:pt x="2594153" y="960653"/>
                </a:cubicBezTo>
                <a:cubicBezTo>
                  <a:pt x="2584704" y="960653"/>
                  <a:pt x="2579980" y="956691"/>
                  <a:pt x="2579980" y="948766"/>
                </a:cubicBezTo>
                <a:cubicBezTo>
                  <a:pt x="2589124" y="946937"/>
                  <a:pt x="2597049" y="944499"/>
                  <a:pt x="2603754" y="941451"/>
                </a:cubicBezTo>
                <a:cubicBezTo>
                  <a:pt x="2610460" y="938403"/>
                  <a:pt x="2616556" y="935050"/>
                  <a:pt x="2622042" y="931393"/>
                </a:cubicBezTo>
                <a:cubicBezTo>
                  <a:pt x="2611070" y="925906"/>
                  <a:pt x="2605583" y="918743"/>
                  <a:pt x="2605583" y="909904"/>
                </a:cubicBezTo>
                <a:cubicBezTo>
                  <a:pt x="2605583" y="902894"/>
                  <a:pt x="2608555" y="896341"/>
                  <a:pt x="2614498" y="890245"/>
                </a:cubicBezTo>
                <a:cubicBezTo>
                  <a:pt x="2620442" y="884149"/>
                  <a:pt x="2626767" y="881101"/>
                  <a:pt x="2633472" y="881101"/>
                </a:cubicBezTo>
                <a:close/>
                <a:moveTo>
                  <a:pt x="4682566" y="569900"/>
                </a:moveTo>
                <a:lnTo>
                  <a:pt x="4683024" y="575386"/>
                </a:lnTo>
                <a:cubicBezTo>
                  <a:pt x="4682414" y="584530"/>
                  <a:pt x="4678604" y="590931"/>
                  <a:pt x="4671594" y="594589"/>
                </a:cubicBezTo>
                <a:cubicBezTo>
                  <a:pt x="4663669" y="598551"/>
                  <a:pt x="4653382" y="602894"/>
                  <a:pt x="4640733" y="607619"/>
                </a:cubicBezTo>
                <a:cubicBezTo>
                  <a:pt x="4628084" y="612343"/>
                  <a:pt x="4613224" y="617449"/>
                  <a:pt x="4596156" y="622935"/>
                </a:cubicBezTo>
                <a:lnTo>
                  <a:pt x="4599814" y="599618"/>
                </a:lnTo>
                <a:cubicBezTo>
                  <a:pt x="4619930" y="592607"/>
                  <a:pt x="4636770" y="586740"/>
                  <a:pt x="4650334" y="582016"/>
                </a:cubicBezTo>
                <a:cubicBezTo>
                  <a:pt x="4663897" y="577291"/>
                  <a:pt x="4674642" y="573253"/>
                  <a:pt x="4682566" y="569900"/>
                </a:cubicBezTo>
                <a:close/>
                <a:moveTo>
                  <a:pt x="3158566" y="503225"/>
                </a:moveTo>
                <a:lnTo>
                  <a:pt x="3159024" y="508711"/>
                </a:lnTo>
                <a:cubicBezTo>
                  <a:pt x="3158414" y="517855"/>
                  <a:pt x="3154604" y="524256"/>
                  <a:pt x="3147593" y="527914"/>
                </a:cubicBezTo>
                <a:cubicBezTo>
                  <a:pt x="3139668" y="531876"/>
                  <a:pt x="3129381" y="536219"/>
                  <a:pt x="3116732" y="540944"/>
                </a:cubicBezTo>
                <a:cubicBezTo>
                  <a:pt x="3104083" y="545668"/>
                  <a:pt x="3089224" y="550774"/>
                  <a:pt x="3072156" y="556260"/>
                </a:cubicBezTo>
                <a:lnTo>
                  <a:pt x="3075813" y="532943"/>
                </a:lnTo>
                <a:cubicBezTo>
                  <a:pt x="3095930" y="525932"/>
                  <a:pt x="3112770" y="520065"/>
                  <a:pt x="3126334" y="515341"/>
                </a:cubicBezTo>
                <a:cubicBezTo>
                  <a:pt x="3139897" y="510616"/>
                  <a:pt x="3150641" y="506578"/>
                  <a:pt x="3158566" y="503225"/>
                </a:cubicBezTo>
                <a:close/>
                <a:moveTo>
                  <a:pt x="5819394" y="498958"/>
                </a:moveTo>
                <a:cubicBezTo>
                  <a:pt x="5821223" y="501091"/>
                  <a:pt x="5824500" y="504520"/>
                  <a:pt x="5829224" y="509245"/>
                </a:cubicBezTo>
                <a:cubicBezTo>
                  <a:pt x="5833948" y="513969"/>
                  <a:pt x="5840121" y="519989"/>
                  <a:pt x="5847740" y="527304"/>
                </a:cubicBezTo>
                <a:cubicBezTo>
                  <a:pt x="5844084" y="532486"/>
                  <a:pt x="5839968" y="537743"/>
                  <a:pt x="5835396" y="543077"/>
                </a:cubicBezTo>
                <a:cubicBezTo>
                  <a:pt x="5830824" y="548411"/>
                  <a:pt x="5825796" y="553822"/>
                  <a:pt x="5820308" y="559308"/>
                </a:cubicBezTo>
                <a:cubicBezTo>
                  <a:pt x="5812994" y="553517"/>
                  <a:pt x="5806745" y="548183"/>
                  <a:pt x="5801564" y="543306"/>
                </a:cubicBezTo>
                <a:cubicBezTo>
                  <a:pt x="5796382" y="538429"/>
                  <a:pt x="5792115" y="534162"/>
                  <a:pt x="5788762" y="530504"/>
                </a:cubicBezTo>
                <a:cubicBezTo>
                  <a:pt x="5793638" y="525932"/>
                  <a:pt x="5798668" y="520979"/>
                  <a:pt x="5803850" y="515645"/>
                </a:cubicBezTo>
                <a:cubicBezTo>
                  <a:pt x="5809032" y="510311"/>
                  <a:pt x="5814212" y="504749"/>
                  <a:pt x="5819394" y="498958"/>
                </a:cubicBezTo>
                <a:close/>
                <a:moveTo>
                  <a:pt x="1458849" y="498958"/>
                </a:moveTo>
                <a:cubicBezTo>
                  <a:pt x="1460678" y="501091"/>
                  <a:pt x="1463955" y="504520"/>
                  <a:pt x="1468679" y="509245"/>
                </a:cubicBezTo>
                <a:cubicBezTo>
                  <a:pt x="1473404" y="513969"/>
                  <a:pt x="1479576" y="519989"/>
                  <a:pt x="1487196" y="527304"/>
                </a:cubicBezTo>
                <a:cubicBezTo>
                  <a:pt x="1483538" y="532486"/>
                  <a:pt x="1479423" y="537743"/>
                  <a:pt x="1474851" y="543077"/>
                </a:cubicBezTo>
                <a:cubicBezTo>
                  <a:pt x="1470279" y="548411"/>
                  <a:pt x="1465250" y="553822"/>
                  <a:pt x="1459764" y="559308"/>
                </a:cubicBezTo>
                <a:cubicBezTo>
                  <a:pt x="1452449" y="553517"/>
                  <a:pt x="1446200" y="548183"/>
                  <a:pt x="1441018" y="543306"/>
                </a:cubicBezTo>
                <a:cubicBezTo>
                  <a:pt x="1435837" y="538429"/>
                  <a:pt x="1431570" y="534162"/>
                  <a:pt x="1428217" y="530504"/>
                </a:cubicBezTo>
                <a:cubicBezTo>
                  <a:pt x="1433094" y="525932"/>
                  <a:pt x="1438123" y="520979"/>
                  <a:pt x="1443305" y="515645"/>
                </a:cubicBezTo>
                <a:cubicBezTo>
                  <a:pt x="1448486" y="510311"/>
                  <a:pt x="1453668" y="504749"/>
                  <a:pt x="1458849" y="498958"/>
                </a:cubicBezTo>
                <a:close/>
                <a:moveTo>
                  <a:pt x="553974" y="498958"/>
                </a:moveTo>
                <a:cubicBezTo>
                  <a:pt x="555803" y="501091"/>
                  <a:pt x="559080" y="504520"/>
                  <a:pt x="563804" y="509245"/>
                </a:cubicBezTo>
                <a:cubicBezTo>
                  <a:pt x="568528" y="513969"/>
                  <a:pt x="574701" y="519989"/>
                  <a:pt x="582321" y="527304"/>
                </a:cubicBezTo>
                <a:cubicBezTo>
                  <a:pt x="578663" y="532486"/>
                  <a:pt x="574548" y="537743"/>
                  <a:pt x="569976" y="543077"/>
                </a:cubicBezTo>
                <a:cubicBezTo>
                  <a:pt x="565404" y="548411"/>
                  <a:pt x="560375" y="553822"/>
                  <a:pt x="554889" y="559308"/>
                </a:cubicBezTo>
                <a:cubicBezTo>
                  <a:pt x="547573" y="553517"/>
                  <a:pt x="541325" y="548183"/>
                  <a:pt x="536143" y="543306"/>
                </a:cubicBezTo>
                <a:cubicBezTo>
                  <a:pt x="530962" y="538429"/>
                  <a:pt x="526695" y="534162"/>
                  <a:pt x="523342" y="530504"/>
                </a:cubicBezTo>
                <a:cubicBezTo>
                  <a:pt x="528219" y="525932"/>
                  <a:pt x="533248" y="520979"/>
                  <a:pt x="538429" y="515645"/>
                </a:cubicBezTo>
                <a:cubicBezTo>
                  <a:pt x="543611" y="510311"/>
                  <a:pt x="548793" y="504749"/>
                  <a:pt x="553974" y="498958"/>
                </a:cubicBezTo>
                <a:close/>
                <a:moveTo>
                  <a:pt x="858393" y="498043"/>
                </a:moveTo>
                <a:cubicBezTo>
                  <a:pt x="867232" y="508102"/>
                  <a:pt x="877900" y="518770"/>
                  <a:pt x="890397" y="530047"/>
                </a:cubicBezTo>
                <a:cubicBezTo>
                  <a:pt x="887044" y="534924"/>
                  <a:pt x="882701" y="540410"/>
                  <a:pt x="877367" y="546506"/>
                </a:cubicBezTo>
                <a:cubicBezTo>
                  <a:pt x="872033" y="552602"/>
                  <a:pt x="866013" y="559003"/>
                  <a:pt x="859308" y="565709"/>
                </a:cubicBezTo>
                <a:cubicBezTo>
                  <a:pt x="851688" y="559613"/>
                  <a:pt x="844982" y="553898"/>
                  <a:pt x="839191" y="548564"/>
                </a:cubicBezTo>
                <a:cubicBezTo>
                  <a:pt x="833400" y="543230"/>
                  <a:pt x="828523" y="538277"/>
                  <a:pt x="824560" y="533705"/>
                </a:cubicBezTo>
                <a:cubicBezTo>
                  <a:pt x="830961" y="527304"/>
                  <a:pt x="836981" y="521208"/>
                  <a:pt x="842620" y="515417"/>
                </a:cubicBezTo>
                <a:cubicBezTo>
                  <a:pt x="848259" y="509626"/>
                  <a:pt x="853516" y="503834"/>
                  <a:pt x="858393" y="498043"/>
                </a:cubicBezTo>
                <a:close/>
                <a:moveTo>
                  <a:pt x="4647134" y="493928"/>
                </a:moveTo>
                <a:cubicBezTo>
                  <a:pt x="4658716" y="493928"/>
                  <a:pt x="4664507" y="500329"/>
                  <a:pt x="4664507" y="513131"/>
                </a:cubicBezTo>
                <a:cubicBezTo>
                  <a:pt x="4664507" y="516788"/>
                  <a:pt x="4663592" y="520598"/>
                  <a:pt x="4661764" y="524561"/>
                </a:cubicBezTo>
                <a:lnTo>
                  <a:pt x="4653077" y="522275"/>
                </a:lnTo>
                <a:lnTo>
                  <a:pt x="4653077" y="521360"/>
                </a:lnTo>
                <a:cubicBezTo>
                  <a:pt x="4653077" y="518312"/>
                  <a:pt x="4651248" y="516788"/>
                  <a:pt x="4647590" y="516788"/>
                </a:cubicBezTo>
                <a:cubicBezTo>
                  <a:pt x="4643934" y="516788"/>
                  <a:pt x="4640580" y="517931"/>
                  <a:pt x="4637532" y="520217"/>
                </a:cubicBezTo>
                <a:cubicBezTo>
                  <a:pt x="4634484" y="522503"/>
                  <a:pt x="4631894" y="525780"/>
                  <a:pt x="4629760" y="530047"/>
                </a:cubicBezTo>
                <a:cubicBezTo>
                  <a:pt x="4634942" y="535534"/>
                  <a:pt x="4642256" y="538277"/>
                  <a:pt x="4651706" y="538277"/>
                </a:cubicBezTo>
                <a:cubicBezTo>
                  <a:pt x="4654754" y="538277"/>
                  <a:pt x="4657954" y="538048"/>
                  <a:pt x="4661306" y="537591"/>
                </a:cubicBezTo>
                <a:cubicBezTo>
                  <a:pt x="4664660" y="537134"/>
                  <a:pt x="4668012" y="536600"/>
                  <a:pt x="4671366" y="535991"/>
                </a:cubicBezTo>
                <a:lnTo>
                  <a:pt x="4669994" y="555650"/>
                </a:lnTo>
                <a:cubicBezTo>
                  <a:pt x="4662069" y="557174"/>
                  <a:pt x="4655286" y="558851"/>
                  <a:pt x="4649648" y="560680"/>
                </a:cubicBezTo>
                <a:cubicBezTo>
                  <a:pt x="4644009" y="562508"/>
                  <a:pt x="4638446" y="564566"/>
                  <a:pt x="4632960" y="566852"/>
                </a:cubicBezTo>
                <a:cubicBezTo>
                  <a:pt x="4627474" y="569138"/>
                  <a:pt x="4621072" y="572262"/>
                  <a:pt x="4613758" y="576224"/>
                </a:cubicBezTo>
                <a:lnTo>
                  <a:pt x="4612844" y="557936"/>
                </a:lnTo>
                <a:lnTo>
                  <a:pt x="4629760" y="547878"/>
                </a:lnTo>
                <a:cubicBezTo>
                  <a:pt x="4619702" y="544830"/>
                  <a:pt x="4614672" y="538886"/>
                  <a:pt x="4614672" y="530047"/>
                </a:cubicBezTo>
                <a:cubicBezTo>
                  <a:pt x="4614672" y="524256"/>
                  <a:pt x="4616349" y="518617"/>
                  <a:pt x="4619702" y="513131"/>
                </a:cubicBezTo>
                <a:cubicBezTo>
                  <a:pt x="4623054" y="507644"/>
                  <a:pt x="4627245" y="503072"/>
                  <a:pt x="4632274" y="499415"/>
                </a:cubicBezTo>
                <a:cubicBezTo>
                  <a:pt x="4637304" y="495757"/>
                  <a:pt x="4642256" y="493928"/>
                  <a:pt x="4647134" y="493928"/>
                </a:cubicBezTo>
                <a:close/>
                <a:moveTo>
                  <a:pt x="5882946" y="492557"/>
                </a:moveTo>
                <a:cubicBezTo>
                  <a:pt x="5884164" y="493471"/>
                  <a:pt x="5887060" y="496291"/>
                  <a:pt x="5891632" y="501015"/>
                </a:cubicBezTo>
                <a:cubicBezTo>
                  <a:pt x="5896204" y="505739"/>
                  <a:pt x="5902757" y="512369"/>
                  <a:pt x="5911292" y="520903"/>
                </a:cubicBezTo>
                <a:cubicBezTo>
                  <a:pt x="5908244" y="525170"/>
                  <a:pt x="5904434" y="529971"/>
                  <a:pt x="5899862" y="535305"/>
                </a:cubicBezTo>
                <a:cubicBezTo>
                  <a:pt x="5895290" y="540639"/>
                  <a:pt x="5889956" y="546354"/>
                  <a:pt x="5883860" y="552450"/>
                </a:cubicBezTo>
                <a:cubicBezTo>
                  <a:pt x="5870753" y="542087"/>
                  <a:pt x="5860390" y="532638"/>
                  <a:pt x="5852770" y="524104"/>
                </a:cubicBezTo>
                <a:cubicBezTo>
                  <a:pt x="5861609" y="516179"/>
                  <a:pt x="5871668" y="505663"/>
                  <a:pt x="5882946" y="492557"/>
                </a:cubicBezTo>
                <a:close/>
                <a:moveTo>
                  <a:pt x="1522400" y="492557"/>
                </a:moveTo>
                <a:cubicBezTo>
                  <a:pt x="1523619" y="493471"/>
                  <a:pt x="1526515" y="496291"/>
                  <a:pt x="1531087" y="501015"/>
                </a:cubicBezTo>
                <a:cubicBezTo>
                  <a:pt x="1535659" y="505739"/>
                  <a:pt x="1542212" y="512369"/>
                  <a:pt x="1550746" y="520903"/>
                </a:cubicBezTo>
                <a:cubicBezTo>
                  <a:pt x="1547699" y="525170"/>
                  <a:pt x="1543888" y="529971"/>
                  <a:pt x="1539316" y="535305"/>
                </a:cubicBezTo>
                <a:cubicBezTo>
                  <a:pt x="1534744" y="540639"/>
                  <a:pt x="1529410" y="546354"/>
                  <a:pt x="1523314" y="552450"/>
                </a:cubicBezTo>
                <a:cubicBezTo>
                  <a:pt x="1510208" y="542087"/>
                  <a:pt x="1499845" y="532638"/>
                  <a:pt x="1492225" y="524104"/>
                </a:cubicBezTo>
                <a:cubicBezTo>
                  <a:pt x="1501064" y="516179"/>
                  <a:pt x="1511122" y="505663"/>
                  <a:pt x="1522400" y="492557"/>
                </a:cubicBezTo>
                <a:close/>
                <a:moveTo>
                  <a:pt x="617525" y="492557"/>
                </a:moveTo>
                <a:cubicBezTo>
                  <a:pt x="618744" y="493471"/>
                  <a:pt x="621640" y="496291"/>
                  <a:pt x="626212" y="501015"/>
                </a:cubicBezTo>
                <a:cubicBezTo>
                  <a:pt x="630784" y="505739"/>
                  <a:pt x="637337" y="512369"/>
                  <a:pt x="645871" y="520903"/>
                </a:cubicBezTo>
                <a:cubicBezTo>
                  <a:pt x="642823" y="525170"/>
                  <a:pt x="639013" y="529971"/>
                  <a:pt x="634441" y="535305"/>
                </a:cubicBezTo>
                <a:cubicBezTo>
                  <a:pt x="629869" y="540639"/>
                  <a:pt x="624535" y="546354"/>
                  <a:pt x="618439" y="552450"/>
                </a:cubicBezTo>
                <a:cubicBezTo>
                  <a:pt x="605333" y="542087"/>
                  <a:pt x="594970" y="532638"/>
                  <a:pt x="587350" y="524104"/>
                </a:cubicBezTo>
                <a:cubicBezTo>
                  <a:pt x="596189" y="516179"/>
                  <a:pt x="606247" y="505663"/>
                  <a:pt x="617525" y="492557"/>
                </a:cubicBezTo>
                <a:close/>
                <a:moveTo>
                  <a:pt x="2205609" y="463296"/>
                </a:moveTo>
                <a:cubicBezTo>
                  <a:pt x="2204695" y="463296"/>
                  <a:pt x="2203095" y="463448"/>
                  <a:pt x="2200808" y="463753"/>
                </a:cubicBezTo>
                <a:cubicBezTo>
                  <a:pt x="2198523" y="464058"/>
                  <a:pt x="2195856" y="464668"/>
                  <a:pt x="2192808" y="465582"/>
                </a:cubicBezTo>
                <a:cubicBezTo>
                  <a:pt x="2196465" y="482651"/>
                  <a:pt x="2203171" y="495452"/>
                  <a:pt x="2212924" y="503987"/>
                </a:cubicBezTo>
                <a:cubicBezTo>
                  <a:pt x="2222678" y="512521"/>
                  <a:pt x="2235174" y="516788"/>
                  <a:pt x="2250415" y="516788"/>
                </a:cubicBezTo>
                <a:cubicBezTo>
                  <a:pt x="2255596" y="516788"/>
                  <a:pt x="2260473" y="516026"/>
                  <a:pt x="2265046" y="514502"/>
                </a:cubicBezTo>
                <a:cubicBezTo>
                  <a:pt x="2269617" y="512978"/>
                  <a:pt x="2274037" y="510540"/>
                  <a:pt x="2278304" y="507187"/>
                </a:cubicBezTo>
                <a:cubicBezTo>
                  <a:pt x="2273427" y="498348"/>
                  <a:pt x="2267179" y="490652"/>
                  <a:pt x="2259559" y="484099"/>
                </a:cubicBezTo>
                <a:cubicBezTo>
                  <a:pt x="2251939" y="477545"/>
                  <a:pt x="2243481" y="472440"/>
                  <a:pt x="2234184" y="468782"/>
                </a:cubicBezTo>
                <a:cubicBezTo>
                  <a:pt x="2224888" y="465125"/>
                  <a:pt x="2215363" y="463296"/>
                  <a:pt x="2205609" y="463296"/>
                </a:cubicBezTo>
                <a:close/>
                <a:moveTo>
                  <a:pt x="167259" y="463296"/>
                </a:moveTo>
                <a:cubicBezTo>
                  <a:pt x="166345" y="463296"/>
                  <a:pt x="164745" y="463448"/>
                  <a:pt x="162459" y="463753"/>
                </a:cubicBezTo>
                <a:cubicBezTo>
                  <a:pt x="160173" y="464058"/>
                  <a:pt x="157506" y="464668"/>
                  <a:pt x="154458" y="465582"/>
                </a:cubicBezTo>
                <a:cubicBezTo>
                  <a:pt x="158115" y="482651"/>
                  <a:pt x="164821" y="495452"/>
                  <a:pt x="174574" y="503987"/>
                </a:cubicBezTo>
                <a:cubicBezTo>
                  <a:pt x="184328" y="512521"/>
                  <a:pt x="196825" y="516788"/>
                  <a:pt x="212065" y="516788"/>
                </a:cubicBezTo>
                <a:cubicBezTo>
                  <a:pt x="217246" y="516788"/>
                  <a:pt x="222123" y="516026"/>
                  <a:pt x="226695" y="514502"/>
                </a:cubicBezTo>
                <a:cubicBezTo>
                  <a:pt x="231267" y="512978"/>
                  <a:pt x="235687" y="510540"/>
                  <a:pt x="239954" y="507187"/>
                </a:cubicBezTo>
                <a:cubicBezTo>
                  <a:pt x="235077" y="498348"/>
                  <a:pt x="228829" y="490652"/>
                  <a:pt x="221209" y="484099"/>
                </a:cubicBezTo>
                <a:cubicBezTo>
                  <a:pt x="213589" y="477545"/>
                  <a:pt x="205131" y="472440"/>
                  <a:pt x="195834" y="468782"/>
                </a:cubicBezTo>
                <a:cubicBezTo>
                  <a:pt x="186538" y="465125"/>
                  <a:pt x="177013" y="463296"/>
                  <a:pt x="167259" y="463296"/>
                </a:cubicBezTo>
                <a:close/>
                <a:moveTo>
                  <a:pt x="5044364" y="352196"/>
                </a:moveTo>
                <a:cubicBezTo>
                  <a:pt x="5037049" y="352196"/>
                  <a:pt x="5030420" y="354330"/>
                  <a:pt x="5024476" y="358597"/>
                </a:cubicBezTo>
                <a:cubicBezTo>
                  <a:pt x="5018532" y="362864"/>
                  <a:pt x="5014036" y="368351"/>
                  <a:pt x="5010988" y="375056"/>
                </a:cubicBezTo>
                <a:cubicBezTo>
                  <a:pt x="5008854" y="379933"/>
                  <a:pt x="5007788" y="384962"/>
                  <a:pt x="5007788" y="390144"/>
                </a:cubicBezTo>
                <a:cubicBezTo>
                  <a:pt x="5007788" y="399898"/>
                  <a:pt x="5011826" y="407289"/>
                  <a:pt x="5019904" y="412318"/>
                </a:cubicBezTo>
                <a:cubicBezTo>
                  <a:pt x="5027981" y="417347"/>
                  <a:pt x="5039335" y="419862"/>
                  <a:pt x="5053966" y="419862"/>
                </a:cubicBezTo>
                <a:cubicBezTo>
                  <a:pt x="5061280" y="419862"/>
                  <a:pt x="5068368" y="419252"/>
                  <a:pt x="5075225" y="418033"/>
                </a:cubicBezTo>
                <a:cubicBezTo>
                  <a:pt x="5082084" y="416814"/>
                  <a:pt x="5089780" y="414680"/>
                  <a:pt x="5098314" y="411632"/>
                </a:cubicBezTo>
                <a:cubicBezTo>
                  <a:pt x="5095266" y="400964"/>
                  <a:pt x="5090694" y="390830"/>
                  <a:pt x="5084598" y="381229"/>
                </a:cubicBezTo>
                <a:cubicBezTo>
                  <a:pt x="5078502" y="371627"/>
                  <a:pt x="5071796" y="364388"/>
                  <a:pt x="5064481" y="359512"/>
                </a:cubicBezTo>
                <a:cubicBezTo>
                  <a:pt x="5057470" y="354635"/>
                  <a:pt x="5050765" y="352196"/>
                  <a:pt x="5044364" y="352196"/>
                </a:cubicBezTo>
                <a:close/>
                <a:moveTo>
                  <a:pt x="6205042" y="346710"/>
                </a:moveTo>
                <a:cubicBezTo>
                  <a:pt x="6196508" y="350368"/>
                  <a:pt x="6188431" y="354635"/>
                  <a:pt x="6180811" y="359512"/>
                </a:cubicBezTo>
                <a:cubicBezTo>
                  <a:pt x="6173191" y="364388"/>
                  <a:pt x="6166258" y="369722"/>
                  <a:pt x="6160008" y="375514"/>
                </a:cubicBezTo>
                <a:cubicBezTo>
                  <a:pt x="6153760" y="381305"/>
                  <a:pt x="6148350" y="387248"/>
                  <a:pt x="6143778" y="393344"/>
                </a:cubicBezTo>
                <a:cubicBezTo>
                  <a:pt x="6161151" y="407670"/>
                  <a:pt x="6189040" y="417119"/>
                  <a:pt x="6227446" y="421691"/>
                </a:cubicBezTo>
                <a:cubicBezTo>
                  <a:pt x="6221958" y="411328"/>
                  <a:pt x="6217234" y="399745"/>
                  <a:pt x="6213272" y="386944"/>
                </a:cubicBezTo>
                <a:cubicBezTo>
                  <a:pt x="6209310" y="374142"/>
                  <a:pt x="6206566" y="360731"/>
                  <a:pt x="6205042" y="346710"/>
                </a:cubicBezTo>
                <a:close/>
                <a:moveTo>
                  <a:pt x="3448660" y="346710"/>
                </a:moveTo>
                <a:cubicBezTo>
                  <a:pt x="3440125" y="350063"/>
                  <a:pt x="3431972" y="354254"/>
                  <a:pt x="3424199" y="359283"/>
                </a:cubicBezTo>
                <a:cubicBezTo>
                  <a:pt x="3416427" y="364312"/>
                  <a:pt x="3409340" y="369799"/>
                  <a:pt x="3402940" y="375742"/>
                </a:cubicBezTo>
                <a:cubicBezTo>
                  <a:pt x="3396539" y="381686"/>
                  <a:pt x="3391205" y="387706"/>
                  <a:pt x="3386938" y="393802"/>
                </a:cubicBezTo>
                <a:cubicBezTo>
                  <a:pt x="3396082" y="400812"/>
                  <a:pt x="3407588" y="406603"/>
                  <a:pt x="3421456" y="411175"/>
                </a:cubicBezTo>
                <a:cubicBezTo>
                  <a:pt x="3435324" y="415747"/>
                  <a:pt x="3451708" y="419252"/>
                  <a:pt x="3470605" y="421691"/>
                </a:cubicBezTo>
                <a:cubicBezTo>
                  <a:pt x="3465119" y="411632"/>
                  <a:pt x="3460470" y="400202"/>
                  <a:pt x="3456661" y="387401"/>
                </a:cubicBezTo>
                <a:cubicBezTo>
                  <a:pt x="3452850" y="374599"/>
                  <a:pt x="3450184" y="361036"/>
                  <a:pt x="3448660" y="346710"/>
                </a:cubicBezTo>
                <a:close/>
                <a:moveTo>
                  <a:pt x="2052142" y="346710"/>
                </a:moveTo>
                <a:cubicBezTo>
                  <a:pt x="2043608" y="350368"/>
                  <a:pt x="2035531" y="354635"/>
                  <a:pt x="2027911" y="359512"/>
                </a:cubicBezTo>
                <a:cubicBezTo>
                  <a:pt x="2020291" y="364388"/>
                  <a:pt x="2013357" y="369722"/>
                  <a:pt x="2007108" y="375514"/>
                </a:cubicBezTo>
                <a:cubicBezTo>
                  <a:pt x="2000860" y="381305"/>
                  <a:pt x="1995450" y="387248"/>
                  <a:pt x="1990878" y="393344"/>
                </a:cubicBezTo>
                <a:cubicBezTo>
                  <a:pt x="2008251" y="407670"/>
                  <a:pt x="2036140" y="417119"/>
                  <a:pt x="2074546" y="421691"/>
                </a:cubicBezTo>
                <a:cubicBezTo>
                  <a:pt x="2069059" y="411328"/>
                  <a:pt x="2064334" y="399745"/>
                  <a:pt x="2060372" y="386944"/>
                </a:cubicBezTo>
                <a:cubicBezTo>
                  <a:pt x="2056410" y="374142"/>
                  <a:pt x="2053666" y="360731"/>
                  <a:pt x="2052142" y="346710"/>
                </a:cubicBezTo>
                <a:close/>
                <a:moveTo>
                  <a:pt x="2613660" y="344424"/>
                </a:moveTo>
                <a:cubicBezTo>
                  <a:pt x="2607869" y="344424"/>
                  <a:pt x="2602306" y="346253"/>
                  <a:pt x="2596972" y="349910"/>
                </a:cubicBezTo>
                <a:cubicBezTo>
                  <a:pt x="2591638" y="353568"/>
                  <a:pt x="2587295" y="357988"/>
                  <a:pt x="2583942" y="363169"/>
                </a:cubicBezTo>
                <a:cubicBezTo>
                  <a:pt x="2580589" y="368351"/>
                  <a:pt x="2578913" y="373685"/>
                  <a:pt x="2578913" y="379171"/>
                </a:cubicBezTo>
                <a:cubicBezTo>
                  <a:pt x="2578913" y="388315"/>
                  <a:pt x="2582723" y="395554"/>
                  <a:pt x="2590343" y="400888"/>
                </a:cubicBezTo>
                <a:cubicBezTo>
                  <a:pt x="2597963" y="406222"/>
                  <a:pt x="2609088" y="409956"/>
                  <a:pt x="2623718" y="412090"/>
                </a:cubicBezTo>
                <a:cubicBezTo>
                  <a:pt x="2628290" y="412699"/>
                  <a:pt x="2634539" y="413233"/>
                  <a:pt x="2642464" y="413690"/>
                </a:cubicBezTo>
                <a:cubicBezTo>
                  <a:pt x="2650389" y="414147"/>
                  <a:pt x="2660142" y="414680"/>
                  <a:pt x="2671725" y="415290"/>
                </a:cubicBezTo>
                <a:cubicBezTo>
                  <a:pt x="2668067" y="400964"/>
                  <a:pt x="2663266" y="388468"/>
                  <a:pt x="2657323" y="377800"/>
                </a:cubicBezTo>
                <a:cubicBezTo>
                  <a:pt x="2651379" y="367132"/>
                  <a:pt x="2644674" y="358902"/>
                  <a:pt x="2637206" y="353111"/>
                </a:cubicBezTo>
                <a:cubicBezTo>
                  <a:pt x="2629738" y="347320"/>
                  <a:pt x="2621890" y="344424"/>
                  <a:pt x="2613660" y="344424"/>
                </a:cubicBezTo>
                <a:close/>
                <a:moveTo>
                  <a:pt x="1317879" y="334823"/>
                </a:moveTo>
                <a:cubicBezTo>
                  <a:pt x="1312393" y="334823"/>
                  <a:pt x="1306449" y="336728"/>
                  <a:pt x="1300049" y="340538"/>
                </a:cubicBezTo>
                <a:cubicBezTo>
                  <a:pt x="1293648" y="344348"/>
                  <a:pt x="1287171" y="349606"/>
                  <a:pt x="1280618" y="356311"/>
                </a:cubicBezTo>
                <a:cubicBezTo>
                  <a:pt x="1274064" y="363017"/>
                  <a:pt x="1267587" y="371094"/>
                  <a:pt x="1261186" y="380543"/>
                </a:cubicBezTo>
                <a:cubicBezTo>
                  <a:pt x="1267282" y="387248"/>
                  <a:pt x="1273988" y="393116"/>
                  <a:pt x="1281303" y="398145"/>
                </a:cubicBezTo>
                <a:cubicBezTo>
                  <a:pt x="1288618" y="403174"/>
                  <a:pt x="1296086" y="407213"/>
                  <a:pt x="1303706" y="410261"/>
                </a:cubicBezTo>
                <a:cubicBezTo>
                  <a:pt x="1323823" y="403860"/>
                  <a:pt x="1339520" y="395630"/>
                  <a:pt x="1350798" y="385572"/>
                </a:cubicBezTo>
                <a:cubicBezTo>
                  <a:pt x="1348969" y="377952"/>
                  <a:pt x="1346226" y="370256"/>
                  <a:pt x="1342568" y="362483"/>
                </a:cubicBezTo>
                <a:cubicBezTo>
                  <a:pt x="1338910" y="354711"/>
                  <a:pt x="1334796" y="348386"/>
                  <a:pt x="1330224" y="343510"/>
                </a:cubicBezTo>
                <a:cubicBezTo>
                  <a:pt x="1325652" y="337718"/>
                  <a:pt x="1321537" y="334823"/>
                  <a:pt x="1317879" y="334823"/>
                </a:cubicBezTo>
                <a:close/>
                <a:moveTo>
                  <a:pt x="5516194" y="332537"/>
                </a:moveTo>
                <a:cubicBezTo>
                  <a:pt x="5502174" y="332537"/>
                  <a:pt x="5485714" y="339471"/>
                  <a:pt x="5466817" y="353339"/>
                </a:cubicBezTo>
                <a:cubicBezTo>
                  <a:pt x="5447919" y="367208"/>
                  <a:pt x="5427192" y="387553"/>
                  <a:pt x="5404638" y="414376"/>
                </a:cubicBezTo>
                <a:cubicBezTo>
                  <a:pt x="5410734" y="414376"/>
                  <a:pt x="5418049" y="414071"/>
                  <a:pt x="5426583" y="413461"/>
                </a:cubicBezTo>
                <a:cubicBezTo>
                  <a:pt x="5435118" y="412852"/>
                  <a:pt x="5444032" y="412166"/>
                  <a:pt x="5453330" y="411404"/>
                </a:cubicBezTo>
                <a:cubicBezTo>
                  <a:pt x="5462626" y="410642"/>
                  <a:pt x="5471618" y="409651"/>
                  <a:pt x="5480304" y="408432"/>
                </a:cubicBezTo>
                <a:cubicBezTo>
                  <a:pt x="5488991" y="407213"/>
                  <a:pt x="5496382" y="405841"/>
                  <a:pt x="5502478" y="404317"/>
                </a:cubicBezTo>
                <a:cubicBezTo>
                  <a:pt x="5509488" y="402793"/>
                  <a:pt x="5516652" y="401117"/>
                  <a:pt x="5523967" y="399288"/>
                </a:cubicBezTo>
                <a:cubicBezTo>
                  <a:pt x="5531282" y="397459"/>
                  <a:pt x="5540121" y="394868"/>
                  <a:pt x="5550484" y="391516"/>
                </a:cubicBezTo>
                <a:cubicBezTo>
                  <a:pt x="5560848" y="388163"/>
                  <a:pt x="5573802" y="384048"/>
                  <a:pt x="5589346" y="379171"/>
                </a:cubicBezTo>
                <a:cubicBezTo>
                  <a:pt x="5580507" y="367894"/>
                  <a:pt x="5572126" y="358902"/>
                  <a:pt x="5564200" y="352196"/>
                </a:cubicBezTo>
                <a:cubicBezTo>
                  <a:pt x="5556276" y="345491"/>
                  <a:pt x="5548503" y="340538"/>
                  <a:pt x="5540883" y="337337"/>
                </a:cubicBezTo>
                <a:cubicBezTo>
                  <a:pt x="5533264" y="334137"/>
                  <a:pt x="5525034" y="332537"/>
                  <a:pt x="5516194" y="332537"/>
                </a:cubicBezTo>
                <a:close/>
                <a:moveTo>
                  <a:pt x="3120314" y="328879"/>
                </a:moveTo>
                <a:cubicBezTo>
                  <a:pt x="3131591" y="328879"/>
                  <a:pt x="3141192" y="332308"/>
                  <a:pt x="3149117" y="339166"/>
                </a:cubicBezTo>
                <a:cubicBezTo>
                  <a:pt x="3157042" y="346024"/>
                  <a:pt x="3161005" y="355549"/>
                  <a:pt x="3161005" y="367741"/>
                </a:cubicBezTo>
                <a:cubicBezTo>
                  <a:pt x="3161005" y="372008"/>
                  <a:pt x="3160242" y="376580"/>
                  <a:pt x="3158718" y="381457"/>
                </a:cubicBezTo>
                <a:cubicBezTo>
                  <a:pt x="3157194" y="386334"/>
                  <a:pt x="3154908" y="390601"/>
                  <a:pt x="3151860" y="394259"/>
                </a:cubicBezTo>
                <a:cubicBezTo>
                  <a:pt x="3148203" y="393344"/>
                  <a:pt x="3144850" y="392201"/>
                  <a:pt x="3141802" y="390830"/>
                </a:cubicBezTo>
                <a:cubicBezTo>
                  <a:pt x="3138754" y="389458"/>
                  <a:pt x="3136011" y="388163"/>
                  <a:pt x="3133572" y="386944"/>
                </a:cubicBezTo>
                <a:cubicBezTo>
                  <a:pt x="3134182" y="385115"/>
                  <a:pt x="3134716" y="383362"/>
                  <a:pt x="3135173" y="381686"/>
                </a:cubicBezTo>
                <a:cubicBezTo>
                  <a:pt x="3135630" y="380009"/>
                  <a:pt x="3136011" y="378104"/>
                  <a:pt x="3136316" y="375971"/>
                </a:cubicBezTo>
                <a:cubicBezTo>
                  <a:pt x="3133572" y="374447"/>
                  <a:pt x="3130677" y="373380"/>
                  <a:pt x="3127629" y="372770"/>
                </a:cubicBezTo>
                <a:cubicBezTo>
                  <a:pt x="3124581" y="372161"/>
                  <a:pt x="3121838" y="371856"/>
                  <a:pt x="3119399" y="371856"/>
                </a:cubicBezTo>
                <a:cubicBezTo>
                  <a:pt x="3111779" y="371856"/>
                  <a:pt x="3103931" y="374066"/>
                  <a:pt x="3095854" y="378485"/>
                </a:cubicBezTo>
                <a:cubicBezTo>
                  <a:pt x="3087776" y="382905"/>
                  <a:pt x="3080080" y="390144"/>
                  <a:pt x="3072765" y="400202"/>
                </a:cubicBezTo>
                <a:cubicBezTo>
                  <a:pt x="3076423" y="405689"/>
                  <a:pt x="3080309" y="410032"/>
                  <a:pt x="3084424" y="413233"/>
                </a:cubicBezTo>
                <a:cubicBezTo>
                  <a:pt x="3088538" y="416433"/>
                  <a:pt x="3093491" y="419100"/>
                  <a:pt x="3099282" y="421234"/>
                </a:cubicBezTo>
                <a:cubicBezTo>
                  <a:pt x="3102026" y="422453"/>
                  <a:pt x="3105912" y="423672"/>
                  <a:pt x="3110941" y="424891"/>
                </a:cubicBezTo>
                <a:cubicBezTo>
                  <a:pt x="3115970" y="426110"/>
                  <a:pt x="3120314" y="426872"/>
                  <a:pt x="3123972" y="427177"/>
                </a:cubicBezTo>
                <a:cubicBezTo>
                  <a:pt x="3125800" y="426568"/>
                  <a:pt x="3127781" y="425958"/>
                  <a:pt x="3129915" y="425348"/>
                </a:cubicBezTo>
                <a:cubicBezTo>
                  <a:pt x="3132048" y="424739"/>
                  <a:pt x="3134182" y="424282"/>
                  <a:pt x="3136316" y="423977"/>
                </a:cubicBezTo>
                <a:cubicBezTo>
                  <a:pt x="3142412" y="422453"/>
                  <a:pt x="3148660" y="421081"/>
                  <a:pt x="3155061" y="419862"/>
                </a:cubicBezTo>
                <a:cubicBezTo>
                  <a:pt x="3161462" y="418643"/>
                  <a:pt x="3167558" y="417576"/>
                  <a:pt x="3173349" y="416662"/>
                </a:cubicBezTo>
                <a:cubicBezTo>
                  <a:pt x="3176397" y="416052"/>
                  <a:pt x="3179369" y="415595"/>
                  <a:pt x="3182264" y="415290"/>
                </a:cubicBezTo>
                <a:cubicBezTo>
                  <a:pt x="3185160" y="414985"/>
                  <a:pt x="3187674" y="414680"/>
                  <a:pt x="3189808" y="414376"/>
                </a:cubicBezTo>
                <a:cubicBezTo>
                  <a:pt x="3192246" y="417119"/>
                  <a:pt x="3194380" y="420472"/>
                  <a:pt x="3196209" y="424434"/>
                </a:cubicBezTo>
                <a:cubicBezTo>
                  <a:pt x="3198038" y="428396"/>
                  <a:pt x="3198952" y="432664"/>
                  <a:pt x="3198952" y="437236"/>
                </a:cubicBezTo>
                <a:cubicBezTo>
                  <a:pt x="3198952" y="443941"/>
                  <a:pt x="3196818" y="449885"/>
                  <a:pt x="3192551" y="455066"/>
                </a:cubicBezTo>
                <a:cubicBezTo>
                  <a:pt x="3188284" y="460248"/>
                  <a:pt x="3182798" y="463144"/>
                  <a:pt x="3176092" y="463753"/>
                </a:cubicBezTo>
                <a:cubicBezTo>
                  <a:pt x="3167863" y="464363"/>
                  <a:pt x="3158490" y="465125"/>
                  <a:pt x="3147974" y="466039"/>
                </a:cubicBezTo>
                <a:cubicBezTo>
                  <a:pt x="3137459" y="466954"/>
                  <a:pt x="3127019" y="468173"/>
                  <a:pt x="3116656" y="469697"/>
                </a:cubicBezTo>
                <a:cubicBezTo>
                  <a:pt x="3109950" y="470306"/>
                  <a:pt x="3102940" y="471145"/>
                  <a:pt x="3095625" y="472211"/>
                </a:cubicBezTo>
                <a:cubicBezTo>
                  <a:pt x="3088310" y="473278"/>
                  <a:pt x="3080232" y="474497"/>
                  <a:pt x="3071394" y="475869"/>
                </a:cubicBezTo>
                <a:cubicBezTo>
                  <a:pt x="3062554" y="477241"/>
                  <a:pt x="3052039" y="479146"/>
                  <a:pt x="3039847" y="481584"/>
                </a:cubicBezTo>
                <a:lnTo>
                  <a:pt x="3032532" y="460096"/>
                </a:lnTo>
                <a:cubicBezTo>
                  <a:pt x="3035884" y="458876"/>
                  <a:pt x="3039770" y="457276"/>
                  <a:pt x="3044190" y="455295"/>
                </a:cubicBezTo>
                <a:cubicBezTo>
                  <a:pt x="3048610" y="453314"/>
                  <a:pt x="3053106" y="451409"/>
                  <a:pt x="3057678" y="449580"/>
                </a:cubicBezTo>
                <a:cubicBezTo>
                  <a:pt x="3062250" y="447751"/>
                  <a:pt x="3066059" y="446227"/>
                  <a:pt x="3069108" y="445008"/>
                </a:cubicBezTo>
                <a:cubicBezTo>
                  <a:pt x="3067584" y="443789"/>
                  <a:pt x="3066136" y="442570"/>
                  <a:pt x="3064764" y="441350"/>
                </a:cubicBezTo>
                <a:cubicBezTo>
                  <a:pt x="3063392" y="440131"/>
                  <a:pt x="3062250" y="438912"/>
                  <a:pt x="3061335" y="437693"/>
                </a:cubicBezTo>
                <a:cubicBezTo>
                  <a:pt x="3058287" y="434035"/>
                  <a:pt x="3055849" y="430073"/>
                  <a:pt x="3054020" y="425806"/>
                </a:cubicBezTo>
                <a:cubicBezTo>
                  <a:pt x="3052191" y="421538"/>
                  <a:pt x="3051277" y="417119"/>
                  <a:pt x="3051277" y="412547"/>
                </a:cubicBezTo>
                <a:cubicBezTo>
                  <a:pt x="3051277" y="402793"/>
                  <a:pt x="3053486" y="392582"/>
                  <a:pt x="3057906" y="381914"/>
                </a:cubicBezTo>
                <a:cubicBezTo>
                  <a:pt x="3062326" y="371246"/>
                  <a:pt x="3068269" y="361493"/>
                  <a:pt x="3075737" y="352654"/>
                </a:cubicBezTo>
                <a:cubicBezTo>
                  <a:pt x="3083204" y="343814"/>
                  <a:pt x="3091662" y="337261"/>
                  <a:pt x="3101111" y="332994"/>
                </a:cubicBezTo>
                <a:cubicBezTo>
                  <a:pt x="3104159" y="331470"/>
                  <a:pt x="3107284" y="330403"/>
                  <a:pt x="3110484" y="329794"/>
                </a:cubicBezTo>
                <a:cubicBezTo>
                  <a:pt x="3113684" y="329184"/>
                  <a:pt x="3116961" y="328879"/>
                  <a:pt x="3120314" y="328879"/>
                </a:cubicBezTo>
                <a:close/>
                <a:moveTo>
                  <a:pt x="2233041" y="321564"/>
                </a:moveTo>
                <a:cubicBezTo>
                  <a:pt x="2218715" y="341986"/>
                  <a:pt x="2208428" y="359740"/>
                  <a:pt x="2202180" y="374828"/>
                </a:cubicBezTo>
                <a:cubicBezTo>
                  <a:pt x="2195932" y="389915"/>
                  <a:pt x="2192198" y="404470"/>
                  <a:pt x="2190979" y="418490"/>
                </a:cubicBezTo>
                <a:cubicBezTo>
                  <a:pt x="2203171" y="416966"/>
                  <a:pt x="2214220" y="414147"/>
                  <a:pt x="2224126" y="410032"/>
                </a:cubicBezTo>
                <a:cubicBezTo>
                  <a:pt x="2234032" y="405917"/>
                  <a:pt x="2242947" y="400660"/>
                  <a:pt x="2250872" y="394259"/>
                </a:cubicBezTo>
                <a:lnTo>
                  <a:pt x="2245843" y="374599"/>
                </a:lnTo>
                <a:cubicBezTo>
                  <a:pt x="2242490" y="363017"/>
                  <a:pt x="2239671" y="352806"/>
                  <a:pt x="2237384" y="343967"/>
                </a:cubicBezTo>
                <a:cubicBezTo>
                  <a:pt x="2235099" y="335128"/>
                  <a:pt x="2233651" y="327660"/>
                  <a:pt x="2233041" y="321564"/>
                </a:cubicBezTo>
                <a:close/>
                <a:moveTo>
                  <a:pt x="194691" y="321564"/>
                </a:moveTo>
                <a:cubicBezTo>
                  <a:pt x="180366" y="341986"/>
                  <a:pt x="170079" y="359740"/>
                  <a:pt x="163830" y="374828"/>
                </a:cubicBezTo>
                <a:cubicBezTo>
                  <a:pt x="157582" y="389915"/>
                  <a:pt x="153848" y="404470"/>
                  <a:pt x="152629" y="418490"/>
                </a:cubicBezTo>
                <a:cubicBezTo>
                  <a:pt x="164821" y="416966"/>
                  <a:pt x="175870" y="414147"/>
                  <a:pt x="185776" y="410032"/>
                </a:cubicBezTo>
                <a:cubicBezTo>
                  <a:pt x="195682" y="405917"/>
                  <a:pt x="204597" y="400660"/>
                  <a:pt x="212522" y="394259"/>
                </a:cubicBezTo>
                <a:lnTo>
                  <a:pt x="207493" y="374599"/>
                </a:lnTo>
                <a:cubicBezTo>
                  <a:pt x="204140" y="363017"/>
                  <a:pt x="201321" y="352806"/>
                  <a:pt x="199035" y="343967"/>
                </a:cubicBezTo>
                <a:cubicBezTo>
                  <a:pt x="196749" y="335128"/>
                  <a:pt x="195301" y="327660"/>
                  <a:pt x="194691" y="321564"/>
                </a:cubicBezTo>
                <a:close/>
                <a:moveTo>
                  <a:pt x="6481039" y="306934"/>
                </a:moveTo>
                <a:cubicBezTo>
                  <a:pt x="6471590" y="306934"/>
                  <a:pt x="6464046" y="309905"/>
                  <a:pt x="6458408" y="315849"/>
                </a:cubicBezTo>
                <a:cubicBezTo>
                  <a:pt x="6452769" y="321793"/>
                  <a:pt x="6449950" y="328422"/>
                  <a:pt x="6449950" y="335737"/>
                </a:cubicBezTo>
                <a:cubicBezTo>
                  <a:pt x="6449950" y="343662"/>
                  <a:pt x="6452845" y="349606"/>
                  <a:pt x="6458636" y="353568"/>
                </a:cubicBezTo>
                <a:cubicBezTo>
                  <a:pt x="6464428" y="357530"/>
                  <a:pt x="6473571" y="359512"/>
                  <a:pt x="6486068" y="359512"/>
                </a:cubicBezTo>
                <a:cubicBezTo>
                  <a:pt x="6499174" y="359512"/>
                  <a:pt x="6513196" y="356768"/>
                  <a:pt x="6528130" y="351282"/>
                </a:cubicBezTo>
                <a:cubicBezTo>
                  <a:pt x="6522340" y="336347"/>
                  <a:pt x="6515634" y="325222"/>
                  <a:pt x="6508014" y="317906"/>
                </a:cubicBezTo>
                <a:cubicBezTo>
                  <a:pt x="6500394" y="310591"/>
                  <a:pt x="6491402" y="306934"/>
                  <a:pt x="6481039" y="306934"/>
                </a:cubicBezTo>
                <a:close/>
                <a:moveTo>
                  <a:pt x="2804389" y="306934"/>
                </a:moveTo>
                <a:cubicBezTo>
                  <a:pt x="2794940" y="306934"/>
                  <a:pt x="2787396" y="309905"/>
                  <a:pt x="2781757" y="315849"/>
                </a:cubicBezTo>
                <a:cubicBezTo>
                  <a:pt x="2776118" y="321793"/>
                  <a:pt x="2773299" y="328422"/>
                  <a:pt x="2773299" y="335737"/>
                </a:cubicBezTo>
                <a:cubicBezTo>
                  <a:pt x="2773299" y="343662"/>
                  <a:pt x="2776195" y="349606"/>
                  <a:pt x="2781986" y="353568"/>
                </a:cubicBezTo>
                <a:cubicBezTo>
                  <a:pt x="2787777" y="357530"/>
                  <a:pt x="2796921" y="359512"/>
                  <a:pt x="2809418" y="359512"/>
                </a:cubicBezTo>
                <a:cubicBezTo>
                  <a:pt x="2822524" y="359512"/>
                  <a:pt x="2836545" y="356768"/>
                  <a:pt x="2851480" y="351282"/>
                </a:cubicBezTo>
                <a:cubicBezTo>
                  <a:pt x="2845689" y="336347"/>
                  <a:pt x="2838984" y="325222"/>
                  <a:pt x="2831364" y="317906"/>
                </a:cubicBezTo>
                <a:cubicBezTo>
                  <a:pt x="2823744" y="310591"/>
                  <a:pt x="2814752" y="306934"/>
                  <a:pt x="2804389" y="306934"/>
                </a:cubicBezTo>
                <a:close/>
                <a:moveTo>
                  <a:pt x="2394814" y="306934"/>
                </a:moveTo>
                <a:cubicBezTo>
                  <a:pt x="2385365" y="306934"/>
                  <a:pt x="2377821" y="309905"/>
                  <a:pt x="2372182" y="315849"/>
                </a:cubicBezTo>
                <a:cubicBezTo>
                  <a:pt x="2366544" y="321793"/>
                  <a:pt x="2363724" y="328422"/>
                  <a:pt x="2363724" y="335737"/>
                </a:cubicBezTo>
                <a:cubicBezTo>
                  <a:pt x="2363724" y="343662"/>
                  <a:pt x="2366620" y="349606"/>
                  <a:pt x="2372411" y="353568"/>
                </a:cubicBezTo>
                <a:cubicBezTo>
                  <a:pt x="2378202" y="357530"/>
                  <a:pt x="2387346" y="359512"/>
                  <a:pt x="2399843" y="359512"/>
                </a:cubicBezTo>
                <a:cubicBezTo>
                  <a:pt x="2412950" y="359512"/>
                  <a:pt x="2426970" y="356768"/>
                  <a:pt x="2441906" y="351282"/>
                </a:cubicBezTo>
                <a:cubicBezTo>
                  <a:pt x="2436114" y="336347"/>
                  <a:pt x="2429408" y="325222"/>
                  <a:pt x="2421789" y="317906"/>
                </a:cubicBezTo>
                <a:cubicBezTo>
                  <a:pt x="2414168" y="310591"/>
                  <a:pt x="2405177" y="306934"/>
                  <a:pt x="2394814" y="306934"/>
                </a:cubicBezTo>
                <a:close/>
                <a:moveTo>
                  <a:pt x="5051680" y="302819"/>
                </a:moveTo>
                <a:cubicBezTo>
                  <a:pt x="5064481" y="302819"/>
                  <a:pt x="5076596" y="308534"/>
                  <a:pt x="5088026" y="319964"/>
                </a:cubicBezTo>
                <a:cubicBezTo>
                  <a:pt x="5099456" y="331394"/>
                  <a:pt x="5108830" y="347320"/>
                  <a:pt x="5116144" y="367741"/>
                </a:cubicBezTo>
                <a:cubicBezTo>
                  <a:pt x="5119802" y="377800"/>
                  <a:pt x="5122546" y="387706"/>
                  <a:pt x="5124374" y="397459"/>
                </a:cubicBezTo>
                <a:cubicBezTo>
                  <a:pt x="5126202" y="407213"/>
                  <a:pt x="5127117" y="416966"/>
                  <a:pt x="5127117" y="426720"/>
                </a:cubicBezTo>
                <a:cubicBezTo>
                  <a:pt x="5127117" y="441655"/>
                  <a:pt x="5124832" y="456286"/>
                  <a:pt x="5120260" y="470611"/>
                </a:cubicBezTo>
                <a:cubicBezTo>
                  <a:pt x="5115687" y="484937"/>
                  <a:pt x="5109286" y="497967"/>
                  <a:pt x="5101056" y="509702"/>
                </a:cubicBezTo>
                <a:cubicBezTo>
                  <a:pt x="5092828" y="521437"/>
                  <a:pt x="5083074" y="531266"/>
                  <a:pt x="5071796" y="539191"/>
                </a:cubicBezTo>
                <a:cubicBezTo>
                  <a:pt x="5055032" y="550774"/>
                  <a:pt x="5036592" y="556565"/>
                  <a:pt x="5016475" y="556565"/>
                </a:cubicBezTo>
                <a:cubicBezTo>
                  <a:pt x="5011902" y="556565"/>
                  <a:pt x="5005578" y="554888"/>
                  <a:pt x="4997502" y="551536"/>
                </a:cubicBezTo>
                <a:cubicBezTo>
                  <a:pt x="4989424" y="548183"/>
                  <a:pt x="4980966" y="543839"/>
                  <a:pt x="4972126" y="538505"/>
                </a:cubicBezTo>
                <a:cubicBezTo>
                  <a:pt x="4963287" y="533171"/>
                  <a:pt x="4955362" y="527609"/>
                  <a:pt x="4948352" y="521818"/>
                </a:cubicBezTo>
                <a:lnTo>
                  <a:pt x="4955667" y="503987"/>
                </a:lnTo>
                <a:cubicBezTo>
                  <a:pt x="4963897" y="506425"/>
                  <a:pt x="4972355" y="508254"/>
                  <a:pt x="4981042" y="509473"/>
                </a:cubicBezTo>
                <a:cubicBezTo>
                  <a:pt x="4989728" y="510692"/>
                  <a:pt x="4998644" y="511302"/>
                  <a:pt x="5007788" y="511302"/>
                </a:cubicBezTo>
                <a:cubicBezTo>
                  <a:pt x="5031258" y="511302"/>
                  <a:pt x="5051602" y="505130"/>
                  <a:pt x="5068824" y="492785"/>
                </a:cubicBezTo>
                <a:cubicBezTo>
                  <a:pt x="5086046" y="480441"/>
                  <a:pt x="5098314" y="463144"/>
                  <a:pt x="5105629" y="440893"/>
                </a:cubicBezTo>
                <a:lnTo>
                  <a:pt x="5105172" y="437693"/>
                </a:lnTo>
                <a:cubicBezTo>
                  <a:pt x="5096332" y="446532"/>
                  <a:pt x="5086655" y="453466"/>
                  <a:pt x="5076140" y="458495"/>
                </a:cubicBezTo>
                <a:cubicBezTo>
                  <a:pt x="5065624" y="463525"/>
                  <a:pt x="5055032" y="466039"/>
                  <a:pt x="5044364" y="466039"/>
                </a:cubicBezTo>
                <a:cubicBezTo>
                  <a:pt x="5025771" y="466039"/>
                  <a:pt x="5011369" y="460553"/>
                  <a:pt x="5001158" y="449580"/>
                </a:cubicBezTo>
                <a:cubicBezTo>
                  <a:pt x="4990948" y="438607"/>
                  <a:pt x="4985842" y="423520"/>
                  <a:pt x="4985842" y="404317"/>
                </a:cubicBezTo>
                <a:cubicBezTo>
                  <a:pt x="4985842" y="387858"/>
                  <a:pt x="4988966" y="371627"/>
                  <a:pt x="4995215" y="355625"/>
                </a:cubicBezTo>
                <a:cubicBezTo>
                  <a:pt x="5001463" y="339623"/>
                  <a:pt x="5009769" y="326898"/>
                  <a:pt x="5020132" y="317449"/>
                </a:cubicBezTo>
                <a:cubicBezTo>
                  <a:pt x="5030191" y="307696"/>
                  <a:pt x="5040706" y="302819"/>
                  <a:pt x="5051680" y="302819"/>
                </a:cubicBezTo>
                <a:close/>
                <a:moveTo>
                  <a:pt x="2813533" y="257099"/>
                </a:moveTo>
                <a:cubicBezTo>
                  <a:pt x="2826944" y="257099"/>
                  <a:pt x="2839593" y="263652"/>
                  <a:pt x="2851480" y="276758"/>
                </a:cubicBezTo>
                <a:cubicBezTo>
                  <a:pt x="2863367" y="289865"/>
                  <a:pt x="2872664" y="306934"/>
                  <a:pt x="2879370" y="327965"/>
                </a:cubicBezTo>
                <a:cubicBezTo>
                  <a:pt x="2882722" y="337718"/>
                  <a:pt x="2885160" y="347701"/>
                  <a:pt x="2886685" y="357911"/>
                </a:cubicBezTo>
                <a:cubicBezTo>
                  <a:pt x="2888208" y="368122"/>
                  <a:pt x="2888971" y="378714"/>
                  <a:pt x="2888971" y="389687"/>
                </a:cubicBezTo>
                <a:cubicBezTo>
                  <a:pt x="2888971" y="393040"/>
                  <a:pt x="2888742" y="397688"/>
                  <a:pt x="2888285" y="403631"/>
                </a:cubicBezTo>
                <a:cubicBezTo>
                  <a:pt x="2887828" y="409575"/>
                  <a:pt x="2886608" y="415519"/>
                  <a:pt x="2884627" y="421462"/>
                </a:cubicBezTo>
                <a:cubicBezTo>
                  <a:pt x="2882646" y="427406"/>
                  <a:pt x="2878760" y="432359"/>
                  <a:pt x="2872969" y="436321"/>
                </a:cubicBezTo>
                <a:cubicBezTo>
                  <a:pt x="2866263" y="440284"/>
                  <a:pt x="2855519" y="444398"/>
                  <a:pt x="2840736" y="448666"/>
                </a:cubicBezTo>
                <a:cubicBezTo>
                  <a:pt x="2825953" y="452933"/>
                  <a:pt x="2808198" y="456438"/>
                  <a:pt x="2787472" y="459181"/>
                </a:cubicBezTo>
                <a:cubicBezTo>
                  <a:pt x="2777109" y="460553"/>
                  <a:pt x="2766174" y="461581"/>
                  <a:pt x="2754668" y="462267"/>
                </a:cubicBezTo>
                <a:lnTo>
                  <a:pt x="2723350" y="463156"/>
                </a:lnTo>
                <a:lnTo>
                  <a:pt x="2722931" y="463296"/>
                </a:lnTo>
                <a:lnTo>
                  <a:pt x="2718435" y="463296"/>
                </a:lnTo>
                <a:lnTo>
                  <a:pt x="2693670" y="463296"/>
                </a:lnTo>
                <a:cubicBezTo>
                  <a:pt x="2688489" y="482498"/>
                  <a:pt x="2680259" y="499339"/>
                  <a:pt x="2668982" y="513817"/>
                </a:cubicBezTo>
                <a:cubicBezTo>
                  <a:pt x="2657704" y="528295"/>
                  <a:pt x="2644750" y="539191"/>
                  <a:pt x="2630120" y="546506"/>
                </a:cubicBezTo>
                <a:cubicBezTo>
                  <a:pt x="2616404" y="553212"/>
                  <a:pt x="2602230" y="556565"/>
                  <a:pt x="2587600" y="556565"/>
                </a:cubicBezTo>
                <a:cubicBezTo>
                  <a:pt x="2583028" y="556565"/>
                  <a:pt x="2576703" y="554888"/>
                  <a:pt x="2568626" y="551536"/>
                </a:cubicBezTo>
                <a:cubicBezTo>
                  <a:pt x="2560549" y="548183"/>
                  <a:pt x="2552091" y="543839"/>
                  <a:pt x="2543252" y="538505"/>
                </a:cubicBezTo>
                <a:cubicBezTo>
                  <a:pt x="2534412" y="533171"/>
                  <a:pt x="2526487" y="527609"/>
                  <a:pt x="2519477" y="521818"/>
                </a:cubicBezTo>
                <a:lnTo>
                  <a:pt x="2526792" y="503987"/>
                </a:lnTo>
                <a:cubicBezTo>
                  <a:pt x="2535022" y="506425"/>
                  <a:pt x="2543480" y="508254"/>
                  <a:pt x="2552167" y="509473"/>
                </a:cubicBezTo>
                <a:cubicBezTo>
                  <a:pt x="2560854" y="510692"/>
                  <a:pt x="2569769" y="511302"/>
                  <a:pt x="2578913" y="511302"/>
                </a:cubicBezTo>
                <a:cubicBezTo>
                  <a:pt x="2597810" y="511302"/>
                  <a:pt x="2614879" y="507035"/>
                  <a:pt x="2630120" y="498500"/>
                </a:cubicBezTo>
                <a:cubicBezTo>
                  <a:pt x="2645360" y="489966"/>
                  <a:pt x="2657552" y="478079"/>
                  <a:pt x="2666696" y="462839"/>
                </a:cubicBezTo>
                <a:cubicBezTo>
                  <a:pt x="2652979" y="461924"/>
                  <a:pt x="2641092" y="461010"/>
                  <a:pt x="2631034" y="460096"/>
                </a:cubicBezTo>
                <a:cubicBezTo>
                  <a:pt x="2620976" y="459181"/>
                  <a:pt x="2612898" y="457962"/>
                  <a:pt x="2606802" y="456438"/>
                </a:cubicBezTo>
                <a:cubicBezTo>
                  <a:pt x="2589429" y="452171"/>
                  <a:pt x="2576779" y="445389"/>
                  <a:pt x="2568855" y="436093"/>
                </a:cubicBezTo>
                <a:cubicBezTo>
                  <a:pt x="2560930" y="426796"/>
                  <a:pt x="2556968" y="413614"/>
                  <a:pt x="2556968" y="396545"/>
                </a:cubicBezTo>
                <a:cubicBezTo>
                  <a:pt x="2556968" y="380390"/>
                  <a:pt x="2560168" y="364312"/>
                  <a:pt x="2566568" y="348310"/>
                </a:cubicBezTo>
                <a:cubicBezTo>
                  <a:pt x="2572969" y="332308"/>
                  <a:pt x="2581352" y="319430"/>
                  <a:pt x="2591715" y="309677"/>
                </a:cubicBezTo>
                <a:cubicBezTo>
                  <a:pt x="2602078" y="299923"/>
                  <a:pt x="2612441" y="295046"/>
                  <a:pt x="2622804" y="295046"/>
                </a:cubicBezTo>
                <a:cubicBezTo>
                  <a:pt x="2635301" y="295046"/>
                  <a:pt x="2647112" y="300685"/>
                  <a:pt x="2658238" y="311963"/>
                </a:cubicBezTo>
                <a:cubicBezTo>
                  <a:pt x="2669362" y="323240"/>
                  <a:pt x="2678430" y="338176"/>
                  <a:pt x="2685441" y="356768"/>
                </a:cubicBezTo>
                <a:cubicBezTo>
                  <a:pt x="2688793" y="365912"/>
                  <a:pt x="2691460" y="375361"/>
                  <a:pt x="2693442" y="385115"/>
                </a:cubicBezTo>
                <a:cubicBezTo>
                  <a:pt x="2695422" y="394868"/>
                  <a:pt x="2696718" y="405079"/>
                  <a:pt x="2697328" y="415747"/>
                </a:cubicBezTo>
                <a:lnTo>
                  <a:pt x="2718435" y="415747"/>
                </a:lnTo>
                <a:cubicBezTo>
                  <a:pt x="2751658" y="415747"/>
                  <a:pt x="2779776" y="414376"/>
                  <a:pt x="2802789" y="411632"/>
                </a:cubicBezTo>
                <a:cubicBezTo>
                  <a:pt x="2825801" y="408889"/>
                  <a:pt x="2846603" y="403403"/>
                  <a:pt x="2865196" y="395173"/>
                </a:cubicBezTo>
                <a:cubicBezTo>
                  <a:pt x="2864587" y="391516"/>
                  <a:pt x="2863748" y="387782"/>
                  <a:pt x="2862682" y="383972"/>
                </a:cubicBezTo>
                <a:cubicBezTo>
                  <a:pt x="2861615" y="380162"/>
                  <a:pt x="2860472" y="376123"/>
                  <a:pt x="2859253" y="371856"/>
                </a:cubicBezTo>
                <a:cubicBezTo>
                  <a:pt x="2851023" y="378562"/>
                  <a:pt x="2842108" y="383819"/>
                  <a:pt x="2832507" y="387629"/>
                </a:cubicBezTo>
                <a:cubicBezTo>
                  <a:pt x="2822905" y="391439"/>
                  <a:pt x="2812618" y="393344"/>
                  <a:pt x="2801646" y="393344"/>
                </a:cubicBezTo>
                <a:cubicBezTo>
                  <a:pt x="2785796" y="393344"/>
                  <a:pt x="2773604" y="388620"/>
                  <a:pt x="2765070" y="379171"/>
                </a:cubicBezTo>
                <a:cubicBezTo>
                  <a:pt x="2756535" y="369722"/>
                  <a:pt x="2752268" y="357835"/>
                  <a:pt x="2752268" y="343510"/>
                </a:cubicBezTo>
                <a:cubicBezTo>
                  <a:pt x="2752268" y="328270"/>
                  <a:pt x="2755011" y="314096"/>
                  <a:pt x="2760498" y="300990"/>
                </a:cubicBezTo>
                <a:cubicBezTo>
                  <a:pt x="2765984" y="287884"/>
                  <a:pt x="2773299" y="277520"/>
                  <a:pt x="2782443" y="269900"/>
                </a:cubicBezTo>
                <a:cubicBezTo>
                  <a:pt x="2787015" y="265938"/>
                  <a:pt x="2791968" y="262814"/>
                  <a:pt x="2797302" y="260528"/>
                </a:cubicBezTo>
                <a:cubicBezTo>
                  <a:pt x="2802636" y="258242"/>
                  <a:pt x="2808046" y="257099"/>
                  <a:pt x="2813533" y="257099"/>
                </a:cubicBezTo>
                <a:close/>
                <a:moveTo>
                  <a:pt x="2403958" y="257099"/>
                </a:moveTo>
                <a:cubicBezTo>
                  <a:pt x="2417369" y="257099"/>
                  <a:pt x="2430018" y="263652"/>
                  <a:pt x="2441906" y="276758"/>
                </a:cubicBezTo>
                <a:cubicBezTo>
                  <a:pt x="2453792" y="289865"/>
                  <a:pt x="2463089" y="306934"/>
                  <a:pt x="2469794" y="327965"/>
                </a:cubicBezTo>
                <a:cubicBezTo>
                  <a:pt x="2473148" y="337718"/>
                  <a:pt x="2475586" y="347701"/>
                  <a:pt x="2477110" y="357911"/>
                </a:cubicBezTo>
                <a:cubicBezTo>
                  <a:pt x="2478634" y="368122"/>
                  <a:pt x="2479396" y="378714"/>
                  <a:pt x="2479396" y="389687"/>
                </a:cubicBezTo>
                <a:cubicBezTo>
                  <a:pt x="2479396" y="393040"/>
                  <a:pt x="2479167" y="397688"/>
                  <a:pt x="2478710" y="403631"/>
                </a:cubicBezTo>
                <a:cubicBezTo>
                  <a:pt x="2478253" y="409575"/>
                  <a:pt x="2477034" y="415519"/>
                  <a:pt x="2475052" y="421462"/>
                </a:cubicBezTo>
                <a:cubicBezTo>
                  <a:pt x="2473071" y="427406"/>
                  <a:pt x="2469185" y="432359"/>
                  <a:pt x="2463394" y="436321"/>
                </a:cubicBezTo>
                <a:cubicBezTo>
                  <a:pt x="2456688" y="440284"/>
                  <a:pt x="2445944" y="444398"/>
                  <a:pt x="2431161" y="448666"/>
                </a:cubicBezTo>
                <a:cubicBezTo>
                  <a:pt x="2416378" y="452933"/>
                  <a:pt x="2398624" y="456438"/>
                  <a:pt x="2377898" y="459181"/>
                </a:cubicBezTo>
                <a:cubicBezTo>
                  <a:pt x="2367534" y="460553"/>
                  <a:pt x="2356600" y="461581"/>
                  <a:pt x="2345093" y="462267"/>
                </a:cubicBezTo>
                <a:lnTo>
                  <a:pt x="2309443" y="463279"/>
                </a:lnTo>
                <a:lnTo>
                  <a:pt x="2309394" y="463296"/>
                </a:lnTo>
                <a:cubicBezTo>
                  <a:pt x="2298116" y="463296"/>
                  <a:pt x="2287448" y="464210"/>
                  <a:pt x="2277390" y="466039"/>
                </a:cubicBezTo>
                <a:cubicBezTo>
                  <a:pt x="2284095" y="469087"/>
                  <a:pt x="2289810" y="473735"/>
                  <a:pt x="2294534" y="479984"/>
                </a:cubicBezTo>
                <a:cubicBezTo>
                  <a:pt x="2299259" y="486232"/>
                  <a:pt x="2301621" y="492557"/>
                  <a:pt x="2301621" y="498958"/>
                </a:cubicBezTo>
                <a:cubicBezTo>
                  <a:pt x="2301621" y="501701"/>
                  <a:pt x="2300631" y="506197"/>
                  <a:pt x="2298650" y="512445"/>
                </a:cubicBezTo>
                <a:cubicBezTo>
                  <a:pt x="2296668" y="518693"/>
                  <a:pt x="2294458" y="524789"/>
                  <a:pt x="2292020" y="530733"/>
                </a:cubicBezTo>
                <a:cubicBezTo>
                  <a:pt x="2289582" y="536677"/>
                  <a:pt x="2287600" y="540563"/>
                  <a:pt x="2286076" y="542392"/>
                </a:cubicBezTo>
                <a:cubicBezTo>
                  <a:pt x="2282724" y="546049"/>
                  <a:pt x="2277618" y="549326"/>
                  <a:pt x="2270760" y="552221"/>
                </a:cubicBezTo>
                <a:cubicBezTo>
                  <a:pt x="2263902" y="555117"/>
                  <a:pt x="2255901" y="556565"/>
                  <a:pt x="2246757" y="556565"/>
                </a:cubicBezTo>
                <a:cubicBezTo>
                  <a:pt x="2222983" y="556565"/>
                  <a:pt x="2203323" y="549478"/>
                  <a:pt x="2187778" y="535305"/>
                </a:cubicBezTo>
                <a:cubicBezTo>
                  <a:pt x="2172234" y="521132"/>
                  <a:pt x="2162328" y="501396"/>
                  <a:pt x="2158061" y="476098"/>
                </a:cubicBezTo>
                <a:lnTo>
                  <a:pt x="2142973" y="482956"/>
                </a:lnTo>
                <a:lnTo>
                  <a:pt x="2137944" y="462382"/>
                </a:lnTo>
                <a:lnTo>
                  <a:pt x="2134438" y="462686"/>
                </a:lnTo>
                <a:lnTo>
                  <a:pt x="2132610" y="463296"/>
                </a:lnTo>
                <a:lnTo>
                  <a:pt x="2130249" y="463051"/>
                </a:lnTo>
                <a:lnTo>
                  <a:pt x="2127428" y="463296"/>
                </a:lnTo>
                <a:lnTo>
                  <a:pt x="2125082" y="462514"/>
                </a:lnTo>
                <a:lnTo>
                  <a:pt x="2121608" y="462153"/>
                </a:lnTo>
                <a:cubicBezTo>
                  <a:pt x="2110807" y="459867"/>
                  <a:pt x="2100606" y="454152"/>
                  <a:pt x="2091004" y="445008"/>
                </a:cubicBezTo>
                <a:lnTo>
                  <a:pt x="2085518" y="466039"/>
                </a:lnTo>
                <a:cubicBezTo>
                  <a:pt x="2062963" y="466039"/>
                  <a:pt x="2042694" y="463829"/>
                  <a:pt x="2024710" y="459410"/>
                </a:cubicBezTo>
                <a:cubicBezTo>
                  <a:pt x="2006727" y="454990"/>
                  <a:pt x="1992402" y="448589"/>
                  <a:pt x="1981734" y="440207"/>
                </a:cubicBezTo>
                <a:cubicBezTo>
                  <a:pt x="1971066" y="431825"/>
                  <a:pt x="1965732" y="422148"/>
                  <a:pt x="1965732" y="411175"/>
                </a:cubicBezTo>
                <a:cubicBezTo>
                  <a:pt x="1965732" y="400812"/>
                  <a:pt x="1967866" y="390296"/>
                  <a:pt x="1972132" y="379628"/>
                </a:cubicBezTo>
                <a:cubicBezTo>
                  <a:pt x="1967256" y="382676"/>
                  <a:pt x="1961769" y="386410"/>
                  <a:pt x="1955673" y="390830"/>
                </a:cubicBezTo>
                <a:cubicBezTo>
                  <a:pt x="1949578" y="395249"/>
                  <a:pt x="1942872" y="400202"/>
                  <a:pt x="1935556" y="405689"/>
                </a:cubicBezTo>
                <a:cubicBezTo>
                  <a:pt x="1937690" y="420624"/>
                  <a:pt x="1940052" y="436626"/>
                  <a:pt x="1942643" y="453695"/>
                </a:cubicBezTo>
                <a:cubicBezTo>
                  <a:pt x="1945234" y="470764"/>
                  <a:pt x="1948510" y="491185"/>
                  <a:pt x="1952473" y="514960"/>
                </a:cubicBezTo>
                <a:cubicBezTo>
                  <a:pt x="1954606" y="528676"/>
                  <a:pt x="1956588" y="541249"/>
                  <a:pt x="1958416" y="552679"/>
                </a:cubicBezTo>
                <a:cubicBezTo>
                  <a:pt x="1960245" y="564109"/>
                  <a:pt x="1961769" y="574243"/>
                  <a:pt x="1962988" y="583082"/>
                </a:cubicBezTo>
                <a:cubicBezTo>
                  <a:pt x="1956283" y="587959"/>
                  <a:pt x="1949501" y="592379"/>
                  <a:pt x="1942643" y="596341"/>
                </a:cubicBezTo>
                <a:cubicBezTo>
                  <a:pt x="1935785" y="600304"/>
                  <a:pt x="1928851" y="603504"/>
                  <a:pt x="1921840" y="605942"/>
                </a:cubicBezTo>
                <a:cubicBezTo>
                  <a:pt x="1921536" y="590702"/>
                  <a:pt x="1920926" y="574243"/>
                  <a:pt x="1920012" y="556565"/>
                </a:cubicBezTo>
                <a:cubicBezTo>
                  <a:pt x="1919097" y="538886"/>
                  <a:pt x="1917726" y="519989"/>
                  <a:pt x="1915897" y="499872"/>
                </a:cubicBezTo>
                <a:cubicBezTo>
                  <a:pt x="1914068" y="480974"/>
                  <a:pt x="1912772" y="464896"/>
                  <a:pt x="1912011" y="451637"/>
                </a:cubicBezTo>
                <a:cubicBezTo>
                  <a:pt x="1911249" y="438379"/>
                  <a:pt x="1910868" y="428092"/>
                  <a:pt x="1910868" y="420776"/>
                </a:cubicBezTo>
                <a:cubicBezTo>
                  <a:pt x="1910868" y="418948"/>
                  <a:pt x="1911173" y="416662"/>
                  <a:pt x="1911782" y="413918"/>
                </a:cubicBezTo>
                <a:cubicBezTo>
                  <a:pt x="1912392" y="411175"/>
                  <a:pt x="1913306" y="408127"/>
                  <a:pt x="1914525" y="404774"/>
                </a:cubicBezTo>
                <a:cubicBezTo>
                  <a:pt x="1915744" y="401117"/>
                  <a:pt x="1917574" y="396392"/>
                  <a:pt x="1920012" y="390601"/>
                </a:cubicBezTo>
                <a:cubicBezTo>
                  <a:pt x="1922450" y="384810"/>
                  <a:pt x="1925498" y="377952"/>
                  <a:pt x="1929156" y="370027"/>
                </a:cubicBezTo>
                <a:cubicBezTo>
                  <a:pt x="1929765" y="368808"/>
                  <a:pt x="1932051" y="366522"/>
                  <a:pt x="1936014" y="363169"/>
                </a:cubicBezTo>
                <a:cubicBezTo>
                  <a:pt x="1939976" y="359816"/>
                  <a:pt x="1944929" y="356006"/>
                  <a:pt x="1950873" y="351739"/>
                </a:cubicBezTo>
                <a:cubicBezTo>
                  <a:pt x="1956816" y="347472"/>
                  <a:pt x="1963064" y="343129"/>
                  <a:pt x="1969618" y="338709"/>
                </a:cubicBezTo>
                <a:cubicBezTo>
                  <a:pt x="1976171" y="334289"/>
                  <a:pt x="1982343" y="330251"/>
                  <a:pt x="1988134" y="326593"/>
                </a:cubicBezTo>
                <a:cubicBezTo>
                  <a:pt x="2001241" y="319278"/>
                  <a:pt x="2013356" y="313487"/>
                  <a:pt x="2024482" y="309220"/>
                </a:cubicBezTo>
                <a:cubicBezTo>
                  <a:pt x="2035607" y="304952"/>
                  <a:pt x="2045132" y="302819"/>
                  <a:pt x="2053057" y="302819"/>
                </a:cubicBezTo>
                <a:cubicBezTo>
                  <a:pt x="2057629" y="302819"/>
                  <a:pt x="2061744" y="305029"/>
                  <a:pt x="2065401" y="309448"/>
                </a:cubicBezTo>
                <a:cubicBezTo>
                  <a:pt x="2069059" y="313868"/>
                  <a:pt x="2072564" y="319430"/>
                  <a:pt x="2075917" y="326136"/>
                </a:cubicBezTo>
                <a:cubicBezTo>
                  <a:pt x="2078050" y="330403"/>
                  <a:pt x="2080260" y="335280"/>
                  <a:pt x="2082546" y="340766"/>
                </a:cubicBezTo>
                <a:cubicBezTo>
                  <a:pt x="2084832" y="346253"/>
                  <a:pt x="2087194" y="352349"/>
                  <a:pt x="2089633" y="359054"/>
                </a:cubicBezTo>
                <a:cubicBezTo>
                  <a:pt x="2092986" y="368808"/>
                  <a:pt x="2096643" y="377723"/>
                  <a:pt x="2100606" y="385801"/>
                </a:cubicBezTo>
                <a:cubicBezTo>
                  <a:pt x="2104568" y="393878"/>
                  <a:pt x="2108683" y="400355"/>
                  <a:pt x="2112950" y="405232"/>
                </a:cubicBezTo>
                <a:cubicBezTo>
                  <a:pt x="2115846" y="408737"/>
                  <a:pt x="2118932" y="411366"/>
                  <a:pt x="2122208" y="413118"/>
                </a:cubicBezTo>
                <a:lnTo>
                  <a:pt x="2132103" y="415619"/>
                </a:lnTo>
                <a:lnTo>
                  <a:pt x="2144116" y="415290"/>
                </a:lnTo>
                <a:cubicBezTo>
                  <a:pt x="2149450" y="414985"/>
                  <a:pt x="2154555" y="414680"/>
                  <a:pt x="2159432" y="414376"/>
                </a:cubicBezTo>
                <a:cubicBezTo>
                  <a:pt x="2169490" y="359816"/>
                  <a:pt x="2198142" y="309982"/>
                  <a:pt x="2245386" y="264871"/>
                </a:cubicBezTo>
                <a:lnTo>
                  <a:pt x="2264588" y="269443"/>
                </a:lnTo>
                <a:cubicBezTo>
                  <a:pt x="2265198" y="275539"/>
                  <a:pt x="2266112" y="283312"/>
                  <a:pt x="2267331" y="292760"/>
                </a:cubicBezTo>
                <a:cubicBezTo>
                  <a:pt x="2268550" y="302209"/>
                  <a:pt x="2270226" y="313334"/>
                  <a:pt x="2272360" y="326136"/>
                </a:cubicBezTo>
                <a:cubicBezTo>
                  <a:pt x="2274494" y="337109"/>
                  <a:pt x="2276018" y="346405"/>
                  <a:pt x="2276932" y="354025"/>
                </a:cubicBezTo>
                <a:cubicBezTo>
                  <a:pt x="2277847" y="361645"/>
                  <a:pt x="2278304" y="367741"/>
                  <a:pt x="2278304" y="372313"/>
                </a:cubicBezTo>
                <a:cubicBezTo>
                  <a:pt x="2278304" y="381762"/>
                  <a:pt x="2275866" y="390601"/>
                  <a:pt x="2270989" y="398831"/>
                </a:cubicBezTo>
                <a:cubicBezTo>
                  <a:pt x="2266112" y="407060"/>
                  <a:pt x="2259711" y="414376"/>
                  <a:pt x="2251786" y="420776"/>
                </a:cubicBezTo>
                <a:cubicBezTo>
                  <a:pt x="2265503" y="418338"/>
                  <a:pt x="2276475" y="416890"/>
                  <a:pt x="2284705" y="416433"/>
                </a:cubicBezTo>
                <a:lnTo>
                  <a:pt x="2308805" y="415764"/>
                </a:lnTo>
                <a:lnTo>
                  <a:pt x="2308860" y="415747"/>
                </a:lnTo>
                <a:cubicBezTo>
                  <a:pt x="2342084" y="415747"/>
                  <a:pt x="2370201" y="414376"/>
                  <a:pt x="2393214" y="411632"/>
                </a:cubicBezTo>
                <a:cubicBezTo>
                  <a:pt x="2416226" y="408889"/>
                  <a:pt x="2437028" y="403403"/>
                  <a:pt x="2455621" y="395173"/>
                </a:cubicBezTo>
                <a:cubicBezTo>
                  <a:pt x="2455012" y="391516"/>
                  <a:pt x="2454174" y="387782"/>
                  <a:pt x="2453106" y="383972"/>
                </a:cubicBezTo>
                <a:cubicBezTo>
                  <a:pt x="2452040" y="380162"/>
                  <a:pt x="2450897" y="376123"/>
                  <a:pt x="2449678" y="371856"/>
                </a:cubicBezTo>
                <a:cubicBezTo>
                  <a:pt x="2441448" y="378562"/>
                  <a:pt x="2432532" y="383819"/>
                  <a:pt x="2422932" y="387629"/>
                </a:cubicBezTo>
                <a:cubicBezTo>
                  <a:pt x="2413330" y="391439"/>
                  <a:pt x="2403043" y="393344"/>
                  <a:pt x="2392071" y="393344"/>
                </a:cubicBezTo>
                <a:cubicBezTo>
                  <a:pt x="2376221" y="393344"/>
                  <a:pt x="2364029" y="388620"/>
                  <a:pt x="2355494" y="379171"/>
                </a:cubicBezTo>
                <a:cubicBezTo>
                  <a:pt x="2346960" y="369722"/>
                  <a:pt x="2342693" y="357835"/>
                  <a:pt x="2342693" y="343510"/>
                </a:cubicBezTo>
                <a:cubicBezTo>
                  <a:pt x="2342693" y="328270"/>
                  <a:pt x="2345436" y="314096"/>
                  <a:pt x="2350923" y="300990"/>
                </a:cubicBezTo>
                <a:cubicBezTo>
                  <a:pt x="2356409" y="287884"/>
                  <a:pt x="2363724" y="277520"/>
                  <a:pt x="2372868" y="269900"/>
                </a:cubicBezTo>
                <a:cubicBezTo>
                  <a:pt x="2377440" y="265938"/>
                  <a:pt x="2382393" y="262814"/>
                  <a:pt x="2387727" y="260528"/>
                </a:cubicBezTo>
                <a:cubicBezTo>
                  <a:pt x="2393062" y="258242"/>
                  <a:pt x="2398472" y="257099"/>
                  <a:pt x="2403958" y="257099"/>
                </a:cubicBezTo>
                <a:close/>
                <a:moveTo>
                  <a:pt x="5711190" y="241097"/>
                </a:moveTo>
                <a:cubicBezTo>
                  <a:pt x="5715152" y="245059"/>
                  <a:pt x="5719801" y="249707"/>
                  <a:pt x="5725135" y="255041"/>
                </a:cubicBezTo>
                <a:cubicBezTo>
                  <a:pt x="5730469" y="260375"/>
                  <a:pt x="5736488" y="266243"/>
                  <a:pt x="5743194" y="272644"/>
                </a:cubicBezTo>
                <a:cubicBezTo>
                  <a:pt x="5739537" y="277825"/>
                  <a:pt x="5735116" y="283388"/>
                  <a:pt x="5729936" y="289331"/>
                </a:cubicBezTo>
                <a:cubicBezTo>
                  <a:pt x="5724754" y="295275"/>
                  <a:pt x="5718810" y="301600"/>
                  <a:pt x="5712105" y="308305"/>
                </a:cubicBezTo>
                <a:cubicBezTo>
                  <a:pt x="5697170" y="296418"/>
                  <a:pt x="5685740" y="285750"/>
                  <a:pt x="5677815" y="276301"/>
                </a:cubicBezTo>
                <a:cubicBezTo>
                  <a:pt x="5685130" y="268986"/>
                  <a:pt x="5691531" y="262433"/>
                  <a:pt x="5697018" y="256642"/>
                </a:cubicBezTo>
                <a:cubicBezTo>
                  <a:pt x="5702504" y="250850"/>
                  <a:pt x="5707228" y="245669"/>
                  <a:pt x="5711190" y="241097"/>
                </a:cubicBezTo>
                <a:close/>
                <a:moveTo>
                  <a:pt x="729615" y="241097"/>
                </a:moveTo>
                <a:cubicBezTo>
                  <a:pt x="733578" y="245059"/>
                  <a:pt x="738226" y="249707"/>
                  <a:pt x="743560" y="255041"/>
                </a:cubicBezTo>
                <a:cubicBezTo>
                  <a:pt x="748894" y="260375"/>
                  <a:pt x="754914" y="266243"/>
                  <a:pt x="761619" y="272644"/>
                </a:cubicBezTo>
                <a:cubicBezTo>
                  <a:pt x="757962" y="277825"/>
                  <a:pt x="753542" y="283388"/>
                  <a:pt x="748360" y="289331"/>
                </a:cubicBezTo>
                <a:cubicBezTo>
                  <a:pt x="743179" y="295275"/>
                  <a:pt x="737235" y="301600"/>
                  <a:pt x="730530" y="308305"/>
                </a:cubicBezTo>
                <a:cubicBezTo>
                  <a:pt x="715594" y="296418"/>
                  <a:pt x="704164" y="285750"/>
                  <a:pt x="696240" y="276301"/>
                </a:cubicBezTo>
                <a:cubicBezTo>
                  <a:pt x="703555" y="268986"/>
                  <a:pt x="709956" y="262433"/>
                  <a:pt x="715442" y="256642"/>
                </a:cubicBezTo>
                <a:cubicBezTo>
                  <a:pt x="720928" y="250850"/>
                  <a:pt x="725653" y="245669"/>
                  <a:pt x="729615" y="241097"/>
                </a:cubicBezTo>
                <a:close/>
                <a:moveTo>
                  <a:pt x="434340" y="241097"/>
                </a:moveTo>
                <a:cubicBezTo>
                  <a:pt x="438303" y="245059"/>
                  <a:pt x="442951" y="249707"/>
                  <a:pt x="448285" y="255041"/>
                </a:cubicBezTo>
                <a:cubicBezTo>
                  <a:pt x="453619" y="260375"/>
                  <a:pt x="459639" y="266243"/>
                  <a:pt x="466344" y="272644"/>
                </a:cubicBezTo>
                <a:cubicBezTo>
                  <a:pt x="462687" y="277825"/>
                  <a:pt x="458267" y="283388"/>
                  <a:pt x="453085" y="289331"/>
                </a:cubicBezTo>
                <a:cubicBezTo>
                  <a:pt x="447904" y="295275"/>
                  <a:pt x="441960" y="301600"/>
                  <a:pt x="435255" y="308305"/>
                </a:cubicBezTo>
                <a:cubicBezTo>
                  <a:pt x="420319" y="296418"/>
                  <a:pt x="408889" y="285750"/>
                  <a:pt x="400965" y="276301"/>
                </a:cubicBezTo>
                <a:cubicBezTo>
                  <a:pt x="408280" y="268986"/>
                  <a:pt x="414681" y="262433"/>
                  <a:pt x="420167" y="256642"/>
                </a:cubicBezTo>
                <a:cubicBezTo>
                  <a:pt x="425653" y="250850"/>
                  <a:pt x="430378" y="245669"/>
                  <a:pt x="434340" y="241097"/>
                </a:cubicBezTo>
                <a:close/>
                <a:moveTo>
                  <a:pt x="1490853" y="218542"/>
                </a:moveTo>
                <a:cubicBezTo>
                  <a:pt x="1488720" y="218542"/>
                  <a:pt x="1486510" y="219380"/>
                  <a:pt x="1484224" y="221056"/>
                </a:cubicBezTo>
                <a:cubicBezTo>
                  <a:pt x="1481938" y="222733"/>
                  <a:pt x="1480947" y="225247"/>
                  <a:pt x="1481252" y="228600"/>
                </a:cubicBezTo>
                <a:cubicBezTo>
                  <a:pt x="1481252" y="231648"/>
                  <a:pt x="1482167" y="234467"/>
                  <a:pt x="1483995" y="237058"/>
                </a:cubicBezTo>
                <a:cubicBezTo>
                  <a:pt x="1485824" y="239649"/>
                  <a:pt x="1488872" y="240944"/>
                  <a:pt x="1493139" y="240944"/>
                </a:cubicBezTo>
                <a:cubicBezTo>
                  <a:pt x="1496187" y="240944"/>
                  <a:pt x="1499083" y="239878"/>
                  <a:pt x="1501826" y="237744"/>
                </a:cubicBezTo>
                <a:cubicBezTo>
                  <a:pt x="1504569" y="235610"/>
                  <a:pt x="1505941" y="233629"/>
                  <a:pt x="1505941" y="231800"/>
                </a:cubicBezTo>
                <a:cubicBezTo>
                  <a:pt x="1505941" y="229057"/>
                  <a:pt x="1504341" y="226162"/>
                  <a:pt x="1501140" y="223114"/>
                </a:cubicBezTo>
                <a:cubicBezTo>
                  <a:pt x="1497940" y="220066"/>
                  <a:pt x="1494511" y="218542"/>
                  <a:pt x="1490853" y="218542"/>
                </a:cubicBezTo>
                <a:close/>
                <a:moveTo>
                  <a:pt x="585978" y="218542"/>
                </a:moveTo>
                <a:cubicBezTo>
                  <a:pt x="583845" y="218542"/>
                  <a:pt x="581635" y="219380"/>
                  <a:pt x="579349" y="221056"/>
                </a:cubicBezTo>
                <a:cubicBezTo>
                  <a:pt x="577063" y="222733"/>
                  <a:pt x="576072" y="225247"/>
                  <a:pt x="576377" y="228600"/>
                </a:cubicBezTo>
                <a:cubicBezTo>
                  <a:pt x="576377" y="231648"/>
                  <a:pt x="577291" y="234467"/>
                  <a:pt x="579120" y="237058"/>
                </a:cubicBezTo>
                <a:cubicBezTo>
                  <a:pt x="580949" y="239649"/>
                  <a:pt x="583997" y="240944"/>
                  <a:pt x="588264" y="240944"/>
                </a:cubicBezTo>
                <a:cubicBezTo>
                  <a:pt x="591312" y="240944"/>
                  <a:pt x="594208" y="239878"/>
                  <a:pt x="596951" y="237744"/>
                </a:cubicBezTo>
                <a:cubicBezTo>
                  <a:pt x="599694" y="235610"/>
                  <a:pt x="601066" y="233629"/>
                  <a:pt x="601066" y="231800"/>
                </a:cubicBezTo>
                <a:cubicBezTo>
                  <a:pt x="601066" y="229057"/>
                  <a:pt x="599466" y="226162"/>
                  <a:pt x="596265" y="223114"/>
                </a:cubicBezTo>
                <a:cubicBezTo>
                  <a:pt x="593065" y="220066"/>
                  <a:pt x="589636" y="218542"/>
                  <a:pt x="585978" y="218542"/>
                </a:cubicBezTo>
                <a:close/>
                <a:moveTo>
                  <a:pt x="1493139" y="200254"/>
                </a:moveTo>
                <a:cubicBezTo>
                  <a:pt x="1499845" y="199949"/>
                  <a:pt x="1505712" y="202768"/>
                  <a:pt x="1510741" y="208712"/>
                </a:cubicBezTo>
                <a:cubicBezTo>
                  <a:pt x="1515771" y="214655"/>
                  <a:pt x="1518285" y="222352"/>
                  <a:pt x="1518285" y="231800"/>
                </a:cubicBezTo>
                <a:cubicBezTo>
                  <a:pt x="1518285" y="238811"/>
                  <a:pt x="1515694" y="244907"/>
                  <a:pt x="1510513" y="250088"/>
                </a:cubicBezTo>
                <a:cubicBezTo>
                  <a:pt x="1505331" y="255270"/>
                  <a:pt x="1499388" y="257861"/>
                  <a:pt x="1492682" y="257861"/>
                </a:cubicBezTo>
                <a:cubicBezTo>
                  <a:pt x="1485672" y="257861"/>
                  <a:pt x="1479957" y="255346"/>
                  <a:pt x="1475537" y="250317"/>
                </a:cubicBezTo>
                <a:cubicBezTo>
                  <a:pt x="1471117" y="245288"/>
                  <a:pt x="1468908" y="238963"/>
                  <a:pt x="1468908" y="231343"/>
                </a:cubicBezTo>
                <a:cubicBezTo>
                  <a:pt x="1468908" y="222504"/>
                  <a:pt x="1471422" y="215113"/>
                  <a:pt x="1476452" y="209169"/>
                </a:cubicBezTo>
                <a:cubicBezTo>
                  <a:pt x="1481481" y="203225"/>
                  <a:pt x="1487043" y="200254"/>
                  <a:pt x="1493139" y="200254"/>
                </a:cubicBezTo>
                <a:close/>
                <a:moveTo>
                  <a:pt x="588264" y="200254"/>
                </a:moveTo>
                <a:cubicBezTo>
                  <a:pt x="594970" y="199949"/>
                  <a:pt x="600837" y="202768"/>
                  <a:pt x="605866" y="208712"/>
                </a:cubicBezTo>
                <a:cubicBezTo>
                  <a:pt x="610896" y="214655"/>
                  <a:pt x="613410" y="222352"/>
                  <a:pt x="613410" y="231800"/>
                </a:cubicBezTo>
                <a:cubicBezTo>
                  <a:pt x="613410" y="238811"/>
                  <a:pt x="610819" y="244907"/>
                  <a:pt x="605638" y="250088"/>
                </a:cubicBezTo>
                <a:cubicBezTo>
                  <a:pt x="600456" y="255270"/>
                  <a:pt x="594513" y="257861"/>
                  <a:pt x="587807" y="257861"/>
                </a:cubicBezTo>
                <a:cubicBezTo>
                  <a:pt x="580797" y="257861"/>
                  <a:pt x="575082" y="255346"/>
                  <a:pt x="570662" y="250317"/>
                </a:cubicBezTo>
                <a:cubicBezTo>
                  <a:pt x="566242" y="245288"/>
                  <a:pt x="564033" y="238963"/>
                  <a:pt x="564033" y="231343"/>
                </a:cubicBezTo>
                <a:cubicBezTo>
                  <a:pt x="564033" y="222504"/>
                  <a:pt x="566547" y="215113"/>
                  <a:pt x="571576" y="209169"/>
                </a:cubicBezTo>
                <a:cubicBezTo>
                  <a:pt x="576606" y="203225"/>
                  <a:pt x="582168" y="200254"/>
                  <a:pt x="588264" y="200254"/>
                </a:cubicBezTo>
                <a:close/>
                <a:moveTo>
                  <a:pt x="1310564" y="184404"/>
                </a:moveTo>
                <a:cubicBezTo>
                  <a:pt x="1314526" y="188366"/>
                  <a:pt x="1319175" y="193015"/>
                  <a:pt x="1324509" y="198349"/>
                </a:cubicBezTo>
                <a:cubicBezTo>
                  <a:pt x="1329843" y="203683"/>
                  <a:pt x="1335863" y="209550"/>
                  <a:pt x="1342568" y="215951"/>
                </a:cubicBezTo>
                <a:cubicBezTo>
                  <a:pt x="1338910" y="221132"/>
                  <a:pt x="1334491" y="226695"/>
                  <a:pt x="1329309" y="232639"/>
                </a:cubicBezTo>
                <a:cubicBezTo>
                  <a:pt x="1324128" y="238582"/>
                  <a:pt x="1318184" y="244907"/>
                  <a:pt x="1311478" y="251612"/>
                </a:cubicBezTo>
                <a:cubicBezTo>
                  <a:pt x="1296543" y="239725"/>
                  <a:pt x="1285113" y="229057"/>
                  <a:pt x="1277188" y="219608"/>
                </a:cubicBezTo>
                <a:cubicBezTo>
                  <a:pt x="1284504" y="212293"/>
                  <a:pt x="1290905" y="205740"/>
                  <a:pt x="1296391" y="199949"/>
                </a:cubicBezTo>
                <a:cubicBezTo>
                  <a:pt x="1301877" y="194158"/>
                  <a:pt x="1306602" y="188976"/>
                  <a:pt x="1310564" y="184404"/>
                </a:cubicBezTo>
                <a:close/>
                <a:moveTo>
                  <a:pt x="6167628" y="180442"/>
                </a:moveTo>
                <a:cubicBezTo>
                  <a:pt x="6165495" y="180442"/>
                  <a:pt x="6163286" y="181280"/>
                  <a:pt x="6161000" y="182956"/>
                </a:cubicBezTo>
                <a:cubicBezTo>
                  <a:pt x="6158713" y="184633"/>
                  <a:pt x="6157722" y="187147"/>
                  <a:pt x="6158028" y="190500"/>
                </a:cubicBezTo>
                <a:cubicBezTo>
                  <a:pt x="6158028" y="193548"/>
                  <a:pt x="6158942" y="196367"/>
                  <a:pt x="6160770" y="198958"/>
                </a:cubicBezTo>
                <a:cubicBezTo>
                  <a:pt x="6162600" y="201549"/>
                  <a:pt x="6165647" y="202844"/>
                  <a:pt x="6169914" y="202844"/>
                </a:cubicBezTo>
                <a:cubicBezTo>
                  <a:pt x="6172962" y="202844"/>
                  <a:pt x="6175858" y="201778"/>
                  <a:pt x="6178602" y="199644"/>
                </a:cubicBezTo>
                <a:cubicBezTo>
                  <a:pt x="6181344" y="197510"/>
                  <a:pt x="6182716" y="195529"/>
                  <a:pt x="6182716" y="193700"/>
                </a:cubicBezTo>
                <a:cubicBezTo>
                  <a:pt x="6182716" y="190957"/>
                  <a:pt x="6181116" y="188062"/>
                  <a:pt x="6177916" y="185014"/>
                </a:cubicBezTo>
                <a:cubicBezTo>
                  <a:pt x="6174716" y="181966"/>
                  <a:pt x="6171286" y="180442"/>
                  <a:pt x="6167628" y="180442"/>
                </a:cubicBezTo>
                <a:close/>
                <a:moveTo>
                  <a:pt x="2014728" y="180442"/>
                </a:moveTo>
                <a:cubicBezTo>
                  <a:pt x="2012595" y="180442"/>
                  <a:pt x="2010385" y="181280"/>
                  <a:pt x="2008099" y="182956"/>
                </a:cubicBezTo>
                <a:cubicBezTo>
                  <a:pt x="2005813" y="184633"/>
                  <a:pt x="2004822" y="187147"/>
                  <a:pt x="2005127" y="190500"/>
                </a:cubicBezTo>
                <a:cubicBezTo>
                  <a:pt x="2005127" y="193548"/>
                  <a:pt x="2006042" y="196367"/>
                  <a:pt x="2007870" y="198958"/>
                </a:cubicBezTo>
                <a:cubicBezTo>
                  <a:pt x="2009699" y="201549"/>
                  <a:pt x="2012747" y="202844"/>
                  <a:pt x="2017014" y="202844"/>
                </a:cubicBezTo>
                <a:cubicBezTo>
                  <a:pt x="2020062" y="202844"/>
                  <a:pt x="2022958" y="201778"/>
                  <a:pt x="2025701" y="199644"/>
                </a:cubicBezTo>
                <a:cubicBezTo>
                  <a:pt x="2028444" y="197510"/>
                  <a:pt x="2029816" y="195529"/>
                  <a:pt x="2029816" y="193700"/>
                </a:cubicBezTo>
                <a:cubicBezTo>
                  <a:pt x="2029816" y="190957"/>
                  <a:pt x="2028216" y="188062"/>
                  <a:pt x="2025016" y="185014"/>
                </a:cubicBezTo>
                <a:cubicBezTo>
                  <a:pt x="2021815" y="181966"/>
                  <a:pt x="2018386" y="180442"/>
                  <a:pt x="2014728" y="180442"/>
                </a:cubicBezTo>
                <a:close/>
                <a:moveTo>
                  <a:pt x="5515280" y="179832"/>
                </a:moveTo>
                <a:cubicBezTo>
                  <a:pt x="5519242" y="183794"/>
                  <a:pt x="5523890" y="188443"/>
                  <a:pt x="5529224" y="193777"/>
                </a:cubicBezTo>
                <a:cubicBezTo>
                  <a:pt x="5534558" y="199111"/>
                  <a:pt x="5540578" y="204978"/>
                  <a:pt x="5547284" y="211379"/>
                </a:cubicBezTo>
                <a:cubicBezTo>
                  <a:pt x="5543626" y="216560"/>
                  <a:pt x="5539206" y="222123"/>
                  <a:pt x="5534026" y="228067"/>
                </a:cubicBezTo>
                <a:cubicBezTo>
                  <a:pt x="5528844" y="234010"/>
                  <a:pt x="5522900" y="240335"/>
                  <a:pt x="5516194" y="247040"/>
                </a:cubicBezTo>
                <a:cubicBezTo>
                  <a:pt x="5501259" y="235153"/>
                  <a:pt x="5489830" y="224485"/>
                  <a:pt x="5481904" y="215036"/>
                </a:cubicBezTo>
                <a:cubicBezTo>
                  <a:pt x="5489220" y="207721"/>
                  <a:pt x="5495620" y="201168"/>
                  <a:pt x="5501106" y="195377"/>
                </a:cubicBezTo>
                <a:cubicBezTo>
                  <a:pt x="5506594" y="189586"/>
                  <a:pt x="5511318" y="184404"/>
                  <a:pt x="5515280" y="179832"/>
                </a:cubicBezTo>
                <a:close/>
                <a:moveTo>
                  <a:pt x="5104867" y="177546"/>
                </a:moveTo>
                <a:lnTo>
                  <a:pt x="5108524" y="188062"/>
                </a:lnTo>
                <a:cubicBezTo>
                  <a:pt x="5102733" y="194462"/>
                  <a:pt x="5095646" y="199644"/>
                  <a:pt x="5087264" y="203606"/>
                </a:cubicBezTo>
                <a:cubicBezTo>
                  <a:pt x="5078883" y="207569"/>
                  <a:pt x="5071948" y="209550"/>
                  <a:pt x="5066462" y="209550"/>
                </a:cubicBezTo>
                <a:cubicBezTo>
                  <a:pt x="5052136" y="209550"/>
                  <a:pt x="5036286" y="206197"/>
                  <a:pt x="5018914" y="199492"/>
                </a:cubicBezTo>
                <a:lnTo>
                  <a:pt x="4996968" y="210464"/>
                </a:lnTo>
                <a:lnTo>
                  <a:pt x="4991024" y="200863"/>
                </a:lnTo>
                <a:cubicBezTo>
                  <a:pt x="5009312" y="185928"/>
                  <a:pt x="5019522" y="178460"/>
                  <a:pt x="5021656" y="178460"/>
                </a:cubicBezTo>
                <a:lnTo>
                  <a:pt x="5029429" y="179375"/>
                </a:lnTo>
                <a:cubicBezTo>
                  <a:pt x="5038268" y="181508"/>
                  <a:pt x="5045964" y="183185"/>
                  <a:pt x="5052517" y="184404"/>
                </a:cubicBezTo>
                <a:cubicBezTo>
                  <a:pt x="5059070" y="185623"/>
                  <a:pt x="5064328" y="186233"/>
                  <a:pt x="5068290" y="186233"/>
                </a:cubicBezTo>
                <a:cubicBezTo>
                  <a:pt x="5073472" y="186233"/>
                  <a:pt x="5079797" y="185318"/>
                  <a:pt x="5087264" y="183490"/>
                </a:cubicBezTo>
                <a:cubicBezTo>
                  <a:pt x="5094732" y="181661"/>
                  <a:pt x="5100599" y="179680"/>
                  <a:pt x="5104867" y="177546"/>
                </a:cubicBezTo>
                <a:close/>
                <a:moveTo>
                  <a:pt x="2370125" y="177089"/>
                </a:moveTo>
                <a:cubicBezTo>
                  <a:pt x="2372564" y="179832"/>
                  <a:pt x="2376145" y="183566"/>
                  <a:pt x="2380869" y="188290"/>
                </a:cubicBezTo>
                <a:cubicBezTo>
                  <a:pt x="2385594" y="193015"/>
                  <a:pt x="2391461" y="198577"/>
                  <a:pt x="2398472" y="204978"/>
                </a:cubicBezTo>
                <a:cubicBezTo>
                  <a:pt x="2394814" y="210160"/>
                  <a:pt x="2390699" y="215417"/>
                  <a:pt x="2386127" y="220751"/>
                </a:cubicBezTo>
                <a:cubicBezTo>
                  <a:pt x="2381555" y="226085"/>
                  <a:pt x="2376526" y="231496"/>
                  <a:pt x="2371040" y="236982"/>
                </a:cubicBezTo>
                <a:cubicBezTo>
                  <a:pt x="2364334" y="231496"/>
                  <a:pt x="2358390" y="226390"/>
                  <a:pt x="2353208" y="221666"/>
                </a:cubicBezTo>
                <a:cubicBezTo>
                  <a:pt x="2348027" y="216941"/>
                  <a:pt x="2343455" y="212446"/>
                  <a:pt x="2339492" y="208178"/>
                </a:cubicBezTo>
                <a:cubicBezTo>
                  <a:pt x="2344369" y="203606"/>
                  <a:pt x="2349399" y="198653"/>
                  <a:pt x="2354580" y="193319"/>
                </a:cubicBezTo>
                <a:cubicBezTo>
                  <a:pt x="2359762" y="187985"/>
                  <a:pt x="2364943" y="182575"/>
                  <a:pt x="2370125" y="177089"/>
                </a:cubicBezTo>
                <a:close/>
                <a:moveTo>
                  <a:pt x="3473348" y="171450"/>
                </a:moveTo>
                <a:lnTo>
                  <a:pt x="3473806" y="176936"/>
                </a:lnTo>
                <a:cubicBezTo>
                  <a:pt x="3473805" y="184861"/>
                  <a:pt x="3470300" y="190957"/>
                  <a:pt x="3463290" y="195224"/>
                </a:cubicBezTo>
                <a:cubicBezTo>
                  <a:pt x="3455365" y="199187"/>
                  <a:pt x="3445154" y="203606"/>
                  <a:pt x="3432658" y="208483"/>
                </a:cubicBezTo>
                <a:cubicBezTo>
                  <a:pt x="3420161" y="213360"/>
                  <a:pt x="3405530" y="218694"/>
                  <a:pt x="3388766" y="224485"/>
                </a:cubicBezTo>
                <a:lnTo>
                  <a:pt x="3391052" y="202540"/>
                </a:lnTo>
                <a:cubicBezTo>
                  <a:pt x="3411474" y="195224"/>
                  <a:pt x="3428238" y="189128"/>
                  <a:pt x="3441344" y="184252"/>
                </a:cubicBezTo>
                <a:cubicBezTo>
                  <a:pt x="3454451" y="179375"/>
                  <a:pt x="3465119" y="175108"/>
                  <a:pt x="3473348" y="171450"/>
                </a:cubicBezTo>
                <a:close/>
                <a:moveTo>
                  <a:pt x="768249" y="171450"/>
                </a:moveTo>
                <a:lnTo>
                  <a:pt x="768706" y="176936"/>
                </a:lnTo>
                <a:cubicBezTo>
                  <a:pt x="768706" y="184861"/>
                  <a:pt x="765201" y="190957"/>
                  <a:pt x="758190" y="195224"/>
                </a:cubicBezTo>
                <a:cubicBezTo>
                  <a:pt x="750266" y="199187"/>
                  <a:pt x="740055" y="203606"/>
                  <a:pt x="727558" y="208483"/>
                </a:cubicBezTo>
                <a:cubicBezTo>
                  <a:pt x="715061" y="213360"/>
                  <a:pt x="700431" y="218694"/>
                  <a:pt x="683667" y="224485"/>
                </a:cubicBezTo>
                <a:lnTo>
                  <a:pt x="685953" y="202540"/>
                </a:lnTo>
                <a:cubicBezTo>
                  <a:pt x="706374" y="195224"/>
                  <a:pt x="723138" y="189128"/>
                  <a:pt x="736245" y="184252"/>
                </a:cubicBezTo>
                <a:cubicBezTo>
                  <a:pt x="749351" y="179375"/>
                  <a:pt x="760019" y="175108"/>
                  <a:pt x="768249" y="171450"/>
                </a:cubicBezTo>
                <a:close/>
                <a:moveTo>
                  <a:pt x="472974" y="171450"/>
                </a:moveTo>
                <a:lnTo>
                  <a:pt x="473431" y="176936"/>
                </a:lnTo>
                <a:cubicBezTo>
                  <a:pt x="473431" y="184861"/>
                  <a:pt x="469926" y="190957"/>
                  <a:pt x="462915" y="195224"/>
                </a:cubicBezTo>
                <a:cubicBezTo>
                  <a:pt x="454990" y="199187"/>
                  <a:pt x="444780" y="203606"/>
                  <a:pt x="432283" y="208483"/>
                </a:cubicBezTo>
                <a:cubicBezTo>
                  <a:pt x="419786" y="213360"/>
                  <a:pt x="405156" y="218694"/>
                  <a:pt x="388392" y="224485"/>
                </a:cubicBezTo>
                <a:lnTo>
                  <a:pt x="390678" y="202540"/>
                </a:lnTo>
                <a:cubicBezTo>
                  <a:pt x="411099" y="195224"/>
                  <a:pt x="427863" y="189128"/>
                  <a:pt x="440970" y="184252"/>
                </a:cubicBezTo>
                <a:cubicBezTo>
                  <a:pt x="454076" y="179375"/>
                  <a:pt x="464744" y="175108"/>
                  <a:pt x="472974" y="171450"/>
                </a:cubicBezTo>
                <a:close/>
                <a:moveTo>
                  <a:pt x="2433676" y="170231"/>
                </a:moveTo>
                <a:cubicBezTo>
                  <a:pt x="2436114" y="172974"/>
                  <a:pt x="2439772" y="176632"/>
                  <a:pt x="2444649" y="181204"/>
                </a:cubicBezTo>
                <a:cubicBezTo>
                  <a:pt x="2449526" y="185776"/>
                  <a:pt x="2455469" y="191414"/>
                  <a:pt x="2462480" y="198120"/>
                </a:cubicBezTo>
                <a:cubicBezTo>
                  <a:pt x="2454860" y="208788"/>
                  <a:pt x="2445563" y="219456"/>
                  <a:pt x="2434590" y="230124"/>
                </a:cubicBezTo>
                <a:cubicBezTo>
                  <a:pt x="2428189" y="224942"/>
                  <a:pt x="2422398" y="220066"/>
                  <a:pt x="2417217" y="215494"/>
                </a:cubicBezTo>
                <a:cubicBezTo>
                  <a:pt x="2412035" y="210922"/>
                  <a:pt x="2407463" y="206350"/>
                  <a:pt x="2403500" y="201778"/>
                </a:cubicBezTo>
                <a:cubicBezTo>
                  <a:pt x="2407768" y="197815"/>
                  <a:pt x="2412416" y="193167"/>
                  <a:pt x="2417446" y="187833"/>
                </a:cubicBezTo>
                <a:cubicBezTo>
                  <a:pt x="2422474" y="182499"/>
                  <a:pt x="2427884" y="176632"/>
                  <a:pt x="2433676" y="170231"/>
                </a:cubicBezTo>
                <a:close/>
                <a:moveTo>
                  <a:pt x="3722218" y="166345"/>
                </a:moveTo>
                <a:cubicBezTo>
                  <a:pt x="3725265" y="171831"/>
                  <a:pt x="3727323" y="177241"/>
                  <a:pt x="3728390" y="182575"/>
                </a:cubicBezTo>
                <a:cubicBezTo>
                  <a:pt x="3729456" y="187909"/>
                  <a:pt x="3729990" y="191795"/>
                  <a:pt x="3729990" y="194234"/>
                </a:cubicBezTo>
                <a:cubicBezTo>
                  <a:pt x="3729990" y="201549"/>
                  <a:pt x="3727704" y="207721"/>
                  <a:pt x="3723132" y="212750"/>
                </a:cubicBezTo>
                <a:cubicBezTo>
                  <a:pt x="3718560" y="217780"/>
                  <a:pt x="3712921" y="220294"/>
                  <a:pt x="3706216" y="220294"/>
                </a:cubicBezTo>
                <a:cubicBezTo>
                  <a:pt x="3700729" y="220294"/>
                  <a:pt x="3696157" y="218770"/>
                  <a:pt x="3692500" y="215722"/>
                </a:cubicBezTo>
                <a:cubicBezTo>
                  <a:pt x="3688232" y="224866"/>
                  <a:pt x="3681222" y="229438"/>
                  <a:pt x="3671468" y="229438"/>
                </a:cubicBezTo>
                <a:cubicBezTo>
                  <a:pt x="3665372" y="229438"/>
                  <a:pt x="3660496" y="227686"/>
                  <a:pt x="3656838" y="224180"/>
                </a:cubicBezTo>
                <a:cubicBezTo>
                  <a:pt x="3653180" y="220675"/>
                  <a:pt x="3651351" y="215722"/>
                  <a:pt x="3651352" y="209321"/>
                </a:cubicBezTo>
                <a:cubicBezTo>
                  <a:pt x="3651351" y="202921"/>
                  <a:pt x="3653332" y="196215"/>
                  <a:pt x="3657295" y="189205"/>
                </a:cubicBezTo>
                <a:lnTo>
                  <a:pt x="3665982" y="191033"/>
                </a:lnTo>
                <a:cubicBezTo>
                  <a:pt x="3665068" y="194081"/>
                  <a:pt x="3664610" y="197891"/>
                  <a:pt x="3664610" y="202463"/>
                </a:cubicBezTo>
                <a:cubicBezTo>
                  <a:pt x="3664610" y="209779"/>
                  <a:pt x="3667201" y="213436"/>
                  <a:pt x="3672383" y="213436"/>
                </a:cubicBezTo>
                <a:cubicBezTo>
                  <a:pt x="3675126" y="213436"/>
                  <a:pt x="3677488" y="212293"/>
                  <a:pt x="3679469" y="210007"/>
                </a:cubicBezTo>
                <a:cubicBezTo>
                  <a:pt x="3681450" y="207721"/>
                  <a:pt x="3682288" y="204749"/>
                  <a:pt x="3681984" y="201092"/>
                </a:cubicBezTo>
                <a:lnTo>
                  <a:pt x="3681070" y="186919"/>
                </a:lnTo>
                <a:lnTo>
                  <a:pt x="3693414" y="179146"/>
                </a:lnTo>
                <a:cubicBezTo>
                  <a:pt x="3694633" y="188900"/>
                  <a:pt x="3696385" y="195529"/>
                  <a:pt x="3698672" y="199034"/>
                </a:cubicBezTo>
                <a:cubicBezTo>
                  <a:pt x="3700958" y="202540"/>
                  <a:pt x="3704386" y="204292"/>
                  <a:pt x="3708959" y="204292"/>
                </a:cubicBezTo>
                <a:cubicBezTo>
                  <a:pt x="3710482" y="204292"/>
                  <a:pt x="3711854" y="203835"/>
                  <a:pt x="3713074" y="202921"/>
                </a:cubicBezTo>
                <a:cubicBezTo>
                  <a:pt x="3714293" y="202006"/>
                  <a:pt x="3715207" y="200939"/>
                  <a:pt x="3715817" y="199720"/>
                </a:cubicBezTo>
                <a:cubicBezTo>
                  <a:pt x="3715207" y="196672"/>
                  <a:pt x="3713074" y="191186"/>
                  <a:pt x="3709416" y="183261"/>
                </a:cubicBezTo>
                <a:lnTo>
                  <a:pt x="3708502" y="179603"/>
                </a:lnTo>
                <a:cubicBezTo>
                  <a:pt x="3708502" y="176860"/>
                  <a:pt x="3709720" y="174193"/>
                  <a:pt x="3712159" y="171602"/>
                </a:cubicBezTo>
                <a:cubicBezTo>
                  <a:pt x="3714597" y="169012"/>
                  <a:pt x="3717950" y="167259"/>
                  <a:pt x="3722218" y="166345"/>
                </a:cubicBezTo>
                <a:close/>
                <a:moveTo>
                  <a:pt x="6169914" y="162154"/>
                </a:moveTo>
                <a:cubicBezTo>
                  <a:pt x="6176620" y="161849"/>
                  <a:pt x="6182488" y="164668"/>
                  <a:pt x="6187517" y="170612"/>
                </a:cubicBezTo>
                <a:cubicBezTo>
                  <a:pt x="6192546" y="176555"/>
                  <a:pt x="6195060" y="184252"/>
                  <a:pt x="6195060" y="193700"/>
                </a:cubicBezTo>
                <a:cubicBezTo>
                  <a:pt x="6195060" y="200711"/>
                  <a:pt x="6192470" y="206807"/>
                  <a:pt x="6187288" y="211988"/>
                </a:cubicBezTo>
                <a:cubicBezTo>
                  <a:pt x="6182106" y="217170"/>
                  <a:pt x="6176162" y="219761"/>
                  <a:pt x="6169458" y="219761"/>
                </a:cubicBezTo>
                <a:cubicBezTo>
                  <a:pt x="6162446" y="219761"/>
                  <a:pt x="6156732" y="217246"/>
                  <a:pt x="6152312" y="212217"/>
                </a:cubicBezTo>
                <a:cubicBezTo>
                  <a:pt x="6147892" y="207188"/>
                  <a:pt x="6145683" y="200863"/>
                  <a:pt x="6145683" y="193243"/>
                </a:cubicBezTo>
                <a:cubicBezTo>
                  <a:pt x="6145683" y="184404"/>
                  <a:pt x="6148198" y="177013"/>
                  <a:pt x="6153226" y="171069"/>
                </a:cubicBezTo>
                <a:cubicBezTo>
                  <a:pt x="6158256" y="165125"/>
                  <a:pt x="6163818" y="162154"/>
                  <a:pt x="6169914" y="162154"/>
                </a:cubicBezTo>
                <a:close/>
                <a:moveTo>
                  <a:pt x="2017014" y="162154"/>
                </a:moveTo>
                <a:cubicBezTo>
                  <a:pt x="2023720" y="161849"/>
                  <a:pt x="2029588" y="164668"/>
                  <a:pt x="2034616" y="170612"/>
                </a:cubicBezTo>
                <a:cubicBezTo>
                  <a:pt x="2039646" y="176555"/>
                  <a:pt x="2042160" y="184252"/>
                  <a:pt x="2042160" y="193700"/>
                </a:cubicBezTo>
                <a:cubicBezTo>
                  <a:pt x="2042160" y="200711"/>
                  <a:pt x="2039570" y="206807"/>
                  <a:pt x="2034388" y="211988"/>
                </a:cubicBezTo>
                <a:cubicBezTo>
                  <a:pt x="2029206" y="217170"/>
                  <a:pt x="2023263" y="219761"/>
                  <a:pt x="2016557" y="219761"/>
                </a:cubicBezTo>
                <a:cubicBezTo>
                  <a:pt x="2009546" y="219761"/>
                  <a:pt x="2003832" y="217246"/>
                  <a:pt x="1999412" y="212217"/>
                </a:cubicBezTo>
                <a:cubicBezTo>
                  <a:pt x="1994992" y="207188"/>
                  <a:pt x="1992783" y="200863"/>
                  <a:pt x="1992783" y="193243"/>
                </a:cubicBezTo>
                <a:cubicBezTo>
                  <a:pt x="1992783" y="184404"/>
                  <a:pt x="1995297" y="177013"/>
                  <a:pt x="2000326" y="171069"/>
                </a:cubicBezTo>
                <a:cubicBezTo>
                  <a:pt x="2005356" y="165125"/>
                  <a:pt x="2010918" y="162154"/>
                  <a:pt x="2017014" y="162154"/>
                </a:cubicBezTo>
                <a:close/>
                <a:moveTo>
                  <a:pt x="5911749" y="161925"/>
                </a:moveTo>
                <a:lnTo>
                  <a:pt x="5912206" y="167411"/>
                </a:lnTo>
                <a:cubicBezTo>
                  <a:pt x="5912206" y="175336"/>
                  <a:pt x="5908701" y="181432"/>
                  <a:pt x="5901690" y="185699"/>
                </a:cubicBezTo>
                <a:cubicBezTo>
                  <a:pt x="5893765" y="189662"/>
                  <a:pt x="5883555" y="194081"/>
                  <a:pt x="5871058" y="198958"/>
                </a:cubicBezTo>
                <a:cubicBezTo>
                  <a:pt x="5858561" y="203835"/>
                  <a:pt x="5843930" y="209169"/>
                  <a:pt x="5827167" y="214960"/>
                </a:cubicBezTo>
                <a:lnTo>
                  <a:pt x="5829453" y="193015"/>
                </a:lnTo>
                <a:cubicBezTo>
                  <a:pt x="5849875" y="185699"/>
                  <a:pt x="5866638" y="179603"/>
                  <a:pt x="5879745" y="174727"/>
                </a:cubicBezTo>
                <a:cubicBezTo>
                  <a:pt x="5892852" y="169850"/>
                  <a:pt x="5903518" y="165583"/>
                  <a:pt x="5911749" y="161925"/>
                </a:cubicBezTo>
                <a:close/>
                <a:moveTo>
                  <a:pt x="2614804" y="161392"/>
                </a:moveTo>
                <a:cubicBezTo>
                  <a:pt x="2612670" y="161392"/>
                  <a:pt x="2610460" y="162230"/>
                  <a:pt x="2608174" y="163906"/>
                </a:cubicBezTo>
                <a:cubicBezTo>
                  <a:pt x="2605888" y="165583"/>
                  <a:pt x="2604897" y="168097"/>
                  <a:pt x="2605202" y="171450"/>
                </a:cubicBezTo>
                <a:cubicBezTo>
                  <a:pt x="2605202" y="174498"/>
                  <a:pt x="2606116" y="177317"/>
                  <a:pt x="2607946" y="179908"/>
                </a:cubicBezTo>
                <a:cubicBezTo>
                  <a:pt x="2609774" y="182499"/>
                  <a:pt x="2612822" y="183794"/>
                  <a:pt x="2617089" y="183794"/>
                </a:cubicBezTo>
                <a:cubicBezTo>
                  <a:pt x="2620137" y="183794"/>
                  <a:pt x="2623032" y="182728"/>
                  <a:pt x="2625776" y="180594"/>
                </a:cubicBezTo>
                <a:cubicBezTo>
                  <a:pt x="2628519" y="178460"/>
                  <a:pt x="2629890" y="176479"/>
                  <a:pt x="2629891" y="174650"/>
                </a:cubicBezTo>
                <a:cubicBezTo>
                  <a:pt x="2629890" y="171907"/>
                  <a:pt x="2628290" y="169012"/>
                  <a:pt x="2625090" y="165964"/>
                </a:cubicBezTo>
                <a:cubicBezTo>
                  <a:pt x="2621890" y="162916"/>
                  <a:pt x="2618460" y="161392"/>
                  <a:pt x="2614804" y="161392"/>
                </a:cubicBezTo>
                <a:close/>
                <a:moveTo>
                  <a:pt x="6488354" y="160630"/>
                </a:moveTo>
                <a:cubicBezTo>
                  <a:pt x="6492316" y="164592"/>
                  <a:pt x="6496964" y="169240"/>
                  <a:pt x="6502299" y="174574"/>
                </a:cubicBezTo>
                <a:cubicBezTo>
                  <a:pt x="6507633" y="179908"/>
                  <a:pt x="6513653" y="185776"/>
                  <a:pt x="6520358" y="192176"/>
                </a:cubicBezTo>
                <a:cubicBezTo>
                  <a:pt x="6516700" y="197358"/>
                  <a:pt x="6512280" y="202921"/>
                  <a:pt x="6507100" y="208864"/>
                </a:cubicBezTo>
                <a:cubicBezTo>
                  <a:pt x="6501918" y="214808"/>
                  <a:pt x="6495974" y="221132"/>
                  <a:pt x="6489269" y="227838"/>
                </a:cubicBezTo>
                <a:cubicBezTo>
                  <a:pt x="6474333" y="215951"/>
                  <a:pt x="6462903" y="205283"/>
                  <a:pt x="6454978" y="195834"/>
                </a:cubicBezTo>
                <a:cubicBezTo>
                  <a:pt x="6462294" y="188519"/>
                  <a:pt x="6468694" y="181966"/>
                  <a:pt x="6474182" y="176174"/>
                </a:cubicBezTo>
                <a:cubicBezTo>
                  <a:pt x="6479668" y="170383"/>
                  <a:pt x="6484392" y="165202"/>
                  <a:pt x="6488354" y="160630"/>
                </a:cubicBezTo>
                <a:close/>
                <a:moveTo>
                  <a:pt x="2811704" y="160630"/>
                </a:moveTo>
                <a:cubicBezTo>
                  <a:pt x="2815666" y="164592"/>
                  <a:pt x="2820314" y="169240"/>
                  <a:pt x="2825648" y="174574"/>
                </a:cubicBezTo>
                <a:cubicBezTo>
                  <a:pt x="2830982" y="179908"/>
                  <a:pt x="2837002" y="185776"/>
                  <a:pt x="2843708" y="192176"/>
                </a:cubicBezTo>
                <a:cubicBezTo>
                  <a:pt x="2840050" y="197358"/>
                  <a:pt x="2835630" y="202921"/>
                  <a:pt x="2830449" y="208864"/>
                </a:cubicBezTo>
                <a:cubicBezTo>
                  <a:pt x="2825268" y="214808"/>
                  <a:pt x="2819324" y="221132"/>
                  <a:pt x="2812618" y="227838"/>
                </a:cubicBezTo>
                <a:cubicBezTo>
                  <a:pt x="2797683" y="215951"/>
                  <a:pt x="2786253" y="205283"/>
                  <a:pt x="2778328" y="195834"/>
                </a:cubicBezTo>
                <a:cubicBezTo>
                  <a:pt x="2785644" y="188519"/>
                  <a:pt x="2792044" y="181966"/>
                  <a:pt x="2797531" y="176174"/>
                </a:cubicBezTo>
                <a:cubicBezTo>
                  <a:pt x="2803017" y="170383"/>
                  <a:pt x="2807741" y="165202"/>
                  <a:pt x="2811704" y="160630"/>
                </a:cubicBezTo>
                <a:close/>
                <a:moveTo>
                  <a:pt x="280569" y="160172"/>
                </a:moveTo>
                <a:cubicBezTo>
                  <a:pt x="283007" y="171450"/>
                  <a:pt x="284683" y="180823"/>
                  <a:pt x="285598" y="188290"/>
                </a:cubicBezTo>
                <a:cubicBezTo>
                  <a:pt x="286512" y="195758"/>
                  <a:pt x="287198" y="202463"/>
                  <a:pt x="287655" y="208407"/>
                </a:cubicBezTo>
                <a:cubicBezTo>
                  <a:pt x="288112" y="214351"/>
                  <a:pt x="288341" y="220980"/>
                  <a:pt x="288341" y="228295"/>
                </a:cubicBezTo>
                <a:cubicBezTo>
                  <a:pt x="288341" y="243840"/>
                  <a:pt x="284074" y="256946"/>
                  <a:pt x="275539" y="267614"/>
                </a:cubicBezTo>
                <a:lnTo>
                  <a:pt x="272796" y="266700"/>
                </a:lnTo>
                <a:cubicBezTo>
                  <a:pt x="272796" y="254203"/>
                  <a:pt x="271958" y="242087"/>
                  <a:pt x="270282" y="230353"/>
                </a:cubicBezTo>
                <a:cubicBezTo>
                  <a:pt x="268605" y="218618"/>
                  <a:pt x="266395" y="207416"/>
                  <a:pt x="263652" y="196748"/>
                </a:cubicBezTo>
                <a:cubicBezTo>
                  <a:pt x="262738" y="192786"/>
                  <a:pt x="262281" y="189281"/>
                  <a:pt x="262281" y="186233"/>
                </a:cubicBezTo>
                <a:cubicBezTo>
                  <a:pt x="262281" y="180137"/>
                  <a:pt x="264033" y="174727"/>
                  <a:pt x="267538" y="170002"/>
                </a:cubicBezTo>
                <a:cubicBezTo>
                  <a:pt x="271044" y="165278"/>
                  <a:pt x="275387" y="162001"/>
                  <a:pt x="280569" y="160172"/>
                </a:cubicBezTo>
                <a:close/>
                <a:moveTo>
                  <a:pt x="1746962" y="159258"/>
                </a:moveTo>
                <a:cubicBezTo>
                  <a:pt x="1752753" y="164440"/>
                  <a:pt x="1755648" y="171450"/>
                  <a:pt x="1755648" y="180289"/>
                </a:cubicBezTo>
                <a:cubicBezTo>
                  <a:pt x="1755648" y="189738"/>
                  <a:pt x="1753819" y="196901"/>
                  <a:pt x="1750162" y="201778"/>
                </a:cubicBezTo>
                <a:cubicBezTo>
                  <a:pt x="1746504" y="206654"/>
                  <a:pt x="1740560" y="210922"/>
                  <a:pt x="1732331" y="214579"/>
                </a:cubicBezTo>
                <a:cubicBezTo>
                  <a:pt x="1715872" y="222199"/>
                  <a:pt x="1700327" y="229133"/>
                  <a:pt x="1685697" y="235382"/>
                </a:cubicBezTo>
                <a:cubicBezTo>
                  <a:pt x="1671066" y="241630"/>
                  <a:pt x="1656360" y="247498"/>
                  <a:pt x="1641577" y="252984"/>
                </a:cubicBezTo>
                <a:cubicBezTo>
                  <a:pt x="1626794" y="258470"/>
                  <a:pt x="1610868" y="263957"/>
                  <a:pt x="1593800" y="269443"/>
                </a:cubicBezTo>
                <a:cubicBezTo>
                  <a:pt x="1616355" y="275234"/>
                  <a:pt x="1637767" y="284607"/>
                  <a:pt x="1658036" y="297561"/>
                </a:cubicBezTo>
                <a:cubicBezTo>
                  <a:pt x="1678305" y="310515"/>
                  <a:pt x="1694536" y="325222"/>
                  <a:pt x="1706728" y="341681"/>
                </a:cubicBezTo>
                <a:cubicBezTo>
                  <a:pt x="1718920" y="357835"/>
                  <a:pt x="1725016" y="373380"/>
                  <a:pt x="1725016" y="388315"/>
                </a:cubicBezTo>
                <a:cubicBezTo>
                  <a:pt x="1725016" y="413004"/>
                  <a:pt x="1711452" y="431749"/>
                  <a:pt x="1684325" y="444551"/>
                </a:cubicBezTo>
                <a:cubicBezTo>
                  <a:pt x="1670609" y="450647"/>
                  <a:pt x="1653921" y="455295"/>
                  <a:pt x="1634262" y="458495"/>
                </a:cubicBezTo>
                <a:cubicBezTo>
                  <a:pt x="1624432" y="460096"/>
                  <a:pt x="1613783" y="461296"/>
                  <a:pt x="1602315" y="462096"/>
                </a:cubicBezTo>
                <a:lnTo>
                  <a:pt x="1572969" y="463051"/>
                </a:lnTo>
                <a:lnTo>
                  <a:pt x="1572235" y="463296"/>
                </a:lnTo>
                <a:lnTo>
                  <a:pt x="1570587" y="463129"/>
                </a:lnTo>
                <a:lnTo>
                  <a:pt x="1565453" y="463296"/>
                </a:lnTo>
                <a:cubicBezTo>
                  <a:pt x="1564234" y="463296"/>
                  <a:pt x="1563320" y="462991"/>
                  <a:pt x="1562710" y="462382"/>
                </a:cubicBezTo>
                <a:lnTo>
                  <a:pt x="1562692" y="462328"/>
                </a:lnTo>
                <a:lnTo>
                  <a:pt x="1553918" y="461439"/>
                </a:lnTo>
                <a:cubicBezTo>
                  <a:pt x="1536030" y="457724"/>
                  <a:pt x="1519428" y="448437"/>
                  <a:pt x="1504112" y="433578"/>
                </a:cubicBezTo>
                <a:lnTo>
                  <a:pt x="1499083" y="440436"/>
                </a:lnTo>
                <a:cubicBezTo>
                  <a:pt x="1494511" y="446227"/>
                  <a:pt x="1487805" y="450799"/>
                  <a:pt x="1478966" y="454152"/>
                </a:cubicBezTo>
                <a:cubicBezTo>
                  <a:pt x="1470127" y="457505"/>
                  <a:pt x="1459383" y="459867"/>
                  <a:pt x="1446734" y="461239"/>
                </a:cubicBezTo>
                <a:cubicBezTo>
                  <a:pt x="1434084" y="462610"/>
                  <a:pt x="1419682" y="463296"/>
                  <a:pt x="1403528" y="463296"/>
                </a:cubicBezTo>
                <a:lnTo>
                  <a:pt x="1403026" y="463129"/>
                </a:lnTo>
                <a:lnTo>
                  <a:pt x="1402461" y="463296"/>
                </a:lnTo>
                <a:cubicBezTo>
                  <a:pt x="1362532" y="463296"/>
                  <a:pt x="1329919" y="457657"/>
                  <a:pt x="1304621" y="446380"/>
                </a:cubicBezTo>
                <a:cubicBezTo>
                  <a:pt x="1294257" y="450342"/>
                  <a:pt x="1281532" y="453771"/>
                  <a:pt x="1266444" y="456667"/>
                </a:cubicBezTo>
                <a:cubicBezTo>
                  <a:pt x="1251357" y="459562"/>
                  <a:pt x="1235202" y="461848"/>
                  <a:pt x="1217981" y="463525"/>
                </a:cubicBezTo>
                <a:cubicBezTo>
                  <a:pt x="1200760" y="465201"/>
                  <a:pt x="1183005" y="466039"/>
                  <a:pt x="1164717" y="466039"/>
                </a:cubicBezTo>
                <a:cubicBezTo>
                  <a:pt x="1127532" y="466039"/>
                  <a:pt x="1099490" y="458267"/>
                  <a:pt x="1080592" y="442722"/>
                </a:cubicBezTo>
                <a:cubicBezTo>
                  <a:pt x="1061695" y="427177"/>
                  <a:pt x="1052246" y="404622"/>
                  <a:pt x="1052246" y="375056"/>
                </a:cubicBezTo>
                <a:cubicBezTo>
                  <a:pt x="1052246" y="367741"/>
                  <a:pt x="1052932" y="359893"/>
                  <a:pt x="1054304" y="351511"/>
                </a:cubicBezTo>
                <a:cubicBezTo>
                  <a:pt x="1055675" y="343129"/>
                  <a:pt x="1057733" y="334213"/>
                  <a:pt x="1060476" y="324764"/>
                </a:cubicBezTo>
                <a:lnTo>
                  <a:pt x="1079221" y="324764"/>
                </a:lnTo>
                <a:cubicBezTo>
                  <a:pt x="1078916" y="328727"/>
                  <a:pt x="1078611" y="332689"/>
                  <a:pt x="1078306" y="336652"/>
                </a:cubicBezTo>
                <a:cubicBezTo>
                  <a:pt x="1078002" y="340614"/>
                  <a:pt x="1077849" y="344272"/>
                  <a:pt x="1077849" y="347624"/>
                </a:cubicBezTo>
                <a:cubicBezTo>
                  <a:pt x="1077849" y="365608"/>
                  <a:pt x="1081278" y="379400"/>
                  <a:pt x="1088136" y="389001"/>
                </a:cubicBezTo>
                <a:cubicBezTo>
                  <a:pt x="1094994" y="398602"/>
                  <a:pt x="1105738" y="405841"/>
                  <a:pt x="1120369" y="410718"/>
                </a:cubicBezTo>
                <a:cubicBezTo>
                  <a:pt x="1127989" y="413156"/>
                  <a:pt x="1136676" y="415061"/>
                  <a:pt x="1146429" y="416433"/>
                </a:cubicBezTo>
                <a:cubicBezTo>
                  <a:pt x="1156183" y="417805"/>
                  <a:pt x="1167156" y="418490"/>
                  <a:pt x="1179348" y="418490"/>
                </a:cubicBezTo>
                <a:cubicBezTo>
                  <a:pt x="1186053" y="418490"/>
                  <a:pt x="1192683" y="418338"/>
                  <a:pt x="1199236" y="418033"/>
                </a:cubicBezTo>
                <a:cubicBezTo>
                  <a:pt x="1205789" y="417728"/>
                  <a:pt x="1213104" y="417195"/>
                  <a:pt x="1221182" y="416433"/>
                </a:cubicBezTo>
                <a:cubicBezTo>
                  <a:pt x="1229259" y="415671"/>
                  <a:pt x="1239088" y="414833"/>
                  <a:pt x="1250671" y="413918"/>
                </a:cubicBezTo>
                <a:cubicBezTo>
                  <a:pt x="1243051" y="404165"/>
                  <a:pt x="1239241" y="394564"/>
                  <a:pt x="1239241" y="385115"/>
                </a:cubicBezTo>
                <a:cubicBezTo>
                  <a:pt x="1239241" y="379933"/>
                  <a:pt x="1239622" y="374142"/>
                  <a:pt x="1240384" y="367741"/>
                </a:cubicBezTo>
                <a:cubicBezTo>
                  <a:pt x="1241146" y="361340"/>
                  <a:pt x="1242213" y="355244"/>
                  <a:pt x="1243584" y="349453"/>
                </a:cubicBezTo>
                <a:cubicBezTo>
                  <a:pt x="1244956" y="343662"/>
                  <a:pt x="1246251" y="339547"/>
                  <a:pt x="1247471" y="337109"/>
                </a:cubicBezTo>
                <a:cubicBezTo>
                  <a:pt x="1252957" y="327050"/>
                  <a:pt x="1259739" y="318059"/>
                  <a:pt x="1267816" y="310134"/>
                </a:cubicBezTo>
                <a:cubicBezTo>
                  <a:pt x="1275893" y="302209"/>
                  <a:pt x="1284656" y="295961"/>
                  <a:pt x="1294105" y="291389"/>
                </a:cubicBezTo>
                <a:cubicBezTo>
                  <a:pt x="1303554" y="286817"/>
                  <a:pt x="1313002" y="284531"/>
                  <a:pt x="1322451" y="284531"/>
                </a:cubicBezTo>
                <a:cubicBezTo>
                  <a:pt x="1330681" y="284531"/>
                  <a:pt x="1338758" y="288874"/>
                  <a:pt x="1346683" y="297561"/>
                </a:cubicBezTo>
                <a:cubicBezTo>
                  <a:pt x="1354608" y="306248"/>
                  <a:pt x="1361161" y="317449"/>
                  <a:pt x="1366342" y="331165"/>
                </a:cubicBezTo>
                <a:cubicBezTo>
                  <a:pt x="1371524" y="344881"/>
                  <a:pt x="1374115" y="358445"/>
                  <a:pt x="1374115" y="371856"/>
                </a:cubicBezTo>
                <a:cubicBezTo>
                  <a:pt x="1374115" y="386182"/>
                  <a:pt x="1368019" y="400202"/>
                  <a:pt x="1355827" y="413918"/>
                </a:cubicBezTo>
                <a:cubicBezTo>
                  <a:pt x="1363447" y="414223"/>
                  <a:pt x="1371219" y="414528"/>
                  <a:pt x="1379144" y="414833"/>
                </a:cubicBezTo>
                <a:cubicBezTo>
                  <a:pt x="1387069" y="415138"/>
                  <a:pt x="1394841" y="415442"/>
                  <a:pt x="1402461" y="415747"/>
                </a:cubicBezTo>
                <a:lnTo>
                  <a:pt x="1403026" y="415915"/>
                </a:lnTo>
                <a:lnTo>
                  <a:pt x="1403528" y="415747"/>
                </a:lnTo>
                <a:cubicBezTo>
                  <a:pt x="1419682" y="415747"/>
                  <a:pt x="1434008" y="415214"/>
                  <a:pt x="1446505" y="414147"/>
                </a:cubicBezTo>
                <a:cubicBezTo>
                  <a:pt x="1459002" y="413080"/>
                  <a:pt x="1468908" y="410566"/>
                  <a:pt x="1476223" y="406603"/>
                </a:cubicBezTo>
                <a:cubicBezTo>
                  <a:pt x="1481405" y="403860"/>
                  <a:pt x="1485824" y="399440"/>
                  <a:pt x="1489482" y="393344"/>
                </a:cubicBezTo>
                <a:cubicBezTo>
                  <a:pt x="1493139" y="387248"/>
                  <a:pt x="1498016" y="378257"/>
                  <a:pt x="1504112" y="366370"/>
                </a:cubicBezTo>
                <a:cubicBezTo>
                  <a:pt x="1507770" y="358750"/>
                  <a:pt x="1511199" y="353949"/>
                  <a:pt x="1514399" y="351968"/>
                </a:cubicBezTo>
                <a:cubicBezTo>
                  <a:pt x="1517600" y="349987"/>
                  <a:pt x="1521486" y="348996"/>
                  <a:pt x="1526058" y="348996"/>
                </a:cubicBezTo>
                <a:cubicBezTo>
                  <a:pt x="1532154" y="348996"/>
                  <a:pt x="1537488" y="350825"/>
                  <a:pt x="1542060" y="354482"/>
                </a:cubicBezTo>
                <a:cubicBezTo>
                  <a:pt x="1539621" y="360578"/>
                  <a:pt x="1537030" y="366674"/>
                  <a:pt x="1534287" y="372770"/>
                </a:cubicBezTo>
                <a:cubicBezTo>
                  <a:pt x="1531544" y="378866"/>
                  <a:pt x="1529030" y="384505"/>
                  <a:pt x="1526744" y="389687"/>
                </a:cubicBezTo>
                <a:cubicBezTo>
                  <a:pt x="1524458" y="394868"/>
                  <a:pt x="1522552" y="398983"/>
                  <a:pt x="1521028" y="402031"/>
                </a:cubicBezTo>
                <a:cubicBezTo>
                  <a:pt x="1529258" y="406908"/>
                  <a:pt x="1537564" y="410413"/>
                  <a:pt x="1545946" y="412547"/>
                </a:cubicBezTo>
                <a:lnTo>
                  <a:pt x="1570758" y="415567"/>
                </a:lnTo>
                <a:lnTo>
                  <a:pt x="1619403" y="413918"/>
                </a:lnTo>
                <a:cubicBezTo>
                  <a:pt x="1634948" y="412699"/>
                  <a:pt x="1648359" y="411023"/>
                  <a:pt x="1659636" y="408889"/>
                </a:cubicBezTo>
                <a:cubicBezTo>
                  <a:pt x="1668780" y="407670"/>
                  <a:pt x="1676934" y="405994"/>
                  <a:pt x="1684096" y="403860"/>
                </a:cubicBezTo>
                <a:cubicBezTo>
                  <a:pt x="1691259" y="401726"/>
                  <a:pt x="1697736" y="399288"/>
                  <a:pt x="1703528" y="396545"/>
                </a:cubicBezTo>
                <a:cubicBezTo>
                  <a:pt x="1700175" y="388925"/>
                  <a:pt x="1695298" y="381076"/>
                  <a:pt x="1688897" y="372999"/>
                </a:cubicBezTo>
                <a:cubicBezTo>
                  <a:pt x="1682496" y="364922"/>
                  <a:pt x="1674419" y="357226"/>
                  <a:pt x="1664666" y="349910"/>
                </a:cubicBezTo>
                <a:cubicBezTo>
                  <a:pt x="1658570" y="344424"/>
                  <a:pt x="1651254" y="338861"/>
                  <a:pt x="1642720" y="333223"/>
                </a:cubicBezTo>
                <a:cubicBezTo>
                  <a:pt x="1634186" y="327584"/>
                  <a:pt x="1624280" y="321716"/>
                  <a:pt x="1613002" y="315620"/>
                </a:cubicBezTo>
                <a:cubicBezTo>
                  <a:pt x="1609649" y="316840"/>
                  <a:pt x="1605687" y="317449"/>
                  <a:pt x="1601115" y="317449"/>
                </a:cubicBezTo>
                <a:cubicBezTo>
                  <a:pt x="1592885" y="317449"/>
                  <a:pt x="1585798" y="314554"/>
                  <a:pt x="1579855" y="308762"/>
                </a:cubicBezTo>
                <a:cubicBezTo>
                  <a:pt x="1573911" y="302971"/>
                  <a:pt x="1570940" y="295961"/>
                  <a:pt x="1570940" y="287731"/>
                </a:cubicBezTo>
                <a:cubicBezTo>
                  <a:pt x="1570940" y="284378"/>
                  <a:pt x="1571397" y="279883"/>
                  <a:pt x="1572311" y="274244"/>
                </a:cubicBezTo>
                <a:cubicBezTo>
                  <a:pt x="1573225" y="268605"/>
                  <a:pt x="1574368" y="262890"/>
                  <a:pt x="1575740" y="257099"/>
                </a:cubicBezTo>
                <a:cubicBezTo>
                  <a:pt x="1577112" y="251308"/>
                  <a:pt x="1578407" y="246278"/>
                  <a:pt x="1579626" y="242011"/>
                </a:cubicBezTo>
                <a:cubicBezTo>
                  <a:pt x="1580846" y="237744"/>
                  <a:pt x="1581912" y="235458"/>
                  <a:pt x="1582827" y="235153"/>
                </a:cubicBezTo>
                <a:cubicBezTo>
                  <a:pt x="1602334" y="225095"/>
                  <a:pt x="1619326" y="216560"/>
                  <a:pt x="1633804" y="209550"/>
                </a:cubicBezTo>
                <a:cubicBezTo>
                  <a:pt x="1648282" y="202540"/>
                  <a:pt x="1661465" y="196291"/>
                  <a:pt x="1673352" y="190805"/>
                </a:cubicBezTo>
                <a:cubicBezTo>
                  <a:pt x="1685239" y="185318"/>
                  <a:pt x="1696974" y="180061"/>
                  <a:pt x="1708557" y="175031"/>
                </a:cubicBezTo>
                <a:cubicBezTo>
                  <a:pt x="1720139" y="170002"/>
                  <a:pt x="1732941" y="164744"/>
                  <a:pt x="1746962" y="159258"/>
                </a:cubicBezTo>
                <a:close/>
                <a:moveTo>
                  <a:pt x="6662852" y="156515"/>
                </a:moveTo>
                <a:cubicBezTo>
                  <a:pt x="6664986" y="164744"/>
                  <a:pt x="6667576" y="173660"/>
                  <a:pt x="6670624" y="183261"/>
                </a:cubicBezTo>
                <a:cubicBezTo>
                  <a:pt x="6673673" y="192862"/>
                  <a:pt x="6677026" y="202540"/>
                  <a:pt x="6680684" y="212293"/>
                </a:cubicBezTo>
                <a:lnTo>
                  <a:pt x="6666053" y="223723"/>
                </a:lnTo>
                <a:cubicBezTo>
                  <a:pt x="6666968" y="242316"/>
                  <a:pt x="6667501" y="263347"/>
                  <a:pt x="6667654" y="286817"/>
                </a:cubicBezTo>
                <a:cubicBezTo>
                  <a:pt x="6667805" y="310286"/>
                  <a:pt x="6667653" y="336347"/>
                  <a:pt x="6667196" y="364998"/>
                </a:cubicBezTo>
                <a:cubicBezTo>
                  <a:pt x="6666738" y="393649"/>
                  <a:pt x="6665748" y="425196"/>
                  <a:pt x="6664224" y="459638"/>
                </a:cubicBezTo>
                <a:lnTo>
                  <a:pt x="6637706" y="463296"/>
                </a:lnTo>
                <a:cubicBezTo>
                  <a:pt x="6636792" y="433426"/>
                  <a:pt x="6635649" y="406527"/>
                  <a:pt x="6634278" y="382600"/>
                </a:cubicBezTo>
                <a:cubicBezTo>
                  <a:pt x="6632906" y="358673"/>
                  <a:pt x="6631534" y="336347"/>
                  <a:pt x="6630162" y="315620"/>
                </a:cubicBezTo>
                <a:cubicBezTo>
                  <a:pt x="6628790" y="294894"/>
                  <a:pt x="6627343" y="274930"/>
                  <a:pt x="6625820" y="255727"/>
                </a:cubicBezTo>
                <a:cubicBezTo>
                  <a:pt x="6624296" y="236525"/>
                  <a:pt x="6622466" y="216560"/>
                  <a:pt x="6620333" y="195834"/>
                </a:cubicBezTo>
                <a:cubicBezTo>
                  <a:pt x="6619418" y="188214"/>
                  <a:pt x="6620714" y="181508"/>
                  <a:pt x="6624220" y="175717"/>
                </a:cubicBezTo>
                <a:cubicBezTo>
                  <a:pt x="6627724" y="169926"/>
                  <a:pt x="6632906" y="165430"/>
                  <a:pt x="6639764" y="162230"/>
                </a:cubicBezTo>
                <a:cubicBezTo>
                  <a:pt x="6646622" y="159029"/>
                  <a:pt x="6654318" y="157124"/>
                  <a:pt x="6662852" y="156515"/>
                </a:cubicBezTo>
                <a:close/>
                <a:moveTo>
                  <a:pt x="6347080" y="156515"/>
                </a:moveTo>
                <a:cubicBezTo>
                  <a:pt x="6347080" y="168707"/>
                  <a:pt x="6347080" y="184633"/>
                  <a:pt x="6347080" y="204292"/>
                </a:cubicBezTo>
                <a:cubicBezTo>
                  <a:pt x="6347080" y="223952"/>
                  <a:pt x="6347003" y="245974"/>
                  <a:pt x="6346851" y="270358"/>
                </a:cubicBezTo>
                <a:cubicBezTo>
                  <a:pt x="6346698" y="294742"/>
                  <a:pt x="6346622" y="320192"/>
                  <a:pt x="6346622" y="346710"/>
                </a:cubicBezTo>
                <a:cubicBezTo>
                  <a:pt x="6346622" y="358902"/>
                  <a:pt x="6346622" y="369341"/>
                  <a:pt x="6346622" y="378028"/>
                </a:cubicBezTo>
                <a:cubicBezTo>
                  <a:pt x="6346622" y="386715"/>
                  <a:pt x="6346774" y="395021"/>
                  <a:pt x="6347080" y="402946"/>
                </a:cubicBezTo>
                <a:cubicBezTo>
                  <a:pt x="6353632" y="407213"/>
                  <a:pt x="6360986" y="410413"/>
                  <a:pt x="6369139" y="412547"/>
                </a:cubicBezTo>
                <a:lnTo>
                  <a:pt x="6395856" y="415730"/>
                </a:lnTo>
                <a:lnTo>
                  <a:pt x="6441091" y="414718"/>
                </a:lnTo>
                <a:cubicBezTo>
                  <a:pt x="6455150" y="414033"/>
                  <a:pt x="6467932" y="413004"/>
                  <a:pt x="6479438" y="411632"/>
                </a:cubicBezTo>
                <a:cubicBezTo>
                  <a:pt x="6502452" y="408889"/>
                  <a:pt x="6523254" y="403403"/>
                  <a:pt x="6541846" y="395173"/>
                </a:cubicBezTo>
                <a:cubicBezTo>
                  <a:pt x="6541236" y="391516"/>
                  <a:pt x="6540398" y="387782"/>
                  <a:pt x="6539332" y="383972"/>
                </a:cubicBezTo>
                <a:cubicBezTo>
                  <a:pt x="6538266" y="380162"/>
                  <a:pt x="6537122" y="376123"/>
                  <a:pt x="6535904" y="371856"/>
                </a:cubicBezTo>
                <a:cubicBezTo>
                  <a:pt x="6527674" y="378562"/>
                  <a:pt x="6518758" y="383819"/>
                  <a:pt x="6509158" y="387629"/>
                </a:cubicBezTo>
                <a:cubicBezTo>
                  <a:pt x="6499556" y="391439"/>
                  <a:pt x="6489269" y="393344"/>
                  <a:pt x="6478296" y="393344"/>
                </a:cubicBezTo>
                <a:cubicBezTo>
                  <a:pt x="6462446" y="393344"/>
                  <a:pt x="6450254" y="388620"/>
                  <a:pt x="6441720" y="379171"/>
                </a:cubicBezTo>
                <a:cubicBezTo>
                  <a:pt x="6433186" y="369722"/>
                  <a:pt x="6428918" y="357835"/>
                  <a:pt x="6428918" y="343510"/>
                </a:cubicBezTo>
                <a:cubicBezTo>
                  <a:pt x="6428918" y="328270"/>
                  <a:pt x="6431662" y="314096"/>
                  <a:pt x="6437148" y="300990"/>
                </a:cubicBezTo>
                <a:cubicBezTo>
                  <a:pt x="6442634" y="287884"/>
                  <a:pt x="6449950" y="277520"/>
                  <a:pt x="6459094" y="269900"/>
                </a:cubicBezTo>
                <a:cubicBezTo>
                  <a:pt x="6463666" y="265938"/>
                  <a:pt x="6468618" y="262814"/>
                  <a:pt x="6473952" y="260528"/>
                </a:cubicBezTo>
                <a:cubicBezTo>
                  <a:pt x="6479286" y="258242"/>
                  <a:pt x="6484696" y="257099"/>
                  <a:pt x="6490184" y="257099"/>
                </a:cubicBezTo>
                <a:cubicBezTo>
                  <a:pt x="6503594" y="257099"/>
                  <a:pt x="6516244" y="263652"/>
                  <a:pt x="6528130" y="276758"/>
                </a:cubicBezTo>
                <a:cubicBezTo>
                  <a:pt x="6540018" y="289865"/>
                  <a:pt x="6549314" y="306934"/>
                  <a:pt x="6556020" y="327965"/>
                </a:cubicBezTo>
                <a:cubicBezTo>
                  <a:pt x="6559373" y="337718"/>
                  <a:pt x="6561811" y="347701"/>
                  <a:pt x="6563336" y="357911"/>
                </a:cubicBezTo>
                <a:cubicBezTo>
                  <a:pt x="6564858" y="368122"/>
                  <a:pt x="6565620" y="378714"/>
                  <a:pt x="6565622" y="389687"/>
                </a:cubicBezTo>
                <a:cubicBezTo>
                  <a:pt x="6565620" y="393040"/>
                  <a:pt x="6565392" y="397688"/>
                  <a:pt x="6564936" y="403631"/>
                </a:cubicBezTo>
                <a:cubicBezTo>
                  <a:pt x="6564478" y="409575"/>
                  <a:pt x="6563258" y="415519"/>
                  <a:pt x="6561278" y="421462"/>
                </a:cubicBezTo>
                <a:cubicBezTo>
                  <a:pt x="6559296" y="427406"/>
                  <a:pt x="6555410" y="432359"/>
                  <a:pt x="6549620" y="436321"/>
                </a:cubicBezTo>
                <a:cubicBezTo>
                  <a:pt x="6542913" y="440284"/>
                  <a:pt x="6532168" y="444398"/>
                  <a:pt x="6517386" y="448666"/>
                </a:cubicBezTo>
                <a:cubicBezTo>
                  <a:pt x="6502604" y="452933"/>
                  <a:pt x="6484849" y="456438"/>
                  <a:pt x="6464123" y="459181"/>
                </a:cubicBezTo>
                <a:cubicBezTo>
                  <a:pt x="6453760" y="460553"/>
                  <a:pt x="6442824" y="461581"/>
                  <a:pt x="6431318" y="462267"/>
                </a:cubicBezTo>
                <a:lnTo>
                  <a:pt x="6396098" y="463267"/>
                </a:lnTo>
                <a:lnTo>
                  <a:pt x="6396000" y="463296"/>
                </a:lnTo>
                <a:lnTo>
                  <a:pt x="6395701" y="463278"/>
                </a:lnTo>
                <a:lnTo>
                  <a:pt x="6395086" y="463296"/>
                </a:lnTo>
                <a:lnTo>
                  <a:pt x="6394892" y="463231"/>
                </a:lnTo>
                <a:lnTo>
                  <a:pt x="6378855" y="462296"/>
                </a:lnTo>
                <a:cubicBezTo>
                  <a:pt x="6362853" y="460296"/>
                  <a:pt x="6350280" y="455295"/>
                  <a:pt x="6341136" y="447294"/>
                </a:cubicBezTo>
                <a:cubicBezTo>
                  <a:pt x="6332906" y="452171"/>
                  <a:pt x="6323762" y="456057"/>
                  <a:pt x="6313704" y="458953"/>
                </a:cubicBezTo>
                <a:cubicBezTo>
                  <a:pt x="6308674" y="460400"/>
                  <a:pt x="6303378" y="461486"/>
                  <a:pt x="6297816" y="462210"/>
                </a:cubicBezTo>
                <a:lnTo>
                  <a:pt x="6286696" y="462901"/>
                </a:lnTo>
                <a:lnTo>
                  <a:pt x="6285510" y="463296"/>
                </a:lnTo>
                <a:lnTo>
                  <a:pt x="6283572" y="463095"/>
                </a:lnTo>
                <a:lnTo>
                  <a:pt x="6280328" y="463296"/>
                </a:lnTo>
                <a:lnTo>
                  <a:pt x="6277982" y="462514"/>
                </a:lnTo>
                <a:lnTo>
                  <a:pt x="6274508" y="462153"/>
                </a:lnTo>
                <a:cubicBezTo>
                  <a:pt x="6263707" y="459867"/>
                  <a:pt x="6253506" y="454152"/>
                  <a:pt x="6243905" y="445008"/>
                </a:cubicBezTo>
                <a:lnTo>
                  <a:pt x="6238418" y="466039"/>
                </a:lnTo>
                <a:cubicBezTo>
                  <a:pt x="6215863" y="466039"/>
                  <a:pt x="6195594" y="463829"/>
                  <a:pt x="6177610" y="459410"/>
                </a:cubicBezTo>
                <a:cubicBezTo>
                  <a:pt x="6159628" y="454990"/>
                  <a:pt x="6145302" y="448589"/>
                  <a:pt x="6134634" y="440207"/>
                </a:cubicBezTo>
                <a:cubicBezTo>
                  <a:pt x="6123966" y="431825"/>
                  <a:pt x="6118632" y="422148"/>
                  <a:pt x="6118632" y="411175"/>
                </a:cubicBezTo>
                <a:cubicBezTo>
                  <a:pt x="6118632" y="400812"/>
                  <a:pt x="6120766" y="390296"/>
                  <a:pt x="6125032" y="379628"/>
                </a:cubicBezTo>
                <a:cubicBezTo>
                  <a:pt x="6120156" y="382676"/>
                  <a:pt x="6114669" y="386410"/>
                  <a:pt x="6108574" y="390830"/>
                </a:cubicBezTo>
                <a:cubicBezTo>
                  <a:pt x="6102478" y="395249"/>
                  <a:pt x="6095772" y="400202"/>
                  <a:pt x="6088457" y="405689"/>
                </a:cubicBezTo>
                <a:cubicBezTo>
                  <a:pt x="6090590" y="420624"/>
                  <a:pt x="6092952" y="436626"/>
                  <a:pt x="6095544" y="453695"/>
                </a:cubicBezTo>
                <a:cubicBezTo>
                  <a:pt x="6098134" y="470764"/>
                  <a:pt x="6101410" y="491185"/>
                  <a:pt x="6105373" y="514960"/>
                </a:cubicBezTo>
                <a:cubicBezTo>
                  <a:pt x="6107506" y="528676"/>
                  <a:pt x="6109488" y="541249"/>
                  <a:pt x="6111316" y="552679"/>
                </a:cubicBezTo>
                <a:cubicBezTo>
                  <a:pt x="6113145" y="564109"/>
                  <a:pt x="6114669" y="574243"/>
                  <a:pt x="6115889" y="583082"/>
                </a:cubicBezTo>
                <a:cubicBezTo>
                  <a:pt x="6109183" y="587959"/>
                  <a:pt x="6102400" y="592379"/>
                  <a:pt x="6095544" y="596341"/>
                </a:cubicBezTo>
                <a:cubicBezTo>
                  <a:pt x="6088684" y="600304"/>
                  <a:pt x="6081751" y="603504"/>
                  <a:pt x="6074741" y="605942"/>
                </a:cubicBezTo>
                <a:cubicBezTo>
                  <a:pt x="6074436" y="590702"/>
                  <a:pt x="6073826" y="574243"/>
                  <a:pt x="6072912" y="556565"/>
                </a:cubicBezTo>
                <a:cubicBezTo>
                  <a:pt x="6071998" y="538886"/>
                  <a:pt x="6070626" y="519989"/>
                  <a:pt x="6068797" y="499872"/>
                </a:cubicBezTo>
                <a:cubicBezTo>
                  <a:pt x="6066968" y="480974"/>
                  <a:pt x="6065672" y="464896"/>
                  <a:pt x="6064911" y="451637"/>
                </a:cubicBezTo>
                <a:cubicBezTo>
                  <a:pt x="6064149" y="438379"/>
                  <a:pt x="6063768" y="428092"/>
                  <a:pt x="6063768" y="420776"/>
                </a:cubicBezTo>
                <a:cubicBezTo>
                  <a:pt x="6063768" y="418948"/>
                  <a:pt x="6064073" y="416662"/>
                  <a:pt x="6064682" y="413918"/>
                </a:cubicBezTo>
                <a:cubicBezTo>
                  <a:pt x="6065292" y="411175"/>
                  <a:pt x="6066206" y="408127"/>
                  <a:pt x="6067426" y="404774"/>
                </a:cubicBezTo>
                <a:cubicBezTo>
                  <a:pt x="6068644" y="401117"/>
                  <a:pt x="6070474" y="396392"/>
                  <a:pt x="6072912" y="390601"/>
                </a:cubicBezTo>
                <a:cubicBezTo>
                  <a:pt x="6075350" y="384810"/>
                  <a:pt x="6078398" y="377952"/>
                  <a:pt x="6082056" y="370027"/>
                </a:cubicBezTo>
                <a:cubicBezTo>
                  <a:pt x="6082666" y="368808"/>
                  <a:pt x="6084951" y="366522"/>
                  <a:pt x="6088914" y="363169"/>
                </a:cubicBezTo>
                <a:cubicBezTo>
                  <a:pt x="6092876" y="359816"/>
                  <a:pt x="6097829" y="356006"/>
                  <a:pt x="6103772" y="351739"/>
                </a:cubicBezTo>
                <a:cubicBezTo>
                  <a:pt x="6109716" y="347472"/>
                  <a:pt x="6115964" y="343129"/>
                  <a:pt x="6122518" y="338709"/>
                </a:cubicBezTo>
                <a:cubicBezTo>
                  <a:pt x="6129071" y="334289"/>
                  <a:pt x="6135244" y="330251"/>
                  <a:pt x="6141035" y="326593"/>
                </a:cubicBezTo>
                <a:cubicBezTo>
                  <a:pt x="6154140" y="319278"/>
                  <a:pt x="6166256" y="313487"/>
                  <a:pt x="6177382" y="309220"/>
                </a:cubicBezTo>
                <a:cubicBezTo>
                  <a:pt x="6188507" y="304952"/>
                  <a:pt x="6198032" y="302819"/>
                  <a:pt x="6205957" y="302819"/>
                </a:cubicBezTo>
                <a:cubicBezTo>
                  <a:pt x="6210528" y="302819"/>
                  <a:pt x="6214644" y="305029"/>
                  <a:pt x="6218302" y="309448"/>
                </a:cubicBezTo>
                <a:cubicBezTo>
                  <a:pt x="6221958" y="313868"/>
                  <a:pt x="6225464" y="319430"/>
                  <a:pt x="6228817" y="326136"/>
                </a:cubicBezTo>
                <a:cubicBezTo>
                  <a:pt x="6230950" y="330403"/>
                  <a:pt x="6233160" y="335280"/>
                  <a:pt x="6235446" y="340766"/>
                </a:cubicBezTo>
                <a:cubicBezTo>
                  <a:pt x="6237732" y="346253"/>
                  <a:pt x="6240094" y="352349"/>
                  <a:pt x="6242533" y="359054"/>
                </a:cubicBezTo>
                <a:cubicBezTo>
                  <a:pt x="6245886" y="368808"/>
                  <a:pt x="6249544" y="377723"/>
                  <a:pt x="6253506" y="385801"/>
                </a:cubicBezTo>
                <a:cubicBezTo>
                  <a:pt x="6257468" y="393878"/>
                  <a:pt x="6261583" y="400355"/>
                  <a:pt x="6265850" y="405232"/>
                </a:cubicBezTo>
                <a:cubicBezTo>
                  <a:pt x="6268746" y="408737"/>
                  <a:pt x="6271832" y="411366"/>
                  <a:pt x="6275108" y="413118"/>
                </a:cubicBezTo>
                <a:lnTo>
                  <a:pt x="6283950" y="415353"/>
                </a:lnTo>
                <a:lnTo>
                  <a:pt x="6303417" y="413233"/>
                </a:lnTo>
                <a:cubicBezTo>
                  <a:pt x="6310884" y="411556"/>
                  <a:pt x="6318124" y="409194"/>
                  <a:pt x="6325134" y="406146"/>
                </a:cubicBezTo>
                <a:cubicBezTo>
                  <a:pt x="6322391" y="386334"/>
                  <a:pt x="6319419" y="363169"/>
                  <a:pt x="6316218" y="336652"/>
                </a:cubicBezTo>
                <a:cubicBezTo>
                  <a:pt x="6313018" y="310134"/>
                  <a:pt x="6309894" y="280264"/>
                  <a:pt x="6306846" y="247040"/>
                </a:cubicBezTo>
                <a:cubicBezTo>
                  <a:pt x="6305626" y="236982"/>
                  <a:pt x="6304560" y="226847"/>
                  <a:pt x="6303646" y="216637"/>
                </a:cubicBezTo>
                <a:cubicBezTo>
                  <a:pt x="6302731" y="206426"/>
                  <a:pt x="6301816" y="195986"/>
                  <a:pt x="6300902" y="185318"/>
                </a:cubicBezTo>
                <a:cubicBezTo>
                  <a:pt x="6307912" y="179527"/>
                  <a:pt x="6315304" y="174346"/>
                  <a:pt x="6323077" y="169774"/>
                </a:cubicBezTo>
                <a:cubicBezTo>
                  <a:pt x="6330849" y="165202"/>
                  <a:pt x="6338850" y="160782"/>
                  <a:pt x="6347080" y="156515"/>
                </a:cubicBezTo>
                <a:close/>
                <a:moveTo>
                  <a:pt x="5401894" y="156515"/>
                </a:moveTo>
                <a:cubicBezTo>
                  <a:pt x="5404333" y="165354"/>
                  <a:pt x="5406924" y="174117"/>
                  <a:pt x="5409667" y="182804"/>
                </a:cubicBezTo>
                <a:cubicBezTo>
                  <a:pt x="5412410" y="191491"/>
                  <a:pt x="5415763" y="201320"/>
                  <a:pt x="5419726" y="212293"/>
                </a:cubicBezTo>
                <a:lnTo>
                  <a:pt x="5406010" y="222809"/>
                </a:lnTo>
                <a:cubicBezTo>
                  <a:pt x="5406619" y="228905"/>
                  <a:pt x="5407228" y="235763"/>
                  <a:pt x="5407838" y="243383"/>
                </a:cubicBezTo>
                <a:cubicBezTo>
                  <a:pt x="5408448" y="251003"/>
                  <a:pt x="5409057" y="258623"/>
                  <a:pt x="5409667" y="266243"/>
                </a:cubicBezTo>
                <a:cubicBezTo>
                  <a:pt x="5410276" y="273863"/>
                  <a:pt x="5410886" y="281254"/>
                  <a:pt x="5411496" y="288417"/>
                </a:cubicBezTo>
                <a:cubicBezTo>
                  <a:pt x="5412105" y="295580"/>
                  <a:pt x="5412562" y="301752"/>
                  <a:pt x="5412867" y="306934"/>
                </a:cubicBezTo>
                <a:cubicBezTo>
                  <a:pt x="5413782" y="317297"/>
                  <a:pt x="5414620" y="326746"/>
                  <a:pt x="5415382" y="335280"/>
                </a:cubicBezTo>
                <a:cubicBezTo>
                  <a:pt x="5416144" y="343814"/>
                  <a:pt x="5416677" y="351282"/>
                  <a:pt x="5416982" y="357683"/>
                </a:cubicBezTo>
                <a:cubicBezTo>
                  <a:pt x="5438622" y="332994"/>
                  <a:pt x="5458740" y="314325"/>
                  <a:pt x="5477332" y="301676"/>
                </a:cubicBezTo>
                <a:cubicBezTo>
                  <a:pt x="5495925" y="289027"/>
                  <a:pt x="5512536" y="282702"/>
                  <a:pt x="5527167" y="282702"/>
                </a:cubicBezTo>
                <a:cubicBezTo>
                  <a:pt x="5538444" y="282702"/>
                  <a:pt x="5550789" y="286360"/>
                  <a:pt x="5564200" y="293675"/>
                </a:cubicBezTo>
                <a:cubicBezTo>
                  <a:pt x="5577612" y="300990"/>
                  <a:pt x="5589651" y="310896"/>
                  <a:pt x="5600319" y="323393"/>
                </a:cubicBezTo>
                <a:cubicBezTo>
                  <a:pt x="5610987" y="336499"/>
                  <a:pt x="5616322" y="346862"/>
                  <a:pt x="5616322" y="354482"/>
                </a:cubicBezTo>
                <a:cubicBezTo>
                  <a:pt x="5616322" y="373075"/>
                  <a:pt x="5609158" y="389534"/>
                  <a:pt x="5594833" y="403860"/>
                </a:cubicBezTo>
                <a:cubicBezTo>
                  <a:pt x="5602148" y="407822"/>
                  <a:pt x="5609806" y="410794"/>
                  <a:pt x="5617807" y="412775"/>
                </a:cubicBezTo>
                <a:lnTo>
                  <a:pt x="5642516" y="415709"/>
                </a:lnTo>
                <a:lnTo>
                  <a:pt x="5669128" y="412890"/>
                </a:lnTo>
                <a:cubicBezTo>
                  <a:pt x="5676748" y="410985"/>
                  <a:pt x="5682996" y="408127"/>
                  <a:pt x="5687873" y="404317"/>
                </a:cubicBezTo>
                <a:cubicBezTo>
                  <a:pt x="5691531" y="401574"/>
                  <a:pt x="5695036" y="397078"/>
                  <a:pt x="5698388" y="390830"/>
                </a:cubicBezTo>
                <a:cubicBezTo>
                  <a:pt x="5701742" y="384581"/>
                  <a:pt x="5706161" y="376276"/>
                  <a:pt x="5711648" y="365912"/>
                </a:cubicBezTo>
                <a:cubicBezTo>
                  <a:pt x="5715305" y="358597"/>
                  <a:pt x="5718810" y="353949"/>
                  <a:pt x="5722164" y="351968"/>
                </a:cubicBezTo>
                <a:cubicBezTo>
                  <a:pt x="5725516" y="349987"/>
                  <a:pt x="5729326" y="348996"/>
                  <a:pt x="5733593" y="348996"/>
                </a:cubicBezTo>
                <a:cubicBezTo>
                  <a:pt x="5739384" y="348996"/>
                  <a:pt x="5744718" y="350825"/>
                  <a:pt x="5749595" y="354482"/>
                </a:cubicBezTo>
                <a:cubicBezTo>
                  <a:pt x="5746242" y="362102"/>
                  <a:pt x="5742737" y="369951"/>
                  <a:pt x="5739080" y="378028"/>
                </a:cubicBezTo>
                <a:cubicBezTo>
                  <a:pt x="5735422" y="386105"/>
                  <a:pt x="5731764" y="394106"/>
                  <a:pt x="5728106" y="402031"/>
                </a:cubicBezTo>
                <a:cubicBezTo>
                  <a:pt x="5736641" y="406908"/>
                  <a:pt x="5745023" y="410413"/>
                  <a:pt x="5753253" y="412547"/>
                </a:cubicBezTo>
                <a:lnTo>
                  <a:pt x="5778712" y="415619"/>
                </a:lnTo>
                <a:lnTo>
                  <a:pt x="5821452" y="413918"/>
                </a:lnTo>
                <a:cubicBezTo>
                  <a:pt x="5836234" y="412699"/>
                  <a:pt x="5849494" y="410947"/>
                  <a:pt x="5861228" y="408661"/>
                </a:cubicBezTo>
                <a:cubicBezTo>
                  <a:pt x="5872963" y="406375"/>
                  <a:pt x="5881878" y="403860"/>
                  <a:pt x="5887974" y="401117"/>
                </a:cubicBezTo>
                <a:cubicBezTo>
                  <a:pt x="5885536" y="394411"/>
                  <a:pt x="5882259" y="386791"/>
                  <a:pt x="5878144" y="378257"/>
                </a:cubicBezTo>
                <a:cubicBezTo>
                  <a:pt x="5874029" y="369722"/>
                  <a:pt x="5870448" y="362102"/>
                  <a:pt x="5867400" y="355397"/>
                </a:cubicBezTo>
                <a:cubicBezTo>
                  <a:pt x="5864352" y="348691"/>
                  <a:pt x="5861838" y="342976"/>
                  <a:pt x="5859857" y="338252"/>
                </a:cubicBezTo>
                <a:cubicBezTo>
                  <a:pt x="5857875" y="333527"/>
                  <a:pt x="5856884" y="329336"/>
                  <a:pt x="5856885" y="325679"/>
                </a:cubicBezTo>
                <a:cubicBezTo>
                  <a:pt x="5856884" y="318668"/>
                  <a:pt x="5860542" y="310972"/>
                  <a:pt x="5867858" y="302590"/>
                </a:cubicBezTo>
                <a:cubicBezTo>
                  <a:pt x="5875172" y="294208"/>
                  <a:pt x="5884164" y="287274"/>
                  <a:pt x="5894832" y="281788"/>
                </a:cubicBezTo>
                <a:cubicBezTo>
                  <a:pt x="5899100" y="303124"/>
                  <a:pt x="5902605" y="320269"/>
                  <a:pt x="5905348" y="333223"/>
                </a:cubicBezTo>
                <a:cubicBezTo>
                  <a:pt x="5908091" y="346177"/>
                  <a:pt x="5910072" y="356616"/>
                  <a:pt x="5911292" y="364541"/>
                </a:cubicBezTo>
                <a:cubicBezTo>
                  <a:pt x="5912510" y="372466"/>
                  <a:pt x="5913120" y="379476"/>
                  <a:pt x="5913120" y="385572"/>
                </a:cubicBezTo>
                <a:cubicBezTo>
                  <a:pt x="5913120" y="391973"/>
                  <a:pt x="5911520" y="399821"/>
                  <a:pt x="5908320" y="409118"/>
                </a:cubicBezTo>
                <a:cubicBezTo>
                  <a:pt x="5905119" y="418414"/>
                  <a:pt x="5900928" y="428092"/>
                  <a:pt x="5895747" y="438150"/>
                </a:cubicBezTo>
                <a:cubicBezTo>
                  <a:pt x="5887518" y="443027"/>
                  <a:pt x="5876850" y="447370"/>
                  <a:pt x="5863743" y="451180"/>
                </a:cubicBezTo>
                <a:cubicBezTo>
                  <a:pt x="5850636" y="454990"/>
                  <a:pt x="5836386" y="457962"/>
                  <a:pt x="5820994" y="460096"/>
                </a:cubicBezTo>
                <a:lnTo>
                  <a:pt x="5780912" y="462915"/>
                </a:lnTo>
                <a:lnTo>
                  <a:pt x="5779770" y="463296"/>
                </a:lnTo>
                <a:lnTo>
                  <a:pt x="5778038" y="463118"/>
                </a:lnTo>
                <a:lnTo>
                  <a:pt x="5775503" y="463296"/>
                </a:lnTo>
                <a:lnTo>
                  <a:pt x="5773596" y="462660"/>
                </a:lnTo>
                <a:lnTo>
                  <a:pt x="5761454" y="461410"/>
                </a:lnTo>
                <a:cubicBezTo>
                  <a:pt x="5743566" y="457638"/>
                  <a:pt x="5726963" y="448208"/>
                  <a:pt x="5711648" y="433121"/>
                </a:cubicBezTo>
                <a:cubicBezTo>
                  <a:pt x="5709819" y="435864"/>
                  <a:pt x="5708142" y="438302"/>
                  <a:pt x="5706618" y="440436"/>
                </a:cubicBezTo>
                <a:cubicBezTo>
                  <a:pt x="5705094" y="442570"/>
                  <a:pt x="5703570" y="444703"/>
                  <a:pt x="5702046" y="446837"/>
                </a:cubicBezTo>
                <a:cubicBezTo>
                  <a:pt x="5698388" y="451104"/>
                  <a:pt x="5691150" y="454914"/>
                  <a:pt x="5680330" y="458267"/>
                </a:cubicBezTo>
                <a:cubicBezTo>
                  <a:pt x="5674919" y="459943"/>
                  <a:pt x="5669033" y="461200"/>
                  <a:pt x="5662670" y="462039"/>
                </a:cubicBezTo>
                <a:lnTo>
                  <a:pt x="5642994" y="463244"/>
                </a:lnTo>
                <a:lnTo>
                  <a:pt x="5642839" y="463296"/>
                </a:lnTo>
                <a:lnTo>
                  <a:pt x="5642598" y="463269"/>
                </a:lnTo>
                <a:lnTo>
                  <a:pt x="5642153" y="463296"/>
                </a:lnTo>
                <a:lnTo>
                  <a:pt x="5641802" y="463179"/>
                </a:lnTo>
                <a:lnTo>
                  <a:pt x="5621065" y="460838"/>
                </a:lnTo>
                <a:cubicBezTo>
                  <a:pt x="5613864" y="459200"/>
                  <a:pt x="5606720" y="456743"/>
                  <a:pt x="5599634" y="453466"/>
                </a:cubicBezTo>
                <a:cubicBezTo>
                  <a:pt x="5585460" y="446913"/>
                  <a:pt x="5573650" y="438150"/>
                  <a:pt x="5564200" y="427177"/>
                </a:cubicBezTo>
                <a:cubicBezTo>
                  <a:pt x="5541950" y="438455"/>
                  <a:pt x="5511774" y="447294"/>
                  <a:pt x="5473674" y="453695"/>
                </a:cubicBezTo>
                <a:cubicBezTo>
                  <a:pt x="5454624" y="456895"/>
                  <a:pt x="5432946" y="459295"/>
                  <a:pt x="5408638" y="460896"/>
                </a:cubicBezTo>
                <a:lnTo>
                  <a:pt x="5333433" y="463129"/>
                </a:lnTo>
                <a:lnTo>
                  <a:pt x="5332934" y="463296"/>
                </a:lnTo>
                <a:lnTo>
                  <a:pt x="5332006" y="463172"/>
                </a:lnTo>
                <a:lnTo>
                  <a:pt x="5327828" y="463296"/>
                </a:lnTo>
                <a:cubicBezTo>
                  <a:pt x="5326608" y="463296"/>
                  <a:pt x="5325694" y="462991"/>
                  <a:pt x="5325085" y="462382"/>
                </a:cubicBezTo>
                <a:lnTo>
                  <a:pt x="5325038" y="462240"/>
                </a:lnTo>
                <a:lnTo>
                  <a:pt x="5314988" y="460896"/>
                </a:lnTo>
                <a:cubicBezTo>
                  <a:pt x="5309121" y="459295"/>
                  <a:pt x="5303368" y="456895"/>
                  <a:pt x="5297730" y="453695"/>
                </a:cubicBezTo>
                <a:cubicBezTo>
                  <a:pt x="5294376" y="474116"/>
                  <a:pt x="5287898" y="492100"/>
                  <a:pt x="5278298" y="507644"/>
                </a:cubicBezTo>
                <a:cubicBezTo>
                  <a:pt x="5268696" y="523189"/>
                  <a:pt x="5256734" y="535229"/>
                  <a:pt x="5242408" y="543763"/>
                </a:cubicBezTo>
                <a:cubicBezTo>
                  <a:pt x="5228082" y="552298"/>
                  <a:pt x="5212233" y="556565"/>
                  <a:pt x="5194859" y="556565"/>
                </a:cubicBezTo>
                <a:cubicBezTo>
                  <a:pt x="5190896" y="556565"/>
                  <a:pt x="5185563" y="555117"/>
                  <a:pt x="5178857" y="552221"/>
                </a:cubicBezTo>
                <a:cubicBezTo>
                  <a:pt x="5172152" y="549326"/>
                  <a:pt x="5164760" y="545287"/>
                  <a:pt x="5156683" y="540106"/>
                </a:cubicBezTo>
                <a:cubicBezTo>
                  <a:pt x="5148606" y="534924"/>
                  <a:pt x="5140910" y="529285"/>
                  <a:pt x="5133594" y="523189"/>
                </a:cubicBezTo>
                <a:lnTo>
                  <a:pt x="5140452" y="505358"/>
                </a:lnTo>
                <a:cubicBezTo>
                  <a:pt x="5148682" y="507492"/>
                  <a:pt x="5156606" y="509016"/>
                  <a:pt x="5164226" y="509930"/>
                </a:cubicBezTo>
                <a:cubicBezTo>
                  <a:pt x="5171847" y="510845"/>
                  <a:pt x="5179010" y="511302"/>
                  <a:pt x="5185716" y="511302"/>
                </a:cubicBezTo>
                <a:cubicBezTo>
                  <a:pt x="5208270" y="511302"/>
                  <a:pt x="5227472" y="505282"/>
                  <a:pt x="5243322" y="493243"/>
                </a:cubicBezTo>
                <a:cubicBezTo>
                  <a:pt x="5259172" y="481203"/>
                  <a:pt x="5270754" y="463753"/>
                  <a:pt x="5278070" y="440893"/>
                </a:cubicBezTo>
                <a:cubicBezTo>
                  <a:pt x="5275936" y="436321"/>
                  <a:pt x="5273650" y="431673"/>
                  <a:pt x="5271212" y="426949"/>
                </a:cubicBezTo>
                <a:cubicBezTo>
                  <a:pt x="5268773" y="422224"/>
                  <a:pt x="5266030" y="417424"/>
                  <a:pt x="5262982" y="412547"/>
                </a:cubicBezTo>
                <a:cubicBezTo>
                  <a:pt x="5255057" y="399440"/>
                  <a:pt x="5248808" y="388391"/>
                  <a:pt x="5244237" y="379400"/>
                </a:cubicBezTo>
                <a:cubicBezTo>
                  <a:pt x="5239665" y="370408"/>
                  <a:pt x="5236464" y="363017"/>
                  <a:pt x="5234636" y="357226"/>
                </a:cubicBezTo>
                <a:cubicBezTo>
                  <a:pt x="5233416" y="351130"/>
                  <a:pt x="5233112" y="345872"/>
                  <a:pt x="5233721" y="341452"/>
                </a:cubicBezTo>
                <a:cubicBezTo>
                  <a:pt x="5234330" y="337033"/>
                  <a:pt x="5236160" y="332994"/>
                  <a:pt x="5239208" y="329336"/>
                </a:cubicBezTo>
                <a:cubicBezTo>
                  <a:pt x="5239512" y="324764"/>
                  <a:pt x="5242256" y="320345"/>
                  <a:pt x="5247437" y="316078"/>
                </a:cubicBezTo>
                <a:cubicBezTo>
                  <a:pt x="5252619" y="311810"/>
                  <a:pt x="5259324" y="308610"/>
                  <a:pt x="5267554" y="306476"/>
                </a:cubicBezTo>
                <a:cubicBezTo>
                  <a:pt x="5269992" y="314706"/>
                  <a:pt x="5272355" y="322250"/>
                  <a:pt x="5274641" y="329108"/>
                </a:cubicBezTo>
                <a:cubicBezTo>
                  <a:pt x="5276926" y="335966"/>
                  <a:pt x="5278984" y="342443"/>
                  <a:pt x="5280813" y="348539"/>
                </a:cubicBezTo>
                <a:cubicBezTo>
                  <a:pt x="5285994" y="363169"/>
                  <a:pt x="5290033" y="375361"/>
                  <a:pt x="5292928" y="385115"/>
                </a:cubicBezTo>
                <a:cubicBezTo>
                  <a:pt x="5295824" y="394868"/>
                  <a:pt x="5297577" y="402184"/>
                  <a:pt x="5298186" y="407060"/>
                </a:cubicBezTo>
                <a:cubicBezTo>
                  <a:pt x="5303368" y="409956"/>
                  <a:pt x="5308854" y="412128"/>
                  <a:pt x="5314646" y="413575"/>
                </a:cubicBezTo>
                <a:lnTo>
                  <a:pt x="5332185" y="415658"/>
                </a:lnTo>
                <a:lnTo>
                  <a:pt x="5350231" y="415290"/>
                </a:lnTo>
                <a:cubicBezTo>
                  <a:pt x="5357546" y="415290"/>
                  <a:pt x="5364862" y="415290"/>
                  <a:pt x="5372176" y="415290"/>
                </a:cubicBezTo>
                <a:cubicBezTo>
                  <a:pt x="5376138" y="410108"/>
                  <a:pt x="5379949" y="404927"/>
                  <a:pt x="5383606" y="399745"/>
                </a:cubicBezTo>
                <a:cubicBezTo>
                  <a:pt x="5387264" y="394564"/>
                  <a:pt x="5390922" y="389687"/>
                  <a:pt x="5394580" y="385115"/>
                </a:cubicBezTo>
                <a:cubicBezTo>
                  <a:pt x="5388178" y="352196"/>
                  <a:pt x="5382768" y="324612"/>
                  <a:pt x="5378348" y="302362"/>
                </a:cubicBezTo>
                <a:cubicBezTo>
                  <a:pt x="5373929" y="280111"/>
                  <a:pt x="5370424" y="262052"/>
                  <a:pt x="5367834" y="248183"/>
                </a:cubicBezTo>
                <a:cubicBezTo>
                  <a:pt x="5365242" y="234315"/>
                  <a:pt x="5363413" y="223495"/>
                  <a:pt x="5362346" y="215722"/>
                </a:cubicBezTo>
                <a:cubicBezTo>
                  <a:pt x="5361280" y="207950"/>
                  <a:pt x="5360746" y="202235"/>
                  <a:pt x="5360746" y="198577"/>
                </a:cubicBezTo>
                <a:cubicBezTo>
                  <a:pt x="5360746" y="186690"/>
                  <a:pt x="5364480" y="176936"/>
                  <a:pt x="5371948" y="169316"/>
                </a:cubicBezTo>
                <a:cubicBezTo>
                  <a:pt x="5379415" y="161696"/>
                  <a:pt x="5389397" y="157429"/>
                  <a:pt x="5401894" y="156515"/>
                </a:cubicBezTo>
                <a:close/>
                <a:moveTo>
                  <a:pt x="4881677" y="156515"/>
                </a:moveTo>
                <a:cubicBezTo>
                  <a:pt x="4883811" y="164744"/>
                  <a:pt x="4886402" y="173660"/>
                  <a:pt x="4889450" y="183261"/>
                </a:cubicBezTo>
                <a:cubicBezTo>
                  <a:pt x="4892498" y="192862"/>
                  <a:pt x="4895850" y="202540"/>
                  <a:pt x="4899508" y="212293"/>
                </a:cubicBezTo>
                <a:lnTo>
                  <a:pt x="4884878" y="223723"/>
                </a:lnTo>
                <a:cubicBezTo>
                  <a:pt x="4885792" y="242316"/>
                  <a:pt x="4886326" y="263347"/>
                  <a:pt x="4886478" y="286817"/>
                </a:cubicBezTo>
                <a:cubicBezTo>
                  <a:pt x="4886630" y="310286"/>
                  <a:pt x="4886477" y="336347"/>
                  <a:pt x="4886021" y="364998"/>
                </a:cubicBezTo>
                <a:cubicBezTo>
                  <a:pt x="4885563" y="393649"/>
                  <a:pt x="4884572" y="425196"/>
                  <a:pt x="4883049" y="459638"/>
                </a:cubicBezTo>
                <a:lnTo>
                  <a:pt x="4856532" y="463296"/>
                </a:lnTo>
                <a:cubicBezTo>
                  <a:pt x="4855616" y="433426"/>
                  <a:pt x="4854474" y="406527"/>
                  <a:pt x="4853102" y="382600"/>
                </a:cubicBezTo>
                <a:cubicBezTo>
                  <a:pt x="4851730" y="358673"/>
                  <a:pt x="4850358" y="336347"/>
                  <a:pt x="4848988" y="315620"/>
                </a:cubicBezTo>
                <a:cubicBezTo>
                  <a:pt x="4847616" y="294894"/>
                  <a:pt x="4846168" y="274930"/>
                  <a:pt x="4844644" y="255727"/>
                </a:cubicBezTo>
                <a:cubicBezTo>
                  <a:pt x="4843120" y="236525"/>
                  <a:pt x="4841292" y="216560"/>
                  <a:pt x="4839158" y="195834"/>
                </a:cubicBezTo>
                <a:cubicBezTo>
                  <a:pt x="4838243" y="188214"/>
                  <a:pt x="4839538" y="181508"/>
                  <a:pt x="4843044" y="175717"/>
                </a:cubicBezTo>
                <a:cubicBezTo>
                  <a:pt x="4846549" y="169926"/>
                  <a:pt x="4851730" y="165430"/>
                  <a:pt x="4858589" y="162230"/>
                </a:cubicBezTo>
                <a:cubicBezTo>
                  <a:pt x="4865446" y="159029"/>
                  <a:pt x="4873142" y="157124"/>
                  <a:pt x="4881677" y="156515"/>
                </a:cubicBezTo>
                <a:close/>
                <a:moveTo>
                  <a:pt x="4653077" y="156515"/>
                </a:moveTo>
                <a:cubicBezTo>
                  <a:pt x="4655210" y="164744"/>
                  <a:pt x="4657802" y="173660"/>
                  <a:pt x="4660850" y="183261"/>
                </a:cubicBezTo>
                <a:cubicBezTo>
                  <a:pt x="4663898" y="192862"/>
                  <a:pt x="4667250" y="202540"/>
                  <a:pt x="4670908" y="212293"/>
                </a:cubicBezTo>
                <a:lnTo>
                  <a:pt x="4656278" y="223723"/>
                </a:lnTo>
                <a:cubicBezTo>
                  <a:pt x="4657192" y="242316"/>
                  <a:pt x="4657725" y="263347"/>
                  <a:pt x="4657878" y="286817"/>
                </a:cubicBezTo>
                <a:cubicBezTo>
                  <a:pt x="4658030" y="310286"/>
                  <a:pt x="4657878" y="336347"/>
                  <a:pt x="4657421" y="364998"/>
                </a:cubicBezTo>
                <a:cubicBezTo>
                  <a:pt x="4656964" y="393649"/>
                  <a:pt x="4655972" y="425196"/>
                  <a:pt x="4654449" y="459638"/>
                </a:cubicBezTo>
                <a:lnTo>
                  <a:pt x="4627932" y="463296"/>
                </a:lnTo>
                <a:cubicBezTo>
                  <a:pt x="4627017" y="433426"/>
                  <a:pt x="4625874" y="406527"/>
                  <a:pt x="4624502" y="382600"/>
                </a:cubicBezTo>
                <a:cubicBezTo>
                  <a:pt x="4623130" y="358673"/>
                  <a:pt x="4621759" y="336347"/>
                  <a:pt x="4620388" y="315620"/>
                </a:cubicBezTo>
                <a:cubicBezTo>
                  <a:pt x="4619016" y="294894"/>
                  <a:pt x="4617568" y="274930"/>
                  <a:pt x="4616044" y="255727"/>
                </a:cubicBezTo>
                <a:cubicBezTo>
                  <a:pt x="4614520" y="236525"/>
                  <a:pt x="4612691" y="216560"/>
                  <a:pt x="4610558" y="195834"/>
                </a:cubicBezTo>
                <a:cubicBezTo>
                  <a:pt x="4609643" y="188214"/>
                  <a:pt x="4610938" y="181508"/>
                  <a:pt x="4614444" y="175717"/>
                </a:cubicBezTo>
                <a:cubicBezTo>
                  <a:pt x="4617950" y="169926"/>
                  <a:pt x="4623130" y="165430"/>
                  <a:pt x="4629989" y="162230"/>
                </a:cubicBezTo>
                <a:cubicBezTo>
                  <a:pt x="4636846" y="159029"/>
                  <a:pt x="4644542" y="157124"/>
                  <a:pt x="4653077" y="156515"/>
                </a:cubicBezTo>
                <a:close/>
                <a:moveTo>
                  <a:pt x="4534129" y="156515"/>
                </a:moveTo>
                <a:cubicBezTo>
                  <a:pt x="4535044" y="178765"/>
                  <a:pt x="4535881" y="200939"/>
                  <a:pt x="4536644" y="223037"/>
                </a:cubicBezTo>
                <a:cubicBezTo>
                  <a:pt x="4537405" y="245135"/>
                  <a:pt x="4538244" y="267157"/>
                  <a:pt x="4539158" y="289103"/>
                </a:cubicBezTo>
                <a:cubicBezTo>
                  <a:pt x="4540072" y="309524"/>
                  <a:pt x="4540758" y="328498"/>
                  <a:pt x="4541216" y="346024"/>
                </a:cubicBezTo>
                <a:cubicBezTo>
                  <a:pt x="4541672" y="363550"/>
                  <a:pt x="4541901" y="379781"/>
                  <a:pt x="4541901" y="394716"/>
                </a:cubicBezTo>
                <a:cubicBezTo>
                  <a:pt x="4541901" y="403250"/>
                  <a:pt x="4540454" y="412242"/>
                  <a:pt x="4537558" y="421691"/>
                </a:cubicBezTo>
                <a:cubicBezTo>
                  <a:pt x="4534662" y="431140"/>
                  <a:pt x="4530471" y="440131"/>
                  <a:pt x="4524985" y="448666"/>
                </a:cubicBezTo>
                <a:cubicBezTo>
                  <a:pt x="4521936" y="453238"/>
                  <a:pt x="4515612" y="456819"/>
                  <a:pt x="4506011" y="459410"/>
                </a:cubicBezTo>
                <a:cubicBezTo>
                  <a:pt x="4501210" y="460705"/>
                  <a:pt x="4495857" y="461677"/>
                  <a:pt x="4489952" y="462324"/>
                </a:cubicBezTo>
                <a:lnTo>
                  <a:pt x="4474687" y="463090"/>
                </a:lnTo>
                <a:lnTo>
                  <a:pt x="4474007" y="463296"/>
                </a:lnTo>
                <a:lnTo>
                  <a:pt x="4472100" y="463220"/>
                </a:lnTo>
                <a:lnTo>
                  <a:pt x="4470578" y="463296"/>
                </a:lnTo>
                <a:lnTo>
                  <a:pt x="4470043" y="463137"/>
                </a:lnTo>
                <a:lnTo>
                  <a:pt x="4451147" y="462382"/>
                </a:lnTo>
                <a:cubicBezTo>
                  <a:pt x="4442612" y="461772"/>
                  <a:pt x="4434154" y="460858"/>
                  <a:pt x="4425772" y="459638"/>
                </a:cubicBezTo>
                <a:cubicBezTo>
                  <a:pt x="4417390" y="458419"/>
                  <a:pt x="4410151" y="457048"/>
                  <a:pt x="4404055" y="455524"/>
                </a:cubicBezTo>
                <a:cubicBezTo>
                  <a:pt x="4413808" y="460096"/>
                  <a:pt x="4421581" y="463906"/>
                  <a:pt x="4427372" y="466954"/>
                </a:cubicBezTo>
                <a:cubicBezTo>
                  <a:pt x="4433164" y="470002"/>
                  <a:pt x="4437736" y="472516"/>
                  <a:pt x="4441088" y="474497"/>
                </a:cubicBezTo>
                <a:cubicBezTo>
                  <a:pt x="4444441" y="476479"/>
                  <a:pt x="4447184" y="478384"/>
                  <a:pt x="4449318" y="480212"/>
                </a:cubicBezTo>
                <a:cubicBezTo>
                  <a:pt x="4452366" y="482651"/>
                  <a:pt x="4454347" y="486080"/>
                  <a:pt x="4455262" y="490499"/>
                </a:cubicBezTo>
                <a:cubicBezTo>
                  <a:pt x="4456176" y="494919"/>
                  <a:pt x="4456634" y="499567"/>
                  <a:pt x="4456634" y="504444"/>
                </a:cubicBezTo>
                <a:cubicBezTo>
                  <a:pt x="4456634" y="512064"/>
                  <a:pt x="4452747" y="519913"/>
                  <a:pt x="4444975" y="527990"/>
                </a:cubicBezTo>
                <a:cubicBezTo>
                  <a:pt x="4437202" y="536067"/>
                  <a:pt x="4426382" y="543763"/>
                  <a:pt x="4412514" y="551078"/>
                </a:cubicBezTo>
                <a:cubicBezTo>
                  <a:pt x="4398645" y="558394"/>
                  <a:pt x="4382720" y="564794"/>
                  <a:pt x="4364736" y="570281"/>
                </a:cubicBezTo>
                <a:cubicBezTo>
                  <a:pt x="4337304" y="578510"/>
                  <a:pt x="4311244" y="582625"/>
                  <a:pt x="4286555" y="582625"/>
                </a:cubicBezTo>
                <a:cubicBezTo>
                  <a:pt x="4254550" y="582625"/>
                  <a:pt x="4230014" y="574777"/>
                  <a:pt x="4212946" y="559079"/>
                </a:cubicBezTo>
                <a:cubicBezTo>
                  <a:pt x="4195877" y="543382"/>
                  <a:pt x="4187342" y="520903"/>
                  <a:pt x="4187342" y="491642"/>
                </a:cubicBezTo>
                <a:cubicBezTo>
                  <a:pt x="4187342" y="486156"/>
                  <a:pt x="4187647" y="480365"/>
                  <a:pt x="4188257" y="474269"/>
                </a:cubicBezTo>
                <a:cubicBezTo>
                  <a:pt x="4188866" y="468173"/>
                  <a:pt x="4190010" y="461239"/>
                  <a:pt x="4191686" y="453466"/>
                </a:cubicBezTo>
                <a:cubicBezTo>
                  <a:pt x="4193362" y="445694"/>
                  <a:pt x="4195420" y="437083"/>
                  <a:pt x="4197858" y="427634"/>
                </a:cubicBezTo>
                <a:lnTo>
                  <a:pt x="4217060" y="432206"/>
                </a:lnTo>
                <a:cubicBezTo>
                  <a:pt x="4213098" y="446532"/>
                  <a:pt x="4211116" y="458267"/>
                  <a:pt x="4211117" y="467411"/>
                </a:cubicBezTo>
                <a:cubicBezTo>
                  <a:pt x="4211116" y="488747"/>
                  <a:pt x="4217746" y="505206"/>
                  <a:pt x="4231005" y="516788"/>
                </a:cubicBezTo>
                <a:cubicBezTo>
                  <a:pt x="4244264" y="528371"/>
                  <a:pt x="4264000" y="534162"/>
                  <a:pt x="4290212" y="534162"/>
                </a:cubicBezTo>
                <a:cubicBezTo>
                  <a:pt x="4310330" y="534162"/>
                  <a:pt x="4328998" y="532943"/>
                  <a:pt x="4346220" y="530504"/>
                </a:cubicBezTo>
                <a:cubicBezTo>
                  <a:pt x="4363440" y="528066"/>
                  <a:pt x="4379519" y="524866"/>
                  <a:pt x="4394454" y="520903"/>
                </a:cubicBezTo>
                <a:cubicBezTo>
                  <a:pt x="4401770" y="518770"/>
                  <a:pt x="4409008" y="516407"/>
                  <a:pt x="4416171" y="513817"/>
                </a:cubicBezTo>
                <a:cubicBezTo>
                  <a:pt x="4423334" y="511226"/>
                  <a:pt x="4429811" y="508254"/>
                  <a:pt x="4435602" y="504901"/>
                </a:cubicBezTo>
                <a:cubicBezTo>
                  <a:pt x="4427068" y="500939"/>
                  <a:pt x="4418152" y="496519"/>
                  <a:pt x="4408856" y="491642"/>
                </a:cubicBezTo>
                <a:cubicBezTo>
                  <a:pt x="4399560" y="486766"/>
                  <a:pt x="4391025" y="481889"/>
                  <a:pt x="4383252" y="477012"/>
                </a:cubicBezTo>
                <a:cubicBezTo>
                  <a:pt x="4375480" y="472135"/>
                  <a:pt x="4369156" y="468020"/>
                  <a:pt x="4364279" y="464668"/>
                </a:cubicBezTo>
                <a:cubicBezTo>
                  <a:pt x="4356658" y="458572"/>
                  <a:pt x="4352849" y="454304"/>
                  <a:pt x="4352849" y="451866"/>
                </a:cubicBezTo>
                <a:cubicBezTo>
                  <a:pt x="4352849" y="449123"/>
                  <a:pt x="4353763" y="445389"/>
                  <a:pt x="4355592" y="440665"/>
                </a:cubicBezTo>
                <a:cubicBezTo>
                  <a:pt x="4357421" y="435940"/>
                  <a:pt x="4359554" y="431063"/>
                  <a:pt x="4361993" y="426034"/>
                </a:cubicBezTo>
                <a:cubicBezTo>
                  <a:pt x="4364431" y="421005"/>
                  <a:pt x="4366870" y="416738"/>
                  <a:pt x="4369308" y="413233"/>
                </a:cubicBezTo>
                <a:cubicBezTo>
                  <a:pt x="4371746" y="409727"/>
                  <a:pt x="4373423" y="407975"/>
                  <a:pt x="4374338" y="407975"/>
                </a:cubicBezTo>
                <a:cubicBezTo>
                  <a:pt x="4387139" y="410413"/>
                  <a:pt x="4402074" y="412318"/>
                  <a:pt x="4419143" y="413690"/>
                </a:cubicBezTo>
                <a:lnTo>
                  <a:pt x="4471410" y="415650"/>
                </a:lnTo>
                <a:lnTo>
                  <a:pt x="4494010" y="413004"/>
                </a:lnTo>
                <a:cubicBezTo>
                  <a:pt x="4502163" y="411175"/>
                  <a:pt x="4510659" y="408432"/>
                  <a:pt x="4519498" y="404774"/>
                </a:cubicBezTo>
                <a:cubicBezTo>
                  <a:pt x="4518279" y="395021"/>
                  <a:pt x="4517136" y="385267"/>
                  <a:pt x="4516070" y="375514"/>
                </a:cubicBezTo>
                <a:cubicBezTo>
                  <a:pt x="4515002" y="365760"/>
                  <a:pt x="4513860" y="356006"/>
                  <a:pt x="4512640" y="346253"/>
                </a:cubicBezTo>
                <a:cubicBezTo>
                  <a:pt x="4510812" y="331013"/>
                  <a:pt x="4507840" y="309982"/>
                  <a:pt x="4503725" y="283159"/>
                </a:cubicBezTo>
                <a:cubicBezTo>
                  <a:pt x="4499610" y="256337"/>
                  <a:pt x="4494352" y="223723"/>
                  <a:pt x="4487952" y="185318"/>
                </a:cubicBezTo>
                <a:cubicBezTo>
                  <a:pt x="4494657" y="180137"/>
                  <a:pt x="4501972" y="175184"/>
                  <a:pt x="4509897" y="170459"/>
                </a:cubicBezTo>
                <a:cubicBezTo>
                  <a:pt x="4517822" y="165735"/>
                  <a:pt x="4525900" y="161087"/>
                  <a:pt x="4534129" y="156515"/>
                </a:cubicBezTo>
                <a:close/>
                <a:moveTo>
                  <a:pt x="4014902" y="156515"/>
                </a:moveTo>
                <a:cubicBezTo>
                  <a:pt x="4017036" y="164744"/>
                  <a:pt x="4019626" y="173660"/>
                  <a:pt x="4022674" y="183261"/>
                </a:cubicBezTo>
                <a:cubicBezTo>
                  <a:pt x="4025722" y="192862"/>
                  <a:pt x="4029075" y="202540"/>
                  <a:pt x="4032732" y="212293"/>
                </a:cubicBezTo>
                <a:lnTo>
                  <a:pt x="4018102" y="223723"/>
                </a:lnTo>
                <a:cubicBezTo>
                  <a:pt x="4019016" y="242316"/>
                  <a:pt x="4019550" y="263347"/>
                  <a:pt x="4019702" y="286817"/>
                </a:cubicBezTo>
                <a:cubicBezTo>
                  <a:pt x="4019854" y="310286"/>
                  <a:pt x="4019702" y="336347"/>
                  <a:pt x="4019246" y="364998"/>
                </a:cubicBezTo>
                <a:cubicBezTo>
                  <a:pt x="4018788" y="393649"/>
                  <a:pt x="4017798" y="425196"/>
                  <a:pt x="4016274" y="459638"/>
                </a:cubicBezTo>
                <a:lnTo>
                  <a:pt x="3989756" y="463296"/>
                </a:lnTo>
                <a:cubicBezTo>
                  <a:pt x="3988842" y="433426"/>
                  <a:pt x="3987698" y="406527"/>
                  <a:pt x="3986327" y="382600"/>
                </a:cubicBezTo>
                <a:cubicBezTo>
                  <a:pt x="3984955" y="358673"/>
                  <a:pt x="3983584" y="336347"/>
                  <a:pt x="3982212" y="315620"/>
                </a:cubicBezTo>
                <a:cubicBezTo>
                  <a:pt x="3980840" y="294894"/>
                  <a:pt x="3979392" y="274930"/>
                  <a:pt x="3977869" y="255727"/>
                </a:cubicBezTo>
                <a:cubicBezTo>
                  <a:pt x="3976344" y="236525"/>
                  <a:pt x="3974516" y="216560"/>
                  <a:pt x="3972382" y="195834"/>
                </a:cubicBezTo>
                <a:cubicBezTo>
                  <a:pt x="3971468" y="188214"/>
                  <a:pt x="3972763" y="181508"/>
                  <a:pt x="3976268" y="175717"/>
                </a:cubicBezTo>
                <a:cubicBezTo>
                  <a:pt x="3979774" y="169926"/>
                  <a:pt x="3984955" y="165430"/>
                  <a:pt x="3991813" y="162230"/>
                </a:cubicBezTo>
                <a:cubicBezTo>
                  <a:pt x="3998672" y="159029"/>
                  <a:pt x="4006368" y="157124"/>
                  <a:pt x="4014902" y="156515"/>
                </a:cubicBezTo>
                <a:close/>
                <a:moveTo>
                  <a:pt x="3294659" y="156515"/>
                </a:moveTo>
                <a:cubicBezTo>
                  <a:pt x="3295574" y="179680"/>
                  <a:pt x="3296336" y="202692"/>
                  <a:pt x="3296946" y="225552"/>
                </a:cubicBezTo>
                <a:cubicBezTo>
                  <a:pt x="3297555" y="248412"/>
                  <a:pt x="3298164" y="271729"/>
                  <a:pt x="3298774" y="295504"/>
                </a:cubicBezTo>
                <a:cubicBezTo>
                  <a:pt x="3299384" y="319278"/>
                  <a:pt x="3299993" y="344119"/>
                  <a:pt x="3300603" y="370027"/>
                </a:cubicBezTo>
                <a:lnTo>
                  <a:pt x="3302432" y="403860"/>
                </a:lnTo>
                <a:cubicBezTo>
                  <a:pt x="3308223" y="408127"/>
                  <a:pt x="3314547" y="411175"/>
                  <a:pt x="3321406" y="413004"/>
                </a:cubicBezTo>
                <a:lnTo>
                  <a:pt x="3341750" y="415421"/>
                </a:lnTo>
                <a:lnTo>
                  <a:pt x="3350133" y="414833"/>
                </a:lnTo>
                <a:cubicBezTo>
                  <a:pt x="3354248" y="414223"/>
                  <a:pt x="3358439" y="413309"/>
                  <a:pt x="3362706" y="412090"/>
                </a:cubicBezTo>
                <a:cubicBezTo>
                  <a:pt x="3362401" y="410870"/>
                  <a:pt x="3362249" y="409651"/>
                  <a:pt x="3362249" y="408432"/>
                </a:cubicBezTo>
                <a:cubicBezTo>
                  <a:pt x="3362249" y="407213"/>
                  <a:pt x="3362249" y="405841"/>
                  <a:pt x="3362249" y="404317"/>
                </a:cubicBezTo>
                <a:cubicBezTo>
                  <a:pt x="3363163" y="394259"/>
                  <a:pt x="3365830" y="383819"/>
                  <a:pt x="3370250" y="372999"/>
                </a:cubicBezTo>
                <a:cubicBezTo>
                  <a:pt x="3374670" y="362179"/>
                  <a:pt x="3380308" y="351892"/>
                  <a:pt x="3387166" y="342138"/>
                </a:cubicBezTo>
                <a:cubicBezTo>
                  <a:pt x="3394024" y="332384"/>
                  <a:pt x="3401720" y="324307"/>
                  <a:pt x="3410255" y="317906"/>
                </a:cubicBezTo>
                <a:cubicBezTo>
                  <a:pt x="3423361" y="307848"/>
                  <a:pt x="3436315" y="302819"/>
                  <a:pt x="3449117" y="302819"/>
                </a:cubicBezTo>
                <a:cubicBezTo>
                  <a:pt x="3452774" y="302819"/>
                  <a:pt x="3456280" y="304419"/>
                  <a:pt x="3459632" y="307619"/>
                </a:cubicBezTo>
                <a:cubicBezTo>
                  <a:pt x="3462985" y="310820"/>
                  <a:pt x="3466186" y="315316"/>
                  <a:pt x="3469234" y="321107"/>
                </a:cubicBezTo>
                <a:cubicBezTo>
                  <a:pt x="3471672" y="325069"/>
                  <a:pt x="3474263" y="330251"/>
                  <a:pt x="3477006" y="336652"/>
                </a:cubicBezTo>
                <a:cubicBezTo>
                  <a:pt x="3479749" y="343052"/>
                  <a:pt x="3482644" y="350520"/>
                  <a:pt x="3485693" y="359054"/>
                </a:cubicBezTo>
                <a:cubicBezTo>
                  <a:pt x="3489350" y="369418"/>
                  <a:pt x="3493160" y="378562"/>
                  <a:pt x="3497123" y="386486"/>
                </a:cubicBezTo>
                <a:cubicBezTo>
                  <a:pt x="3501085" y="394411"/>
                  <a:pt x="3505200" y="400812"/>
                  <a:pt x="3509468" y="405689"/>
                </a:cubicBezTo>
                <a:cubicBezTo>
                  <a:pt x="3512363" y="409042"/>
                  <a:pt x="3515411" y="411556"/>
                  <a:pt x="3518611" y="413233"/>
                </a:cubicBezTo>
                <a:lnTo>
                  <a:pt x="3528389" y="415677"/>
                </a:lnTo>
                <a:lnTo>
                  <a:pt x="3555721" y="413233"/>
                </a:lnTo>
                <a:cubicBezTo>
                  <a:pt x="3562274" y="411556"/>
                  <a:pt x="3567836" y="408584"/>
                  <a:pt x="3572408" y="404317"/>
                </a:cubicBezTo>
                <a:cubicBezTo>
                  <a:pt x="3576370" y="400660"/>
                  <a:pt x="3579800" y="396545"/>
                  <a:pt x="3582696" y="391973"/>
                </a:cubicBezTo>
                <a:cubicBezTo>
                  <a:pt x="3585591" y="387401"/>
                  <a:pt x="3589934" y="380086"/>
                  <a:pt x="3595726" y="370027"/>
                </a:cubicBezTo>
                <a:cubicBezTo>
                  <a:pt x="3597250" y="366979"/>
                  <a:pt x="3599612" y="364541"/>
                  <a:pt x="3602812" y="362712"/>
                </a:cubicBezTo>
                <a:cubicBezTo>
                  <a:pt x="3606013" y="360883"/>
                  <a:pt x="3609442" y="359969"/>
                  <a:pt x="3613099" y="359969"/>
                </a:cubicBezTo>
                <a:cubicBezTo>
                  <a:pt x="3617366" y="359969"/>
                  <a:pt x="3621786" y="361493"/>
                  <a:pt x="3626358" y="364541"/>
                </a:cubicBezTo>
                <a:cubicBezTo>
                  <a:pt x="3622091" y="374599"/>
                  <a:pt x="3618281" y="383819"/>
                  <a:pt x="3614928" y="392201"/>
                </a:cubicBezTo>
                <a:cubicBezTo>
                  <a:pt x="3611575" y="400583"/>
                  <a:pt x="3608375" y="408280"/>
                  <a:pt x="3605327" y="415290"/>
                </a:cubicBezTo>
                <a:cubicBezTo>
                  <a:pt x="3608984" y="415900"/>
                  <a:pt x="3613404" y="416509"/>
                  <a:pt x="3618586" y="417119"/>
                </a:cubicBezTo>
                <a:cubicBezTo>
                  <a:pt x="3623767" y="417728"/>
                  <a:pt x="3629406" y="418033"/>
                  <a:pt x="3635502" y="418033"/>
                </a:cubicBezTo>
                <a:cubicBezTo>
                  <a:pt x="3641903" y="418033"/>
                  <a:pt x="3647313" y="417728"/>
                  <a:pt x="3651732" y="417119"/>
                </a:cubicBezTo>
                <a:cubicBezTo>
                  <a:pt x="3656152" y="416509"/>
                  <a:pt x="3662020" y="415290"/>
                  <a:pt x="3669335" y="413461"/>
                </a:cubicBezTo>
                <a:cubicBezTo>
                  <a:pt x="3670859" y="410718"/>
                  <a:pt x="3672764" y="406298"/>
                  <a:pt x="3675050" y="400202"/>
                </a:cubicBezTo>
                <a:cubicBezTo>
                  <a:pt x="3677336" y="394106"/>
                  <a:pt x="3680003" y="386867"/>
                  <a:pt x="3683051" y="378485"/>
                </a:cubicBezTo>
                <a:cubicBezTo>
                  <a:pt x="3686099" y="370103"/>
                  <a:pt x="3689452" y="361188"/>
                  <a:pt x="3693109" y="351739"/>
                </a:cubicBezTo>
                <a:cubicBezTo>
                  <a:pt x="3695243" y="347167"/>
                  <a:pt x="3697986" y="343662"/>
                  <a:pt x="3701339" y="341224"/>
                </a:cubicBezTo>
                <a:cubicBezTo>
                  <a:pt x="3704692" y="338785"/>
                  <a:pt x="3708959" y="337566"/>
                  <a:pt x="3714140" y="337566"/>
                </a:cubicBezTo>
                <a:cubicBezTo>
                  <a:pt x="3719932" y="337566"/>
                  <a:pt x="3724808" y="339090"/>
                  <a:pt x="3728771" y="342138"/>
                </a:cubicBezTo>
                <a:cubicBezTo>
                  <a:pt x="3726637" y="346710"/>
                  <a:pt x="3723665" y="354787"/>
                  <a:pt x="3719856" y="366370"/>
                </a:cubicBezTo>
                <a:cubicBezTo>
                  <a:pt x="3716045" y="377952"/>
                  <a:pt x="3710788" y="394716"/>
                  <a:pt x="3704082" y="416662"/>
                </a:cubicBezTo>
                <a:cubicBezTo>
                  <a:pt x="3707130" y="417576"/>
                  <a:pt x="3709873" y="418109"/>
                  <a:pt x="3712312" y="418262"/>
                </a:cubicBezTo>
                <a:cubicBezTo>
                  <a:pt x="3714750" y="418414"/>
                  <a:pt x="3717493" y="418643"/>
                  <a:pt x="3720541" y="418948"/>
                </a:cubicBezTo>
                <a:cubicBezTo>
                  <a:pt x="3730599" y="418948"/>
                  <a:pt x="3740658" y="417271"/>
                  <a:pt x="3750716" y="413918"/>
                </a:cubicBezTo>
                <a:cubicBezTo>
                  <a:pt x="3751936" y="412394"/>
                  <a:pt x="3753383" y="409499"/>
                  <a:pt x="3755060" y="405232"/>
                </a:cubicBezTo>
                <a:cubicBezTo>
                  <a:pt x="3756736" y="400964"/>
                  <a:pt x="3759098" y="394868"/>
                  <a:pt x="3762146" y="386944"/>
                </a:cubicBezTo>
                <a:cubicBezTo>
                  <a:pt x="3763975" y="380848"/>
                  <a:pt x="3766261" y="374371"/>
                  <a:pt x="3769004" y="367513"/>
                </a:cubicBezTo>
                <a:cubicBezTo>
                  <a:pt x="3771747" y="360655"/>
                  <a:pt x="3774796" y="353263"/>
                  <a:pt x="3778148" y="345338"/>
                </a:cubicBezTo>
                <a:cubicBezTo>
                  <a:pt x="3779672" y="341681"/>
                  <a:pt x="3782187" y="338861"/>
                  <a:pt x="3785692" y="336880"/>
                </a:cubicBezTo>
                <a:cubicBezTo>
                  <a:pt x="3789198" y="334899"/>
                  <a:pt x="3793236" y="333908"/>
                  <a:pt x="3797808" y="333908"/>
                </a:cubicBezTo>
                <a:cubicBezTo>
                  <a:pt x="3802989" y="333908"/>
                  <a:pt x="3807714" y="335280"/>
                  <a:pt x="3811981" y="338023"/>
                </a:cubicBezTo>
                <a:cubicBezTo>
                  <a:pt x="3810152" y="342900"/>
                  <a:pt x="3807562" y="350215"/>
                  <a:pt x="3804209" y="359969"/>
                </a:cubicBezTo>
                <a:cubicBezTo>
                  <a:pt x="3800856" y="369722"/>
                  <a:pt x="3796284" y="383743"/>
                  <a:pt x="3790493" y="402031"/>
                </a:cubicBezTo>
                <a:cubicBezTo>
                  <a:pt x="3798722" y="406603"/>
                  <a:pt x="3807104" y="410032"/>
                  <a:pt x="3815639" y="412318"/>
                </a:cubicBezTo>
                <a:lnTo>
                  <a:pt x="3843414" y="415573"/>
                </a:lnTo>
                <a:lnTo>
                  <a:pt x="3865359" y="413004"/>
                </a:lnTo>
                <a:cubicBezTo>
                  <a:pt x="3873512" y="411175"/>
                  <a:pt x="3882009" y="408432"/>
                  <a:pt x="3890848" y="404774"/>
                </a:cubicBezTo>
                <a:cubicBezTo>
                  <a:pt x="3889629" y="395021"/>
                  <a:pt x="3888486" y="385267"/>
                  <a:pt x="3887419" y="375514"/>
                </a:cubicBezTo>
                <a:cubicBezTo>
                  <a:pt x="3886352" y="365760"/>
                  <a:pt x="3885210" y="356006"/>
                  <a:pt x="3883990" y="346253"/>
                </a:cubicBezTo>
                <a:cubicBezTo>
                  <a:pt x="3882162" y="331013"/>
                  <a:pt x="3879190" y="309982"/>
                  <a:pt x="3875074" y="283159"/>
                </a:cubicBezTo>
                <a:cubicBezTo>
                  <a:pt x="3870960" y="256337"/>
                  <a:pt x="3865702" y="223723"/>
                  <a:pt x="3859302" y="185318"/>
                </a:cubicBezTo>
                <a:cubicBezTo>
                  <a:pt x="3866007" y="180137"/>
                  <a:pt x="3873322" y="175184"/>
                  <a:pt x="3881247" y="170459"/>
                </a:cubicBezTo>
                <a:cubicBezTo>
                  <a:pt x="3889172" y="165735"/>
                  <a:pt x="3897248" y="161087"/>
                  <a:pt x="3905478" y="156515"/>
                </a:cubicBezTo>
                <a:cubicBezTo>
                  <a:pt x="3906393" y="178765"/>
                  <a:pt x="3907231" y="200939"/>
                  <a:pt x="3907993" y="223037"/>
                </a:cubicBezTo>
                <a:cubicBezTo>
                  <a:pt x="3908755" y="245135"/>
                  <a:pt x="3909594" y="267157"/>
                  <a:pt x="3910508" y="289103"/>
                </a:cubicBezTo>
                <a:cubicBezTo>
                  <a:pt x="3911422" y="309524"/>
                  <a:pt x="3912108" y="328498"/>
                  <a:pt x="3912565" y="346024"/>
                </a:cubicBezTo>
                <a:cubicBezTo>
                  <a:pt x="3913022" y="363550"/>
                  <a:pt x="3913251" y="379781"/>
                  <a:pt x="3913251" y="394716"/>
                </a:cubicBezTo>
                <a:cubicBezTo>
                  <a:pt x="3913251" y="403250"/>
                  <a:pt x="3911803" y="412242"/>
                  <a:pt x="3908908" y="421691"/>
                </a:cubicBezTo>
                <a:cubicBezTo>
                  <a:pt x="3906012" y="431140"/>
                  <a:pt x="3901821" y="440131"/>
                  <a:pt x="3896334" y="448666"/>
                </a:cubicBezTo>
                <a:cubicBezTo>
                  <a:pt x="3893286" y="453238"/>
                  <a:pt x="3886962" y="456819"/>
                  <a:pt x="3877360" y="459410"/>
                </a:cubicBezTo>
                <a:cubicBezTo>
                  <a:pt x="3872560" y="460705"/>
                  <a:pt x="3867207" y="461677"/>
                  <a:pt x="3861302" y="462324"/>
                </a:cubicBezTo>
                <a:lnTo>
                  <a:pt x="3845505" y="463117"/>
                </a:lnTo>
                <a:lnTo>
                  <a:pt x="3844900" y="463296"/>
                </a:lnTo>
                <a:lnTo>
                  <a:pt x="3843936" y="463195"/>
                </a:lnTo>
                <a:lnTo>
                  <a:pt x="3841928" y="463296"/>
                </a:lnTo>
                <a:lnTo>
                  <a:pt x="3840310" y="462817"/>
                </a:lnTo>
                <a:lnTo>
                  <a:pt x="3826840" y="461410"/>
                </a:lnTo>
                <a:cubicBezTo>
                  <a:pt x="3820744" y="460153"/>
                  <a:pt x="3814572" y="458267"/>
                  <a:pt x="3808324" y="455752"/>
                </a:cubicBezTo>
                <a:cubicBezTo>
                  <a:pt x="3795827" y="450723"/>
                  <a:pt x="3785920" y="444398"/>
                  <a:pt x="3778606" y="436778"/>
                </a:cubicBezTo>
                <a:cubicBezTo>
                  <a:pt x="3776777" y="441960"/>
                  <a:pt x="3774796" y="446456"/>
                  <a:pt x="3772662" y="450266"/>
                </a:cubicBezTo>
                <a:cubicBezTo>
                  <a:pt x="3770528" y="454076"/>
                  <a:pt x="3766261" y="457200"/>
                  <a:pt x="3759860" y="459638"/>
                </a:cubicBezTo>
                <a:cubicBezTo>
                  <a:pt x="3756203" y="461467"/>
                  <a:pt x="3751098" y="462991"/>
                  <a:pt x="3744544" y="464210"/>
                </a:cubicBezTo>
                <a:cubicBezTo>
                  <a:pt x="3737991" y="465430"/>
                  <a:pt x="3731209" y="466039"/>
                  <a:pt x="3724199" y="466039"/>
                </a:cubicBezTo>
                <a:cubicBezTo>
                  <a:pt x="3713226" y="466039"/>
                  <a:pt x="3700882" y="462534"/>
                  <a:pt x="3687166" y="455524"/>
                </a:cubicBezTo>
                <a:cubicBezTo>
                  <a:pt x="3684727" y="457657"/>
                  <a:pt x="3680460" y="459486"/>
                  <a:pt x="3674364" y="461010"/>
                </a:cubicBezTo>
                <a:cubicBezTo>
                  <a:pt x="3668268" y="462534"/>
                  <a:pt x="3661486" y="463753"/>
                  <a:pt x="3654018" y="464668"/>
                </a:cubicBezTo>
                <a:cubicBezTo>
                  <a:pt x="3646551" y="465582"/>
                  <a:pt x="3639312" y="466039"/>
                  <a:pt x="3632302" y="466039"/>
                </a:cubicBezTo>
                <a:cubicBezTo>
                  <a:pt x="3624377" y="466039"/>
                  <a:pt x="3615614" y="464744"/>
                  <a:pt x="3606013" y="462153"/>
                </a:cubicBezTo>
                <a:cubicBezTo>
                  <a:pt x="3596411" y="459562"/>
                  <a:pt x="3587191" y="455981"/>
                  <a:pt x="3578352" y="451409"/>
                </a:cubicBezTo>
                <a:cubicBezTo>
                  <a:pt x="3572865" y="455066"/>
                  <a:pt x="3565550" y="457962"/>
                  <a:pt x="3556406" y="460096"/>
                </a:cubicBezTo>
                <a:lnTo>
                  <a:pt x="3529203" y="463118"/>
                </a:lnTo>
                <a:lnTo>
                  <a:pt x="3528670" y="463296"/>
                </a:lnTo>
                <a:lnTo>
                  <a:pt x="3528115" y="463239"/>
                </a:lnTo>
                <a:lnTo>
                  <a:pt x="3527603" y="463296"/>
                </a:lnTo>
                <a:lnTo>
                  <a:pt x="3527129" y="463138"/>
                </a:lnTo>
                <a:lnTo>
                  <a:pt x="3517526" y="462153"/>
                </a:lnTo>
                <a:cubicBezTo>
                  <a:pt x="3506667" y="459867"/>
                  <a:pt x="3496666" y="454152"/>
                  <a:pt x="3487522" y="445008"/>
                </a:cubicBezTo>
                <a:lnTo>
                  <a:pt x="3481121" y="466039"/>
                </a:lnTo>
                <a:cubicBezTo>
                  <a:pt x="3463138" y="466039"/>
                  <a:pt x="3446450" y="464515"/>
                  <a:pt x="3431057" y="461467"/>
                </a:cubicBezTo>
                <a:cubicBezTo>
                  <a:pt x="3415665" y="458419"/>
                  <a:pt x="3402330" y="454152"/>
                  <a:pt x="3391052" y="448666"/>
                </a:cubicBezTo>
                <a:cubicBezTo>
                  <a:pt x="3380689" y="454457"/>
                  <a:pt x="3371393" y="458343"/>
                  <a:pt x="3363163" y="460324"/>
                </a:cubicBezTo>
                <a:lnTo>
                  <a:pt x="3346370" y="462239"/>
                </a:lnTo>
                <a:lnTo>
                  <a:pt x="3346323" y="462382"/>
                </a:lnTo>
                <a:cubicBezTo>
                  <a:pt x="3345714" y="462991"/>
                  <a:pt x="3344799" y="463296"/>
                  <a:pt x="3343580" y="463296"/>
                </a:cubicBezTo>
                <a:lnTo>
                  <a:pt x="3339921" y="462975"/>
                </a:lnTo>
                <a:lnTo>
                  <a:pt x="3337103" y="463296"/>
                </a:lnTo>
                <a:lnTo>
                  <a:pt x="3334785" y="462523"/>
                </a:lnTo>
                <a:lnTo>
                  <a:pt x="3321462" y="461353"/>
                </a:lnTo>
                <a:cubicBezTo>
                  <a:pt x="3314795" y="460057"/>
                  <a:pt x="3308832" y="458114"/>
                  <a:pt x="3303575" y="455524"/>
                </a:cubicBezTo>
                <a:cubicBezTo>
                  <a:pt x="3293059" y="450342"/>
                  <a:pt x="3285058" y="443408"/>
                  <a:pt x="3279572" y="434721"/>
                </a:cubicBezTo>
                <a:cubicBezTo>
                  <a:pt x="3274085" y="426034"/>
                  <a:pt x="3270732" y="415900"/>
                  <a:pt x="3269514" y="404317"/>
                </a:cubicBezTo>
                <a:cubicBezTo>
                  <a:pt x="3268599" y="397612"/>
                  <a:pt x="3267456" y="388010"/>
                  <a:pt x="3266084" y="375514"/>
                </a:cubicBezTo>
                <a:cubicBezTo>
                  <a:pt x="3264713" y="363017"/>
                  <a:pt x="3263265" y="348767"/>
                  <a:pt x="3261741" y="332765"/>
                </a:cubicBezTo>
                <a:cubicBezTo>
                  <a:pt x="3260217" y="316763"/>
                  <a:pt x="3258617" y="300076"/>
                  <a:pt x="3256940" y="282702"/>
                </a:cubicBezTo>
                <a:cubicBezTo>
                  <a:pt x="3255264" y="265328"/>
                  <a:pt x="3253664" y="248183"/>
                  <a:pt x="3252140" y="231267"/>
                </a:cubicBezTo>
                <a:cubicBezTo>
                  <a:pt x="3250616" y="214351"/>
                  <a:pt x="3249244" y="199034"/>
                  <a:pt x="3248025" y="185318"/>
                </a:cubicBezTo>
                <a:cubicBezTo>
                  <a:pt x="3255340" y="179832"/>
                  <a:pt x="3262884" y="174727"/>
                  <a:pt x="3270656" y="170002"/>
                </a:cubicBezTo>
                <a:cubicBezTo>
                  <a:pt x="3278428" y="165278"/>
                  <a:pt x="3286430" y="160782"/>
                  <a:pt x="3294659" y="156515"/>
                </a:cubicBezTo>
                <a:close/>
                <a:moveTo>
                  <a:pt x="46635" y="156515"/>
                </a:moveTo>
                <a:cubicBezTo>
                  <a:pt x="47549" y="179680"/>
                  <a:pt x="48311" y="202692"/>
                  <a:pt x="48921" y="225552"/>
                </a:cubicBezTo>
                <a:cubicBezTo>
                  <a:pt x="49530" y="248412"/>
                  <a:pt x="50140" y="271729"/>
                  <a:pt x="50749" y="295504"/>
                </a:cubicBezTo>
                <a:cubicBezTo>
                  <a:pt x="51359" y="319278"/>
                  <a:pt x="51969" y="344119"/>
                  <a:pt x="52578" y="370027"/>
                </a:cubicBezTo>
                <a:lnTo>
                  <a:pt x="54407" y="403860"/>
                </a:lnTo>
                <a:cubicBezTo>
                  <a:pt x="60198" y="408127"/>
                  <a:pt x="66523" y="411175"/>
                  <a:pt x="73381" y="413004"/>
                </a:cubicBezTo>
                <a:lnTo>
                  <a:pt x="95084" y="415583"/>
                </a:lnTo>
                <a:lnTo>
                  <a:pt x="105766" y="415290"/>
                </a:lnTo>
                <a:cubicBezTo>
                  <a:pt x="111100" y="414985"/>
                  <a:pt x="116205" y="414680"/>
                  <a:pt x="121082" y="414376"/>
                </a:cubicBezTo>
                <a:cubicBezTo>
                  <a:pt x="131140" y="359816"/>
                  <a:pt x="159792" y="309982"/>
                  <a:pt x="207036" y="264871"/>
                </a:cubicBezTo>
                <a:lnTo>
                  <a:pt x="226238" y="269443"/>
                </a:lnTo>
                <a:cubicBezTo>
                  <a:pt x="226848" y="275539"/>
                  <a:pt x="227762" y="283312"/>
                  <a:pt x="228981" y="292760"/>
                </a:cubicBezTo>
                <a:cubicBezTo>
                  <a:pt x="230200" y="302209"/>
                  <a:pt x="231877" y="313334"/>
                  <a:pt x="234010" y="326136"/>
                </a:cubicBezTo>
                <a:cubicBezTo>
                  <a:pt x="236144" y="337109"/>
                  <a:pt x="237668" y="346405"/>
                  <a:pt x="238582" y="354025"/>
                </a:cubicBezTo>
                <a:cubicBezTo>
                  <a:pt x="239497" y="361645"/>
                  <a:pt x="239954" y="367741"/>
                  <a:pt x="239954" y="372313"/>
                </a:cubicBezTo>
                <a:cubicBezTo>
                  <a:pt x="239954" y="381762"/>
                  <a:pt x="237516" y="390601"/>
                  <a:pt x="232639" y="398831"/>
                </a:cubicBezTo>
                <a:cubicBezTo>
                  <a:pt x="227762" y="407060"/>
                  <a:pt x="221361" y="414376"/>
                  <a:pt x="213436" y="420776"/>
                </a:cubicBezTo>
                <a:cubicBezTo>
                  <a:pt x="227152" y="418338"/>
                  <a:pt x="238125" y="416890"/>
                  <a:pt x="246355" y="416433"/>
                </a:cubicBezTo>
                <a:lnTo>
                  <a:pt x="269963" y="415777"/>
                </a:lnTo>
                <a:lnTo>
                  <a:pt x="270053" y="415747"/>
                </a:lnTo>
                <a:lnTo>
                  <a:pt x="271044" y="415747"/>
                </a:lnTo>
                <a:lnTo>
                  <a:pt x="365303" y="415747"/>
                </a:lnTo>
                <a:cubicBezTo>
                  <a:pt x="386029" y="415747"/>
                  <a:pt x="401269" y="411937"/>
                  <a:pt x="411023" y="404317"/>
                </a:cubicBezTo>
                <a:cubicBezTo>
                  <a:pt x="414681" y="401574"/>
                  <a:pt x="418186" y="397078"/>
                  <a:pt x="421539" y="390830"/>
                </a:cubicBezTo>
                <a:cubicBezTo>
                  <a:pt x="424891" y="384581"/>
                  <a:pt x="429311" y="376276"/>
                  <a:pt x="434797" y="365912"/>
                </a:cubicBezTo>
                <a:cubicBezTo>
                  <a:pt x="438455" y="358597"/>
                  <a:pt x="441960" y="353949"/>
                  <a:pt x="445313" y="351968"/>
                </a:cubicBezTo>
                <a:cubicBezTo>
                  <a:pt x="448666" y="349987"/>
                  <a:pt x="452476" y="348996"/>
                  <a:pt x="456743" y="348996"/>
                </a:cubicBezTo>
                <a:cubicBezTo>
                  <a:pt x="462534" y="348996"/>
                  <a:pt x="467868" y="350825"/>
                  <a:pt x="472745" y="354482"/>
                </a:cubicBezTo>
                <a:cubicBezTo>
                  <a:pt x="469392" y="362102"/>
                  <a:pt x="465887" y="369951"/>
                  <a:pt x="462229" y="378028"/>
                </a:cubicBezTo>
                <a:cubicBezTo>
                  <a:pt x="458572" y="386105"/>
                  <a:pt x="454914" y="394106"/>
                  <a:pt x="451257" y="402031"/>
                </a:cubicBezTo>
                <a:cubicBezTo>
                  <a:pt x="459791" y="406908"/>
                  <a:pt x="468173" y="410413"/>
                  <a:pt x="476403" y="412547"/>
                </a:cubicBezTo>
                <a:lnTo>
                  <a:pt x="501914" y="415626"/>
                </a:lnTo>
                <a:lnTo>
                  <a:pt x="541630" y="414147"/>
                </a:lnTo>
                <a:cubicBezTo>
                  <a:pt x="554127" y="413080"/>
                  <a:pt x="564033" y="410566"/>
                  <a:pt x="571348" y="406603"/>
                </a:cubicBezTo>
                <a:cubicBezTo>
                  <a:pt x="576529" y="403860"/>
                  <a:pt x="580949" y="399440"/>
                  <a:pt x="584607" y="393344"/>
                </a:cubicBezTo>
                <a:cubicBezTo>
                  <a:pt x="588264" y="387248"/>
                  <a:pt x="593141" y="378257"/>
                  <a:pt x="599237" y="366370"/>
                </a:cubicBezTo>
                <a:cubicBezTo>
                  <a:pt x="602895" y="358750"/>
                  <a:pt x="606324" y="353949"/>
                  <a:pt x="609524" y="351968"/>
                </a:cubicBezTo>
                <a:cubicBezTo>
                  <a:pt x="612724" y="349987"/>
                  <a:pt x="616611" y="348996"/>
                  <a:pt x="621183" y="348996"/>
                </a:cubicBezTo>
                <a:cubicBezTo>
                  <a:pt x="627279" y="348996"/>
                  <a:pt x="632613" y="350825"/>
                  <a:pt x="637185" y="354482"/>
                </a:cubicBezTo>
                <a:cubicBezTo>
                  <a:pt x="634746" y="360578"/>
                  <a:pt x="632155" y="366674"/>
                  <a:pt x="629412" y="372770"/>
                </a:cubicBezTo>
                <a:cubicBezTo>
                  <a:pt x="626669" y="378866"/>
                  <a:pt x="624154" y="384505"/>
                  <a:pt x="621868" y="389687"/>
                </a:cubicBezTo>
                <a:cubicBezTo>
                  <a:pt x="619582" y="394868"/>
                  <a:pt x="617677" y="398983"/>
                  <a:pt x="616153" y="402031"/>
                </a:cubicBezTo>
                <a:cubicBezTo>
                  <a:pt x="624383" y="406908"/>
                  <a:pt x="632689" y="410413"/>
                  <a:pt x="641071" y="412547"/>
                </a:cubicBezTo>
                <a:lnTo>
                  <a:pt x="662799" y="415192"/>
                </a:lnTo>
                <a:lnTo>
                  <a:pt x="706298" y="404317"/>
                </a:lnTo>
                <a:cubicBezTo>
                  <a:pt x="709956" y="401574"/>
                  <a:pt x="713461" y="397078"/>
                  <a:pt x="716814" y="390830"/>
                </a:cubicBezTo>
                <a:cubicBezTo>
                  <a:pt x="720166" y="384581"/>
                  <a:pt x="724586" y="376276"/>
                  <a:pt x="730072" y="365912"/>
                </a:cubicBezTo>
                <a:cubicBezTo>
                  <a:pt x="733730" y="358597"/>
                  <a:pt x="737235" y="353949"/>
                  <a:pt x="740588" y="351968"/>
                </a:cubicBezTo>
                <a:cubicBezTo>
                  <a:pt x="743941" y="349987"/>
                  <a:pt x="747751" y="348996"/>
                  <a:pt x="752018" y="348996"/>
                </a:cubicBezTo>
                <a:cubicBezTo>
                  <a:pt x="757809" y="348996"/>
                  <a:pt x="763143" y="350825"/>
                  <a:pt x="768020" y="354482"/>
                </a:cubicBezTo>
                <a:cubicBezTo>
                  <a:pt x="764667" y="362102"/>
                  <a:pt x="761162" y="369951"/>
                  <a:pt x="757504" y="378028"/>
                </a:cubicBezTo>
                <a:cubicBezTo>
                  <a:pt x="753847" y="386105"/>
                  <a:pt x="750189" y="394106"/>
                  <a:pt x="746532" y="402031"/>
                </a:cubicBezTo>
                <a:cubicBezTo>
                  <a:pt x="755066" y="406908"/>
                  <a:pt x="763448" y="410413"/>
                  <a:pt x="771678" y="412547"/>
                </a:cubicBezTo>
                <a:lnTo>
                  <a:pt x="797019" y="415605"/>
                </a:lnTo>
                <a:lnTo>
                  <a:pt x="816331" y="414718"/>
                </a:lnTo>
                <a:cubicBezTo>
                  <a:pt x="823798" y="414033"/>
                  <a:pt x="831266" y="413004"/>
                  <a:pt x="838734" y="411632"/>
                </a:cubicBezTo>
                <a:cubicBezTo>
                  <a:pt x="853669" y="408889"/>
                  <a:pt x="865861" y="405384"/>
                  <a:pt x="875310" y="401117"/>
                </a:cubicBezTo>
                <a:cubicBezTo>
                  <a:pt x="872566" y="394106"/>
                  <a:pt x="869138" y="386334"/>
                  <a:pt x="865023" y="377800"/>
                </a:cubicBezTo>
                <a:cubicBezTo>
                  <a:pt x="860908" y="369265"/>
                  <a:pt x="857326" y="361798"/>
                  <a:pt x="854278" y="355397"/>
                </a:cubicBezTo>
                <a:cubicBezTo>
                  <a:pt x="851230" y="348691"/>
                  <a:pt x="848792" y="342976"/>
                  <a:pt x="846963" y="338252"/>
                </a:cubicBezTo>
                <a:cubicBezTo>
                  <a:pt x="845134" y="333527"/>
                  <a:pt x="844220" y="329336"/>
                  <a:pt x="844220" y="325679"/>
                </a:cubicBezTo>
                <a:cubicBezTo>
                  <a:pt x="844220" y="318364"/>
                  <a:pt x="847878" y="310591"/>
                  <a:pt x="855193" y="302362"/>
                </a:cubicBezTo>
                <a:cubicBezTo>
                  <a:pt x="862508" y="294132"/>
                  <a:pt x="871347" y="287274"/>
                  <a:pt x="881710" y="281788"/>
                </a:cubicBezTo>
                <a:cubicBezTo>
                  <a:pt x="883539" y="289712"/>
                  <a:pt x="885597" y="299085"/>
                  <a:pt x="887883" y="309905"/>
                </a:cubicBezTo>
                <a:cubicBezTo>
                  <a:pt x="890169" y="320726"/>
                  <a:pt x="892531" y="332537"/>
                  <a:pt x="894969" y="345338"/>
                </a:cubicBezTo>
                <a:cubicBezTo>
                  <a:pt x="896798" y="355092"/>
                  <a:pt x="898170" y="363322"/>
                  <a:pt x="899084" y="370027"/>
                </a:cubicBezTo>
                <a:cubicBezTo>
                  <a:pt x="899998" y="376733"/>
                  <a:pt x="900456" y="381914"/>
                  <a:pt x="900456" y="385572"/>
                </a:cubicBezTo>
                <a:cubicBezTo>
                  <a:pt x="900456" y="391973"/>
                  <a:pt x="898779" y="399974"/>
                  <a:pt x="895426" y="409575"/>
                </a:cubicBezTo>
                <a:cubicBezTo>
                  <a:pt x="892074" y="419176"/>
                  <a:pt x="887959" y="428701"/>
                  <a:pt x="883082" y="438150"/>
                </a:cubicBezTo>
                <a:cubicBezTo>
                  <a:pt x="862280" y="450723"/>
                  <a:pt x="840362" y="458581"/>
                  <a:pt x="817331" y="461724"/>
                </a:cubicBezTo>
                <a:lnTo>
                  <a:pt x="799272" y="462937"/>
                </a:lnTo>
                <a:lnTo>
                  <a:pt x="798195" y="463296"/>
                </a:lnTo>
                <a:lnTo>
                  <a:pt x="796511" y="463123"/>
                </a:lnTo>
                <a:lnTo>
                  <a:pt x="793928" y="463296"/>
                </a:lnTo>
                <a:lnTo>
                  <a:pt x="792021" y="462660"/>
                </a:lnTo>
                <a:lnTo>
                  <a:pt x="779879" y="461410"/>
                </a:lnTo>
                <a:cubicBezTo>
                  <a:pt x="761991" y="457638"/>
                  <a:pt x="745389" y="448208"/>
                  <a:pt x="730072" y="433121"/>
                </a:cubicBezTo>
                <a:cubicBezTo>
                  <a:pt x="728244" y="435864"/>
                  <a:pt x="726567" y="438302"/>
                  <a:pt x="725043" y="440436"/>
                </a:cubicBezTo>
                <a:cubicBezTo>
                  <a:pt x="723519" y="442570"/>
                  <a:pt x="721995" y="444703"/>
                  <a:pt x="720471" y="446837"/>
                </a:cubicBezTo>
                <a:cubicBezTo>
                  <a:pt x="716814" y="451104"/>
                  <a:pt x="709575" y="454914"/>
                  <a:pt x="698754" y="458267"/>
                </a:cubicBezTo>
                <a:lnTo>
                  <a:pt x="668389" y="462267"/>
                </a:lnTo>
                <a:lnTo>
                  <a:pt x="667360" y="463296"/>
                </a:lnTo>
                <a:lnTo>
                  <a:pt x="664728" y="462749"/>
                </a:lnTo>
                <a:lnTo>
                  <a:pt x="660578" y="463296"/>
                </a:lnTo>
                <a:lnTo>
                  <a:pt x="658800" y="461518"/>
                </a:lnTo>
                <a:lnTo>
                  <a:pt x="631584" y="455866"/>
                </a:lnTo>
                <a:cubicBezTo>
                  <a:pt x="620230" y="450913"/>
                  <a:pt x="609448" y="443484"/>
                  <a:pt x="599237" y="433578"/>
                </a:cubicBezTo>
                <a:lnTo>
                  <a:pt x="594208" y="440436"/>
                </a:lnTo>
                <a:cubicBezTo>
                  <a:pt x="589636" y="446227"/>
                  <a:pt x="582930" y="450799"/>
                  <a:pt x="574091" y="454152"/>
                </a:cubicBezTo>
                <a:cubicBezTo>
                  <a:pt x="565252" y="457505"/>
                  <a:pt x="554508" y="459867"/>
                  <a:pt x="541858" y="461239"/>
                </a:cubicBezTo>
                <a:lnTo>
                  <a:pt x="503631" y="463059"/>
                </a:lnTo>
                <a:lnTo>
                  <a:pt x="502920" y="463296"/>
                </a:lnTo>
                <a:lnTo>
                  <a:pt x="501571" y="463157"/>
                </a:lnTo>
                <a:lnTo>
                  <a:pt x="498653" y="463296"/>
                </a:lnTo>
                <a:lnTo>
                  <a:pt x="496746" y="462660"/>
                </a:lnTo>
                <a:lnTo>
                  <a:pt x="484604" y="461410"/>
                </a:lnTo>
                <a:cubicBezTo>
                  <a:pt x="466716" y="457638"/>
                  <a:pt x="450114" y="448208"/>
                  <a:pt x="434797" y="433121"/>
                </a:cubicBezTo>
                <a:cubicBezTo>
                  <a:pt x="432969" y="435864"/>
                  <a:pt x="431292" y="438302"/>
                  <a:pt x="429768" y="440436"/>
                </a:cubicBezTo>
                <a:cubicBezTo>
                  <a:pt x="428244" y="442570"/>
                  <a:pt x="426720" y="444703"/>
                  <a:pt x="425196" y="446837"/>
                </a:cubicBezTo>
                <a:cubicBezTo>
                  <a:pt x="421539" y="451104"/>
                  <a:pt x="414300" y="454914"/>
                  <a:pt x="403479" y="458267"/>
                </a:cubicBezTo>
                <a:cubicBezTo>
                  <a:pt x="398069" y="459943"/>
                  <a:pt x="392182" y="461200"/>
                  <a:pt x="385820" y="462039"/>
                </a:cubicBezTo>
                <a:lnTo>
                  <a:pt x="367993" y="463131"/>
                </a:lnTo>
                <a:lnTo>
                  <a:pt x="367437" y="463296"/>
                </a:lnTo>
                <a:lnTo>
                  <a:pt x="365303" y="463296"/>
                </a:lnTo>
                <a:lnTo>
                  <a:pt x="271044" y="463296"/>
                </a:lnTo>
                <a:cubicBezTo>
                  <a:pt x="259766" y="463296"/>
                  <a:pt x="249098" y="464210"/>
                  <a:pt x="239040" y="466039"/>
                </a:cubicBezTo>
                <a:cubicBezTo>
                  <a:pt x="245745" y="469087"/>
                  <a:pt x="251460" y="473735"/>
                  <a:pt x="256185" y="479984"/>
                </a:cubicBezTo>
                <a:cubicBezTo>
                  <a:pt x="260909" y="486232"/>
                  <a:pt x="263271" y="492557"/>
                  <a:pt x="263271" y="498958"/>
                </a:cubicBezTo>
                <a:cubicBezTo>
                  <a:pt x="263271" y="501701"/>
                  <a:pt x="262281" y="506197"/>
                  <a:pt x="260299" y="512445"/>
                </a:cubicBezTo>
                <a:cubicBezTo>
                  <a:pt x="258318" y="518693"/>
                  <a:pt x="256108" y="524789"/>
                  <a:pt x="253670" y="530733"/>
                </a:cubicBezTo>
                <a:cubicBezTo>
                  <a:pt x="251232" y="536677"/>
                  <a:pt x="249250" y="540563"/>
                  <a:pt x="247726" y="542392"/>
                </a:cubicBezTo>
                <a:cubicBezTo>
                  <a:pt x="244374" y="546049"/>
                  <a:pt x="239268" y="549326"/>
                  <a:pt x="232410" y="552221"/>
                </a:cubicBezTo>
                <a:cubicBezTo>
                  <a:pt x="225552" y="555117"/>
                  <a:pt x="217551" y="556565"/>
                  <a:pt x="208407" y="556565"/>
                </a:cubicBezTo>
                <a:cubicBezTo>
                  <a:pt x="184633" y="556565"/>
                  <a:pt x="164973" y="549478"/>
                  <a:pt x="149428" y="535305"/>
                </a:cubicBezTo>
                <a:cubicBezTo>
                  <a:pt x="133884" y="521132"/>
                  <a:pt x="123978" y="501396"/>
                  <a:pt x="119710" y="476098"/>
                </a:cubicBezTo>
                <a:lnTo>
                  <a:pt x="104623" y="482956"/>
                </a:lnTo>
                <a:lnTo>
                  <a:pt x="99594" y="462382"/>
                </a:lnTo>
                <a:lnTo>
                  <a:pt x="97841" y="462534"/>
                </a:lnTo>
                <a:lnTo>
                  <a:pt x="95555" y="463296"/>
                </a:lnTo>
                <a:lnTo>
                  <a:pt x="92333" y="463013"/>
                </a:lnTo>
                <a:lnTo>
                  <a:pt x="89078" y="463296"/>
                </a:lnTo>
                <a:lnTo>
                  <a:pt x="86760" y="462523"/>
                </a:lnTo>
                <a:lnTo>
                  <a:pt x="73438" y="461353"/>
                </a:lnTo>
                <a:cubicBezTo>
                  <a:pt x="66770" y="460057"/>
                  <a:pt x="60808" y="458114"/>
                  <a:pt x="55550" y="455524"/>
                </a:cubicBezTo>
                <a:cubicBezTo>
                  <a:pt x="45034" y="450342"/>
                  <a:pt x="37033" y="443408"/>
                  <a:pt x="31547" y="434721"/>
                </a:cubicBezTo>
                <a:cubicBezTo>
                  <a:pt x="26061" y="426034"/>
                  <a:pt x="22708" y="415900"/>
                  <a:pt x="21489" y="404317"/>
                </a:cubicBezTo>
                <a:cubicBezTo>
                  <a:pt x="20574" y="397612"/>
                  <a:pt x="19431" y="388010"/>
                  <a:pt x="18060" y="375514"/>
                </a:cubicBezTo>
                <a:cubicBezTo>
                  <a:pt x="16688" y="363017"/>
                  <a:pt x="15240" y="348767"/>
                  <a:pt x="13716" y="332765"/>
                </a:cubicBezTo>
                <a:cubicBezTo>
                  <a:pt x="12192" y="316763"/>
                  <a:pt x="10592" y="300076"/>
                  <a:pt x="8916" y="282702"/>
                </a:cubicBezTo>
                <a:cubicBezTo>
                  <a:pt x="7239" y="265328"/>
                  <a:pt x="5639" y="248183"/>
                  <a:pt x="4115" y="231267"/>
                </a:cubicBezTo>
                <a:cubicBezTo>
                  <a:pt x="2591" y="214351"/>
                  <a:pt x="1219" y="199034"/>
                  <a:pt x="0" y="185318"/>
                </a:cubicBezTo>
                <a:cubicBezTo>
                  <a:pt x="7315" y="179832"/>
                  <a:pt x="14859" y="174727"/>
                  <a:pt x="22632" y="170002"/>
                </a:cubicBezTo>
                <a:cubicBezTo>
                  <a:pt x="30404" y="165278"/>
                  <a:pt x="38405" y="160782"/>
                  <a:pt x="46635" y="156515"/>
                </a:cubicBezTo>
                <a:close/>
                <a:moveTo>
                  <a:pt x="5237836" y="144170"/>
                </a:moveTo>
                <a:cubicBezTo>
                  <a:pt x="5235702" y="144170"/>
                  <a:pt x="5233721" y="144856"/>
                  <a:pt x="5231892" y="146228"/>
                </a:cubicBezTo>
                <a:cubicBezTo>
                  <a:pt x="5230064" y="147599"/>
                  <a:pt x="5229150" y="149047"/>
                  <a:pt x="5229150" y="150571"/>
                </a:cubicBezTo>
                <a:cubicBezTo>
                  <a:pt x="5229150" y="156972"/>
                  <a:pt x="5234330" y="162154"/>
                  <a:pt x="5244694" y="166116"/>
                </a:cubicBezTo>
                <a:lnTo>
                  <a:pt x="5245608" y="164287"/>
                </a:lnTo>
                <a:cubicBezTo>
                  <a:pt x="5246218" y="163068"/>
                  <a:pt x="5246522" y="162001"/>
                  <a:pt x="5246522" y="161087"/>
                </a:cubicBezTo>
                <a:cubicBezTo>
                  <a:pt x="5246522" y="160172"/>
                  <a:pt x="5246522" y="159410"/>
                  <a:pt x="5246522" y="158801"/>
                </a:cubicBezTo>
                <a:cubicBezTo>
                  <a:pt x="5246522" y="154534"/>
                  <a:pt x="5245685" y="151028"/>
                  <a:pt x="5244008" y="148285"/>
                </a:cubicBezTo>
                <a:cubicBezTo>
                  <a:pt x="5242332" y="145542"/>
                  <a:pt x="5240274" y="144170"/>
                  <a:pt x="5237836" y="144170"/>
                </a:cubicBezTo>
                <a:close/>
                <a:moveTo>
                  <a:pt x="2617089" y="143104"/>
                </a:moveTo>
                <a:cubicBezTo>
                  <a:pt x="2623795" y="142799"/>
                  <a:pt x="2629662" y="145618"/>
                  <a:pt x="2634692" y="151562"/>
                </a:cubicBezTo>
                <a:cubicBezTo>
                  <a:pt x="2639720" y="157505"/>
                  <a:pt x="2642235" y="165202"/>
                  <a:pt x="2642235" y="174650"/>
                </a:cubicBezTo>
                <a:cubicBezTo>
                  <a:pt x="2642235" y="181661"/>
                  <a:pt x="2639644" y="187757"/>
                  <a:pt x="2634463" y="192938"/>
                </a:cubicBezTo>
                <a:cubicBezTo>
                  <a:pt x="2629281" y="198120"/>
                  <a:pt x="2623338" y="200711"/>
                  <a:pt x="2616632" y="200711"/>
                </a:cubicBezTo>
                <a:cubicBezTo>
                  <a:pt x="2609622" y="200711"/>
                  <a:pt x="2603906" y="198196"/>
                  <a:pt x="2599487" y="193167"/>
                </a:cubicBezTo>
                <a:cubicBezTo>
                  <a:pt x="2595067" y="188138"/>
                  <a:pt x="2592857" y="181813"/>
                  <a:pt x="2592858" y="174193"/>
                </a:cubicBezTo>
                <a:cubicBezTo>
                  <a:pt x="2592857" y="165354"/>
                  <a:pt x="2595372" y="157963"/>
                  <a:pt x="2600402" y="152019"/>
                </a:cubicBezTo>
                <a:cubicBezTo>
                  <a:pt x="2605430" y="146075"/>
                  <a:pt x="2610993" y="143104"/>
                  <a:pt x="2617089" y="143104"/>
                </a:cubicBezTo>
                <a:close/>
                <a:moveTo>
                  <a:pt x="1654074" y="142875"/>
                </a:moveTo>
                <a:lnTo>
                  <a:pt x="1654531" y="148361"/>
                </a:lnTo>
                <a:cubicBezTo>
                  <a:pt x="1654531" y="156286"/>
                  <a:pt x="1651026" y="162382"/>
                  <a:pt x="1644015" y="166649"/>
                </a:cubicBezTo>
                <a:cubicBezTo>
                  <a:pt x="1636090" y="170612"/>
                  <a:pt x="1625880" y="175031"/>
                  <a:pt x="1613383" y="179908"/>
                </a:cubicBezTo>
                <a:cubicBezTo>
                  <a:pt x="1600886" y="184785"/>
                  <a:pt x="1586256" y="190119"/>
                  <a:pt x="1569492" y="195910"/>
                </a:cubicBezTo>
                <a:lnTo>
                  <a:pt x="1571778" y="173965"/>
                </a:lnTo>
                <a:cubicBezTo>
                  <a:pt x="1592199" y="166649"/>
                  <a:pt x="1608963" y="160553"/>
                  <a:pt x="1622070" y="155677"/>
                </a:cubicBezTo>
                <a:cubicBezTo>
                  <a:pt x="1635176" y="150800"/>
                  <a:pt x="1645844" y="146533"/>
                  <a:pt x="1654074" y="142875"/>
                </a:cubicBezTo>
                <a:close/>
                <a:moveTo>
                  <a:pt x="901599" y="142875"/>
                </a:moveTo>
                <a:lnTo>
                  <a:pt x="902056" y="148361"/>
                </a:lnTo>
                <a:cubicBezTo>
                  <a:pt x="902056" y="156286"/>
                  <a:pt x="898551" y="162382"/>
                  <a:pt x="891540" y="166649"/>
                </a:cubicBezTo>
                <a:cubicBezTo>
                  <a:pt x="883616" y="170612"/>
                  <a:pt x="873405" y="175031"/>
                  <a:pt x="860908" y="179908"/>
                </a:cubicBezTo>
                <a:cubicBezTo>
                  <a:pt x="848411" y="184785"/>
                  <a:pt x="833781" y="190119"/>
                  <a:pt x="817017" y="195910"/>
                </a:cubicBezTo>
                <a:lnTo>
                  <a:pt x="819303" y="173965"/>
                </a:lnTo>
                <a:cubicBezTo>
                  <a:pt x="839724" y="166649"/>
                  <a:pt x="856488" y="160553"/>
                  <a:pt x="869595" y="155677"/>
                </a:cubicBezTo>
                <a:cubicBezTo>
                  <a:pt x="882701" y="150800"/>
                  <a:pt x="893369" y="146533"/>
                  <a:pt x="901599" y="142875"/>
                </a:cubicBezTo>
                <a:close/>
                <a:moveTo>
                  <a:pt x="3726790" y="129311"/>
                </a:moveTo>
                <a:lnTo>
                  <a:pt x="3727247" y="134798"/>
                </a:lnTo>
                <a:cubicBezTo>
                  <a:pt x="3727247" y="143332"/>
                  <a:pt x="3723894" y="149581"/>
                  <a:pt x="3717188" y="153543"/>
                </a:cubicBezTo>
                <a:cubicBezTo>
                  <a:pt x="3708958" y="157505"/>
                  <a:pt x="3698596" y="161849"/>
                  <a:pt x="3686099" y="166573"/>
                </a:cubicBezTo>
                <a:cubicBezTo>
                  <a:pt x="3673602" y="171298"/>
                  <a:pt x="3659124" y="176403"/>
                  <a:pt x="3642665" y="181889"/>
                </a:cubicBezTo>
                <a:lnTo>
                  <a:pt x="3644951" y="160858"/>
                </a:lnTo>
                <a:cubicBezTo>
                  <a:pt x="3663239" y="154153"/>
                  <a:pt x="3679012" y="148361"/>
                  <a:pt x="3692271" y="143485"/>
                </a:cubicBezTo>
                <a:cubicBezTo>
                  <a:pt x="3705530" y="138608"/>
                  <a:pt x="3717036" y="133883"/>
                  <a:pt x="3726790" y="129311"/>
                </a:cubicBezTo>
                <a:close/>
                <a:moveTo>
                  <a:pt x="5243322" y="128626"/>
                </a:moveTo>
                <a:cubicBezTo>
                  <a:pt x="5248200" y="128626"/>
                  <a:pt x="5252162" y="130759"/>
                  <a:pt x="5255210" y="135026"/>
                </a:cubicBezTo>
                <a:cubicBezTo>
                  <a:pt x="5258868" y="139903"/>
                  <a:pt x="5260696" y="147676"/>
                  <a:pt x="5260696" y="158344"/>
                </a:cubicBezTo>
                <a:cubicBezTo>
                  <a:pt x="5260696" y="162306"/>
                  <a:pt x="5259934" y="165964"/>
                  <a:pt x="5258410" y="169316"/>
                </a:cubicBezTo>
                <a:lnTo>
                  <a:pt x="5272584" y="170231"/>
                </a:lnTo>
                <a:cubicBezTo>
                  <a:pt x="5272584" y="175108"/>
                  <a:pt x="5270983" y="178613"/>
                  <a:pt x="5267782" y="180746"/>
                </a:cubicBezTo>
                <a:cubicBezTo>
                  <a:pt x="5264582" y="182880"/>
                  <a:pt x="5259630" y="183947"/>
                  <a:pt x="5252924" y="183947"/>
                </a:cubicBezTo>
                <a:lnTo>
                  <a:pt x="5248352" y="183490"/>
                </a:lnTo>
                <a:cubicBezTo>
                  <a:pt x="5240731" y="191110"/>
                  <a:pt x="5232959" y="197129"/>
                  <a:pt x="5225034" y="201549"/>
                </a:cubicBezTo>
                <a:cubicBezTo>
                  <a:pt x="5217110" y="205969"/>
                  <a:pt x="5210099" y="208178"/>
                  <a:pt x="5204003" y="208178"/>
                </a:cubicBezTo>
                <a:cubicBezTo>
                  <a:pt x="5194554" y="208178"/>
                  <a:pt x="5189830" y="204216"/>
                  <a:pt x="5189830" y="196291"/>
                </a:cubicBezTo>
                <a:cubicBezTo>
                  <a:pt x="5198974" y="194462"/>
                  <a:pt x="5206898" y="192024"/>
                  <a:pt x="5213604" y="188976"/>
                </a:cubicBezTo>
                <a:cubicBezTo>
                  <a:pt x="5220310" y="185928"/>
                  <a:pt x="5226406" y="182575"/>
                  <a:pt x="5231892" y="178918"/>
                </a:cubicBezTo>
                <a:cubicBezTo>
                  <a:pt x="5220920" y="173431"/>
                  <a:pt x="5215434" y="166268"/>
                  <a:pt x="5215434" y="157429"/>
                </a:cubicBezTo>
                <a:cubicBezTo>
                  <a:pt x="5215434" y="150419"/>
                  <a:pt x="5218405" y="143866"/>
                  <a:pt x="5224348" y="137770"/>
                </a:cubicBezTo>
                <a:cubicBezTo>
                  <a:pt x="5230292" y="131674"/>
                  <a:pt x="5236617" y="128626"/>
                  <a:pt x="5243322" y="128626"/>
                </a:cubicBezTo>
                <a:close/>
                <a:moveTo>
                  <a:pt x="234849" y="123825"/>
                </a:moveTo>
                <a:lnTo>
                  <a:pt x="235306" y="129311"/>
                </a:lnTo>
                <a:cubicBezTo>
                  <a:pt x="235306" y="137236"/>
                  <a:pt x="231801" y="143332"/>
                  <a:pt x="224790" y="147599"/>
                </a:cubicBezTo>
                <a:cubicBezTo>
                  <a:pt x="216865" y="151562"/>
                  <a:pt x="206655" y="155981"/>
                  <a:pt x="194158" y="160858"/>
                </a:cubicBezTo>
                <a:cubicBezTo>
                  <a:pt x="181661" y="165735"/>
                  <a:pt x="167031" y="171069"/>
                  <a:pt x="150267" y="176860"/>
                </a:cubicBezTo>
                <a:lnTo>
                  <a:pt x="152553" y="154915"/>
                </a:lnTo>
                <a:cubicBezTo>
                  <a:pt x="172974" y="147599"/>
                  <a:pt x="189738" y="141503"/>
                  <a:pt x="202845" y="136627"/>
                </a:cubicBezTo>
                <a:cubicBezTo>
                  <a:pt x="215951" y="131750"/>
                  <a:pt x="226619" y="127483"/>
                  <a:pt x="234849" y="123825"/>
                </a:cubicBezTo>
                <a:close/>
                <a:moveTo>
                  <a:pt x="2227936" y="115595"/>
                </a:moveTo>
                <a:cubicBezTo>
                  <a:pt x="2225802" y="115595"/>
                  <a:pt x="2223821" y="116281"/>
                  <a:pt x="2221992" y="117653"/>
                </a:cubicBezTo>
                <a:cubicBezTo>
                  <a:pt x="2220163" y="119024"/>
                  <a:pt x="2219249" y="120472"/>
                  <a:pt x="2219249" y="121996"/>
                </a:cubicBezTo>
                <a:cubicBezTo>
                  <a:pt x="2219249" y="128397"/>
                  <a:pt x="2224431" y="133579"/>
                  <a:pt x="2234794" y="137541"/>
                </a:cubicBezTo>
                <a:lnTo>
                  <a:pt x="2235708" y="135712"/>
                </a:lnTo>
                <a:cubicBezTo>
                  <a:pt x="2236318" y="134493"/>
                  <a:pt x="2236622" y="133426"/>
                  <a:pt x="2236622" y="132512"/>
                </a:cubicBezTo>
                <a:cubicBezTo>
                  <a:pt x="2236622" y="131597"/>
                  <a:pt x="2236622" y="130835"/>
                  <a:pt x="2236622" y="130226"/>
                </a:cubicBezTo>
                <a:cubicBezTo>
                  <a:pt x="2236622" y="125959"/>
                  <a:pt x="2235784" y="122453"/>
                  <a:pt x="2234108" y="119710"/>
                </a:cubicBezTo>
                <a:cubicBezTo>
                  <a:pt x="2232432" y="116967"/>
                  <a:pt x="2230374" y="115595"/>
                  <a:pt x="2227936" y="115595"/>
                </a:cubicBezTo>
                <a:close/>
                <a:moveTo>
                  <a:pt x="1349274" y="114300"/>
                </a:moveTo>
                <a:lnTo>
                  <a:pt x="1349731" y="119786"/>
                </a:lnTo>
                <a:cubicBezTo>
                  <a:pt x="1349731" y="127711"/>
                  <a:pt x="1346226" y="133807"/>
                  <a:pt x="1339215" y="138074"/>
                </a:cubicBezTo>
                <a:cubicBezTo>
                  <a:pt x="1331291" y="142037"/>
                  <a:pt x="1321080" y="146456"/>
                  <a:pt x="1308583" y="151333"/>
                </a:cubicBezTo>
                <a:cubicBezTo>
                  <a:pt x="1296086" y="156210"/>
                  <a:pt x="1281456" y="161544"/>
                  <a:pt x="1264692" y="167335"/>
                </a:cubicBezTo>
                <a:lnTo>
                  <a:pt x="1266978" y="145390"/>
                </a:lnTo>
                <a:cubicBezTo>
                  <a:pt x="1287399" y="138074"/>
                  <a:pt x="1304163" y="131978"/>
                  <a:pt x="1317270" y="127102"/>
                </a:cubicBezTo>
                <a:cubicBezTo>
                  <a:pt x="1330376" y="122225"/>
                  <a:pt x="1341044" y="117958"/>
                  <a:pt x="1349274" y="114300"/>
                </a:cubicBezTo>
                <a:close/>
                <a:moveTo>
                  <a:pt x="3323692" y="101346"/>
                </a:moveTo>
                <a:lnTo>
                  <a:pt x="3327349" y="111862"/>
                </a:lnTo>
                <a:cubicBezTo>
                  <a:pt x="3321558" y="118262"/>
                  <a:pt x="3314471" y="123444"/>
                  <a:pt x="3306090" y="127406"/>
                </a:cubicBezTo>
                <a:cubicBezTo>
                  <a:pt x="3297707" y="131369"/>
                  <a:pt x="3290773" y="133350"/>
                  <a:pt x="3285287" y="133350"/>
                </a:cubicBezTo>
                <a:cubicBezTo>
                  <a:pt x="3270961" y="133350"/>
                  <a:pt x="3255112" y="129997"/>
                  <a:pt x="3237738" y="123292"/>
                </a:cubicBezTo>
                <a:lnTo>
                  <a:pt x="3215792" y="134264"/>
                </a:lnTo>
                <a:lnTo>
                  <a:pt x="3209849" y="124663"/>
                </a:lnTo>
                <a:cubicBezTo>
                  <a:pt x="3228137" y="109728"/>
                  <a:pt x="3238348" y="102260"/>
                  <a:pt x="3240481" y="102260"/>
                </a:cubicBezTo>
                <a:lnTo>
                  <a:pt x="3248254" y="103175"/>
                </a:lnTo>
                <a:cubicBezTo>
                  <a:pt x="3257093" y="105308"/>
                  <a:pt x="3264789" y="106985"/>
                  <a:pt x="3271342" y="108204"/>
                </a:cubicBezTo>
                <a:cubicBezTo>
                  <a:pt x="3277896" y="109423"/>
                  <a:pt x="3283153" y="110033"/>
                  <a:pt x="3287116" y="110033"/>
                </a:cubicBezTo>
                <a:cubicBezTo>
                  <a:pt x="3292297" y="110033"/>
                  <a:pt x="3298622" y="109118"/>
                  <a:pt x="3306090" y="107290"/>
                </a:cubicBezTo>
                <a:cubicBezTo>
                  <a:pt x="3313557" y="105461"/>
                  <a:pt x="3319424" y="103480"/>
                  <a:pt x="3323692" y="101346"/>
                </a:cubicBezTo>
                <a:close/>
                <a:moveTo>
                  <a:pt x="2233422" y="100051"/>
                </a:moveTo>
                <a:cubicBezTo>
                  <a:pt x="2238299" y="100051"/>
                  <a:pt x="2242261" y="102184"/>
                  <a:pt x="2245310" y="106451"/>
                </a:cubicBezTo>
                <a:cubicBezTo>
                  <a:pt x="2248967" y="111328"/>
                  <a:pt x="2250796" y="119101"/>
                  <a:pt x="2250796" y="129769"/>
                </a:cubicBezTo>
                <a:cubicBezTo>
                  <a:pt x="2250796" y="133731"/>
                  <a:pt x="2250034" y="137389"/>
                  <a:pt x="2248510" y="140741"/>
                </a:cubicBezTo>
                <a:lnTo>
                  <a:pt x="2262683" y="141656"/>
                </a:lnTo>
                <a:cubicBezTo>
                  <a:pt x="2262683" y="146533"/>
                  <a:pt x="2261083" y="150038"/>
                  <a:pt x="2257882" y="152171"/>
                </a:cubicBezTo>
                <a:cubicBezTo>
                  <a:pt x="2254682" y="154305"/>
                  <a:pt x="2249729" y="155372"/>
                  <a:pt x="2243023" y="155372"/>
                </a:cubicBezTo>
                <a:lnTo>
                  <a:pt x="2238452" y="154915"/>
                </a:lnTo>
                <a:cubicBezTo>
                  <a:pt x="2230832" y="162535"/>
                  <a:pt x="2223059" y="168554"/>
                  <a:pt x="2215134" y="172974"/>
                </a:cubicBezTo>
                <a:cubicBezTo>
                  <a:pt x="2207210" y="177394"/>
                  <a:pt x="2200199" y="179603"/>
                  <a:pt x="2194103" y="179603"/>
                </a:cubicBezTo>
                <a:cubicBezTo>
                  <a:pt x="2184654" y="179603"/>
                  <a:pt x="2179930" y="175641"/>
                  <a:pt x="2179930" y="167716"/>
                </a:cubicBezTo>
                <a:cubicBezTo>
                  <a:pt x="2189074" y="165887"/>
                  <a:pt x="2196999" y="163449"/>
                  <a:pt x="2203704" y="160401"/>
                </a:cubicBezTo>
                <a:cubicBezTo>
                  <a:pt x="2210410" y="157353"/>
                  <a:pt x="2216506" y="154000"/>
                  <a:pt x="2221992" y="150343"/>
                </a:cubicBezTo>
                <a:cubicBezTo>
                  <a:pt x="2211019" y="144856"/>
                  <a:pt x="2205533" y="137693"/>
                  <a:pt x="2205533" y="128854"/>
                </a:cubicBezTo>
                <a:cubicBezTo>
                  <a:pt x="2205533" y="121844"/>
                  <a:pt x="2208505" y="115291"/>
                  <a:pt x="2214448" y="109195"/>
                </a:cubicBezTo>
                <a:cubicBezTo>
                  <a:pt x="2220392" y="103099"/>
                  <a:pt x="2226717" y="100051"/>
                  <a:pt x="2233422" y="100051"/>
                </a:cubicBezTo>
                <a:close/>
                <a:moveTo>
                  <a:pt x="5514060" y="96545"/>
                </a:moveTo>
                <a:cubicBezTo>
                  <a:pt x="5511927" y="96545"/>
                  <a:pt x="5509946" y="97231"/>
                  <a:pt x="5508117" y="98603"/>
                </a:cubicBezTo>
                <a:cubicBezTo>
                  <a:pt x="5506288" y="99974"/>
                  <a:pt x="5505374" y="101422"/>
                  <a:pt x="5505374" y="102946"/>
                </a:cubicBezTo>
                <a:cubicBezTo>
                  <a:pt x="5505374" y="109347"/>
                  <a:pt x="5510556" y="114529"/>
                  <a:pt x="5520919" y="118491"/>
                </a:cubicBezTo>
                <a:lnTo>
                  <a:pt x="5521833" y="116662"/>
                </a:lnTo>
                <a:cubicBezTo>
                  <a:pt x="5522442" y="115443"/>
                  <a:pt x="5522747" y="114376"/>
                  <a:pt x="5522748" y="113462"/>
                </a:cubicBezTo>
                <a:cubicBezTo>
                  <a:pt x="5522747" y="112547"/>
                  <a:pt x="5522747" y="111785"/>
                  <a:pt x="5522748" y="111176"/>
                </a:cubicBezTo>
                <a:cubicBezTo>
                  <a:pt x="5522747" y="106909"/>
                  <a:pt x="5521909" y="103403"/>
                  <a:pt x="5520232" y="100660"/>
                </a:cubicBezTo>
                <a:cubicBezTo>
                  <a:pt x="5518556" y="97917"/>
                  <a:pt x="5516498" y="96545"/>
                  <a:pt x="5514060" y="96545"/>
                </a:cubicBezTo>
                <a:close/>
                <a:moveTo>
                  <a:pt x="2435124" y="95250"/>
                </a:moveTo>
                <a:lnTo>
                  <a:pt x="2435581" y="100736"/>
                </a:lnTo>
                <a:cubicBezTo>
                  <a:pt x="2435581" y="108661"/>
                  <a:pt x="2432076" y="114757"/>
                  <a:pt x="2425065" y="119024"/>
                </a:cubicBezTo>
                <a:cubicBezTo>
                  <a:pt x="2417140" y="122987"/>
                  <a:pt x="2406930" y="127406"/>
                  <a:pt x="2394433" y="132283"/>
                </a:cubicBezTo>
                <a:cubicBezTo>
                  <a:pt x="2381936" y="137160"/>
                  <a:pt x="2367306" y="142494"/>
                  <a:pt x="2350542" y="148285"/>
                </a:cubicBezTo>
                <a:lnTo>
                  <a:pt x="2352828" y="126340"/>
                </a:lnTo>
                <a:cubicBezTo>
                  <a:pt x="2373249" y="119024"/>
                  <a:pt x="2390013" y="112928"/>
                  <a:pt x="2403120" y="108052"/>
                </a:cubicBezTo>
                <a:cubicBezTo>
                  <a:pt x="2416226" y="103175"/>
                  <a:pt x="2426894" y="98908"/>
                  <a:pt x="2435124" y="95250"/>
                </a:cubicBezTo>
                <a:close/>
                <a:moveTo>
                  <a:pt x="4016274" y="93878"/>
                </a:moveTo>
                <a:cubicBezTo>
                  <a:pt x="4012920" y="93878"/>
                  <a:pt x="4009568" y="94640"/>
                  <a:pt x="4006215" y="96164"/>
                </a:cubicBezTo>
                <a:cubicBezTo>
                  <a:pt x="4002862" y="97688"/>
                  <a:pt x="3998290" y="101041"/>
                  <a:pt x="3992499" y="106223"/>
                </a:cubicBezTo>
                <a:cubicBezTo>
                  <a:pt x="3998595" y="108356"/>
                  <a:pt x="4003472" y="109423"/>
                  <a:pt x="4007130" y="109423"/>
                </a:cubicBezTo>
                <a:cubicBezTo>
                  <a:pt x="4013835" y="109423"/>
                  <a:pt x="4018560" y="109118"/>
                  <a:pt x="4021302" y="108509"/>
                </a:cubicBezTo>
                <a:cubicBezTo>
                  <a:pt x="4024046" y="107899"/>
                  <a:pt x="4027551" y="106680"/>
                  <a:pt x="4031818" y="104851"/>
                </a:cubicBezTo>
                <a:cubicBezTo>
                  <a:pt x="4028160" y="97536"/>
                  <a:pt x="4022979" y="93878"/>
                  <a:pt x="4016274" y="93878"/>
                </a:cubicBezTo>
                <a:close/>
                <a:moveTo>
                  <a:pt x="4861103" y="93497"/>
                </a:moveTo>
                <a:cubicBezTo>
                  <a:pt x="4852569" y="93193"/>
                  <a:pt x="4848301" y="97765"/>
                  <a:pt x="4848302" y="107213"/>
                </a:cubicBezTo>
                <a:cubicBezTo>
                  <a:pt x="4848301" y="116357"/>
                  <a:pt x="4852569" y="120929"/>
                  <a:pt x="4861103" y="120929"/>
                </a:cubicBezTo>
                <a:cubicBezTo>
                  <a:pt x="4864456" y="120929"/>
                  <a:pt x="4867504" y="119863"/>
                  <a:pt x="4870248" y="117729"/>
                </a:cubicBezTo>
                <a:cubicBezTo>
                  <a:pt x="4872990" y="115595"/>
                  <a:pt x="4874362" y="112243"/>
                  <a:pt x="4874362" y="107671"/>
                </a:cubicBezTo>
                <a:cubicBezTo>
                  <a:pt x="4874362" y="102489"/>
                  <a:pt x="4873066" y="98831"/>
                  <a:pt x="4870476" y="96698"/>
                </a:cubicBezTo>
                <a:cubicBezTo>
                  <a:pt x="4867885" y="94564"/>
                  <a:pt x="4864760" y="93497"/>
                  <a:pt x="4861103" y="93497"/>
                </a:cubicBezTo>
                <a:close/>
                <a:moveTo>
                  <a:pt x="6530874" y="85725"/>
                </a:moveTo>
                <a:lnTo>
                  <a:pt x="6531331" y="91211"/>
                </a:lnTo>
                <a:cubicBezTo>
                  <a:pt x="6531331" y="99136"/>
                  <a:pt x="6527826" y="105232"/>
                  <a:pt x="6520816" y="109499"/>
                </a:cubicBezTo>
                <a:cubicBezTo>
                  <a:pt x="6512891" y="113462"/>
                  <a:pt x="6502680" y="117881"/>
                  <a:pt x="6490184" y="122758"/>
                </a:cubicBezTo>
                <a:cubicBezTo>
                  <a:pt x="6477686" y="127635"/>
                  <a:pt x="6463056" y="132969"/>
                  <a:pt x="6446292" y="138760"/>
                </a:cubicBezTo>
                <a:lnTo>
                  <a:pt x="6448578" y="116815"/>
                </a:lnTo>
                <a:cubicBezTo>
                  <a:pt x="6469000" y="109499"/>
                  <a:pt x="6485763" y="103403"/>
                  <a:pt x="6498870" y="98527"/>
                </a:cubicBezTo>
                <a:cubicBezTo>
                  <a:pt x="6511976" y="93650"/>
                  <a:pt x="6522644" y="89383"/>
                  <a:pt x="6530874" y="85725"/>
                </a:cubicBezTo>
                <a:close/>
                <a:moveTo>
                  <a:pt x="6359424" y="85725"/>
                </a:moveTo>
                <a:lnTo>
                  <a:pt x="6359882" y="91211"/>
                </a:lnTo>
                <a:cubicBezTo>
                  <a:pt x="6359881" y="99136"/>
                  <a:pt x="6356376" y="105232"/>
                  <a:pt x="6349366" y="109499"/>
                </a:cubicBezTo>
                <a:cubicBezTo>
                  <a:pt x="6341441" y="113462"/>
                  <a:pt x="6331230" y="117881"/>
                  <a:pt x="6318734" y="122758"/>
                </a:cubicBezTo>
                <a:cubicBezTo>
                  <a:pt x="6306236" y="127635"/>
                  <a:pt x="6291606" y="132969"/>
                  <a:pt x="6274842" y="138760"/>
                </a:cubicBezTo>
                <a:lnTo>
                  <a:pt x="6277128" y="116815"/>
                </a:lnTo>
                <a:cubicBezTo>
                  <a:pt x="6297550" y="109499"/>
                  <a:pt x="6314313" y="103403"/>
                  <a:pt x="6327420" y="98527"/>
                </a:cubicBezTo>
                <a:cubicBezTo>
                  <a:pt x="6340526" y="93650"/>
                  <a:pt x="6351194" y="89383"/>
                  <a:pt x="6359424" y="85725"/>
                </a:cubicBezTo>
                <a:close/>
                <a:moveTo>
                  <a:pt x="4549674" y="85725"/>
                </a:moveTo>
                <a:lnTo>
                  <a:pt x="4550131" y="91211"/>
                </a:lnTo>
                <a:cubicBezTo>
                  <a:pt x="4550131" y="99136"/>
                  <a:pt x="4546626" y="105232"/>
                  <a:pt x="4539616" y="109499"/>
                </a:cubicBezTo>
                <a:cubicBezTo>
                  <a:pt x="4531690" y="113462"/>
                  <a:pt x="4521480" y="117881"/>
                  <a:pt x="4508983" y="122758"/>
                </a:cubicBezTo>
                <a:cubicBezTo>
                  <a:pt x="4496486" y="127635"/>
                  <a:pt x="4481855" y="132969"/>
                  <a:pt x="4465092" y="138760"/>
                </a:cubicBezTo>
                <a:lnTo>
                  <a:pt x="4467378" y="116815"/>
                </a:lnTo>
                <a:cubicBezTo>
                  <a:pt x="4487799" y="109499"/>
                  <a:pt x="4504563" y="103403"/>
                  <a:pt x="4517670" y="98527"/>
                </a:cubicBezTo>
                <a:cubicBezTo>
                  <a:pt x="4530776" y="93650"/>
                  <a:pt x="4541444" y="89383"/>
                  <a:pt x="4549674" y="85725"/>
                </a:cubicBezTo>
                <a:close/>
                <a:moveTo>
                  <a:pt x="2854224" y="85725"/>
                </a:moveTo>
                <a:lnTo>
                  <a:pt x="2854681" y="91211"/>
                </a:lnTo>
                <a:cubicBezTo>
                  <a:pt x="2854681" y="99136"/>
                  <a:pt x="2851175" y="105232"/>
                  <a:pt x="2844165" y="109499"/>
                </a:cubicBezTo>
                <a:cubicBezTo>
                  <a:pt x="2836240" y="113462"/>
                  <a:pt x="2826029" y="117881"/>
                  <a:pt x="2813533" y="122758"/>
                </a:cubicBezTo>
                <a:cubicBezTo>
                  <a:pt x="2801036" y="127635"/>
                  <a:pt x="2786406" y="132969"/>
                  <a:pt x="2769642" y="138760"/>
                </a:cubicBezTo>
                <a:lnTo>
                  <a:pt x="2771928" y="116815"/>
                </a:lnTo>
                <a:cubicBezTo>
                  <a:pt x="2792349" y="109499"/>
                  <a:pt x="2809113" y="103403"/>
                  <a:pt x="2822220" y="98527"/>
                </a:cubicBezTo>
                <a:cubicBezTo>
                  <a:pt x="2835326" y="93650"/>
                  <a:pt x="2845994" y="89383"/>
                  <a:pt x="2854224" y="85725"/>
                </a:cubicBezTo>
                <a:close/>
                <a:moveTo>
                  <a:pt x="5519548" y="81001"/>
                </a:moveTo>
                <a:cubicBezTo>
                  <a:pt x="5524424" y="81001"/>
                  <a:pt x="5528386" y="83134"/>
                  <a:pt x="5531434" y="87401"/>
                </a:cubicBezTo>
                <a:cubicBezTo>
                  <a:pt x="5535092" y="92278"/>
                  <a:pt x="5536920" y="100051"/>
                  <a:pt x="5536920" y="110719"/>
                </a:cubicBezTo>
                <a:cubicBezTo>
                  <a:pt x="5536920" y="114681"/>
                  <a:pt x="5536158" y="118339"/>
                  <a:pt x="5534635" y="121691"/>
                </a:cubicBezTo>
                <a:lnTo>
                  <a:pt x="5548808" y="122606"/>
                </a:lnTo>
                <a:cubicBezTo>
                  <a:pt x="5548808" y="127483"/>
                  <a:pt x="5547208" y="130988"/>
                  <a:pt x="5544008" y="133121"/>
                </a:cubicBezTo>
                <a:cubicBezTo>
                  <a:pt x="5540806" y="135255"/>
                  <a:pt x="5535854" y="136322"/>
                  <a:pt x="5529148" y="136322"/>
                </a:cubicBezTo>
                <a:lnTo>
                  <a:pt x="5524576" y="135865"/>
                </a:lnTo>
                <a:cubicBezTo>
                  <a:pt x="5516956" y="143485"/>
                  <a:pt x="5509184" y="149504"/>
                  <a:pt x="5501259" y="153924"/>
                </a:cubicBezTo>
                <a:cubicBezTo>
                  <a:pt x="5493334" y="158344"/>
                  <a:pt x="5486324" y="160553"/>
                  <a:pt x="5480228" y="160553"/>
                </a:cubicBezTo>
                <a:cubicBezTo>
                  <a:pt x="5470779" y="160553"/>
                  <a:pt x="5466054" y="156591"/>
                  <a:pt x="5466054" y="148666"/>
                </a:cubicBezTo>
                <a:cubicBezTo>
                  <a:pt x="5475198" y="146837"/>
                  <a:pt x="5483124" y="144399"/>
                  <a:pt x="5489830" y="141351"/>
                </a:cubicBezTo>
                <a:cubicBezTo>
                  <a:pt x="5496535" y="138303"/>
                  <a:pt x="5502631" y="134950"/>
                  <a:pt x="5508117" y="131293"/>
                </a:cubicBezTo>
                <a:cubicBezTo>
                  <a:pt x="5497144" y="125806"/>
                  <a:pt x="5491658" y="118643"/>
                  <a:pt x="5491658" y="109804"/>
                </a:cubicBezTo>
                <a:cubicBezTo>
                  <a:pt x="5491658" y="102794"/>
                  <a:pt x="5494630" y="96241"/>
                  <a:pt x="5500574" y="90145"/>
                </a:cubicBezTo>
                <a:cubicBezTo>
                  <a:pt x="5506516" y="84049"/>
                  <a:pt x="5512842" y="81001"/>
                  <a:pt x="5519548" y="81001"/>
                </a:cubicBezTo>
                <a:close/>
                <a:moveTo>
                  <a:pt x="4861103" y="80696"/>
                </a:moveTo>
                <a:cubicBezTo>
                  <a:pt x="4868723" y="80696"/>
                  <a:pt x="4874896" y="82982"/>
                  <a:pt x="4879620" y="87554"/>
                </a:cubicBezTo>
                <a:cubicBezTo>
                  <a:pt x="4884344" y="92126"/>
                  <a:pt x="4886706" y="98831"/>
                  <a:pt x="4886706" y="107671"/>
                </a:cubicBezTo>
                <a:cubicBezTo>
                  <a:pt x="4886706" y="116205"/>
                  <a:pt x="4884344" y="122758"/>
                  <a:pt x="4879620" y="127330"/>
                </a:cubicBezTo>
                <a:cubicBezTo>
                  <a:pt x="4874896" y="131902"/>
                  <a:pt x="4868723" y="134188"/>
                  <a:pt x="4861103" y="134188"/>
                </a:cubicBezTo>
                <a:cubicBezTo>
                  <a:pt x="4854093" y="134188"/>
                  <a:pt x="4848150" y="132131"/>
                  <a:pt x="4843272" y="128016"/>
                </a:cubicBezTo>
                <a:cubicBezTo>
                  <a:pt x="4838396" y="123901"/>
                  <a:pt x="4835956" y="116967"/>
                  <a:pt x="4835957" y="107213"/>
                </a:cubicBezTo>
                <a:cubicBezTo>
                  <a:pt x="4835956" y="97765"/>
                  <a:pt x="4838472" y="90983"/>
                  <a:pt x="4843501" y="86868"/>
                </a:cubicBezTo>
                <a:cubicBezTo>
                  <a:pt x="4848530" y="82753"/>
                  <a:pt x="4854397" y="80696"/>
                  <a:pt x="4861103" y="80696"/>
                </a:cubicBezTo>
                <a:close/>
                <a:moveTo>
                  <a:pt x="4019931" y="74219"/>
                </a:moveTo>
                <a:cubicBezTo>
                  <a:pt x="4025418" y="74219"/>
                  <a:pt x="4030446" y="77114"/>
                  <a:pt x="4035019" y="82906"/>
                </a:cubicBezTo>
                <a:cubicBezTo>
                  <a:pt x="4039590" y="88697"/>
                  <a:pt x="4041877" y="95555"/>
                  <a:pt x="4041877" y="103480"/>
                </a:cubicBezTo>
                <a:cubicBezTo>
                  <a:pt x="4041877" y="108966"/>
                  <a:pt x="4040658" y="115062"/>
                  <a:pt x="4038219" y="121768"/>
                </a:cubicBezTo>
                <a:cubicBezTo>
                  <a:pt x="4033342" y="125120"/>
                  <a:pt x="4028466" y="127406"/>
                  <a:pt x="4023588" y="128626"/>
                </a:cubicBezTo>
                <a:cubicBezTo>
                  <a:pt x="4018712" y="129845"/>
                  <a:pt x="4013226" y="130454"/>
                  <a:pt x="4007130" y="130454"/>
                </a:cubicBezTo>
                <a:cubicBezTo>
                  <a:pt x="4001338" y="130454"/>
                  <a:pt x="3995852" y="129616"/>
                  <a:pt x="3990670" y="127940"/>
                </a:cubicBezTo>
                <a:cubicBezTo>
                  <a:pt x="3985488" y="126263"/>
                  <a:pt x="3978936" y="123444"/>
                  <a:pt x="3971010" y="119482"/>
                </a:cubicBezTo>
                <a:cubicBezTo>
                  <a:pt x="3964610" y="122530"/>
                  <a:pt x="3959276" y="126187"/>
                  <a:pt x="3955008" y="130454"/>
                </a:cubicBezTo>
                <a:lnTo>
                  <a:pt x="3946779" y="123596"/>
                </a:lnTo>
                <a:cubicBezTo>
                  <a:pt x="3951960" y="115976"/>
                  <a:pt x="3956761" y="109957"/>
                  <a:pt x="3961181" y="105537"/>
                </a:cubicBezTo>
                <a:cubicBezTo>
                  <a:pt x="3965600" y="101117"/>
                  <a:pt x="3970554" y="98908"/>
                  <a:pt x="3976040" y="98908"/>
                </a:cubicBezTo>
                <a:cubicBezTo>
                  <a:pt x="3978173" y="98908"/>
                  <a:pt x="3980459" y="99670"/>
                  <a:pt x="3982898" y="101194"/>
                </a:cubicBezTo>
                <a:cubicBezTo>
                  <a:pt x="3988994" y="91745"/>
                  <a:pt x="3995014" y="84887"/>
                  <a:pt x="4000957" y="80620"/>
                </a:cubicBezTo>
                <a:cubicBezTo>
                  <a:pt x="4006900" y="76352"/>
                  <a:pt x="4013226" y="74219"/>
                  <a:pt x="4019931" y="74219"/>
                </a:cubicBezTo>
                <a:close/>
                <a:moveTo>
                  <a:pt x="6648222" y="61417"/>
                </a:moveTo>
                <a:cubicBezTo>
                  <a:pt x="6659804" y="61417"/>
                  <a:pt x="6665596" y="67818"/>
                  <a:pt x="6665596" y="80620"/>
                </a:cubicBezTo>
                <a:cubicBezTo>
                  <a:pt x="6665596" y="85192"/>
                  <a:pt x="6664834" y="88849"/>
                  <a:pt x="6663310" y="91592"/>
                </a:cubicBezTo>
                <a:lnTo>
                  <a:pt x="6654166" y="90221"/>
                </a:lnTo>
                <a:lnTo>
                  <a:pt x="6654623" y="88392"/>
                </a:lnTo>
                <a:cubicBezTo>
                  <a:pt x="6654622" y="86868"/>
                  <a:pt x="6654089" y="85725"/>
                  <a:pt x="6653023" y="84963"/>
                </a:cubicBezTo>
                <a:cubicBezTo>
                  <a:pt x="6651956" y="84201"/>
                  <a:pt x="6650508" y="83820"/>
                  <a:pt x="6648680" y="83820"/>
                </a:cubicBezTo>
                <a:cubicBezTo>
                  <a:pt x="6645021" y="83820"/>
                  <a:pt x="6641668" y="85039"/>
                  <a:pt x="6638621" y="87478"/>
                </a:cubicBezTo>
                <a:cubicBezTo>
                  <a:pt x="6635573" y="89916"/>
                  <a:pt x="6632982" y="93116"/>
                  <a:pt x="6630848" y="97079"/>
                </a:cubicBezTo>
                <a:cubicBezTo>
                  <a:pt x="6636334" y="102870"/>
                  <a:pt x="6643955" y="105766"/>
                  <a:pt x="6653708" y="105766"/>
                </a:cubicBezTo>
                <a:cubicBezTo>
                  <a:pt x="6656146" y="105766"/>
                  <a:pt x="6658966" y="105613"/>
                  <a:pt x="6662166" y="105308"/>
                </a:cubicBezTo>
                <a:cubicBezTo>
                  <a:pt x="6665367" y="105004"/>
                  <a:pt x="6668948" y="104394"/>
                  <a:pt x="6672911" y="103480"/>
                </a:cubicBezTo>
                <a:lnTo>
                  <a:pt x="6671539" y="122682"/>
                </a:lnTo>
                <a:cubicBezTo>
                  <a:pt x="6659957" y="125425"/>
                  <a:pt x="6650356" y="128245"/>
                  <a:pt x="6642736" y="131140"/>
                </a:cubicBezTo>
                <a:cubicBezTo>
                  <a:pt x="6635116" y="134036"/>
                  <a:pt x="6625972" y="138227"/>
                  <a:pt x="6615304" y="143713"/>
                </a:cubicBezTo>
                <a:lnTo>
                  <a:pt x="6613932" y="124968"/>
                </a:lnTo>
                <a:lnTo>
                  <a:pt x="6631306" y="115367"/>
                </a:lnTo>
                <a:cubicBezTo>
                  <a:pt x="6620942" y="112319"/>
                  <a:pt x="6615760" y="106375"/>
                  <a:pt x="6615761" y="97536"/>
                </a:cubicBezTo>
                <a:cubicBezTo>
                  <a:pt x="6615760" y="91745"/>
                  <a:pt x="6617438" y="86106"/>
                  <a:pt x="6620790" y="80620"/>
                </a:cubicBezTo>
                <a:cubicBezTo>
                  <a:pt x="6624142" y="75133"/>
                  <a:pt x="6628410" y="70561"/>
                  <a:pt x="6633592" y="66904"/>
                </a:cubicBezTo>
                <a:cubicBezTo>
                  <a:pt x="6638773" y="63246"/>
                  <a:pt x="6643650" y="61417"/>
                  <a:pt x="6648222" y="61417"/>
                </a:cubicBezTo>
                <a:close/>
                <a:moveTo>
                  <a:pt x="6683274" y="0"/>
                </a:moveTo>
                <a:lnTo>
                  <a:pt x="6683732" y="5486"/>
                </a:lnTo>
                <a:cubicBezTo>
                  <a:pt x="6683731" y="13411"/>
                  <a:pt x="6680226" y="19507"/>
                  <a:pt x="6673216" y="23774"/>
                </a:cubicBezTo>
                <a:cubicBezTo>
                  <a:pt x="6665291" y="27737"/>
                  <a:pt x="6655080" y="32156"/>
                  <a:pt x="6642584" y="37033"/>
                </a:cubicBezTo>
                <a:cubicBezTo>
                  <a:pt x="6630086" y="41910"/>
                  <a:pt x="6615456" y="47244"/>
                  <a:pt x="6598692" y="53035"/>
                </a:cubicBezTo>
                <a:lnTo>
                  <a:pt x="6600978" y="31090"/>
                </a:lnTo>
                <a:cubicBezTo>
                  <a:pt x="6621400" y="23774"/>
                  <a:pt x="6638164" y="17678"/>
                  <a:pt x="6651270" y="12802"/>
                </a:cubicBezTo>
                <a:cubicBezTo>
                  <a:pt x="6664376" y="7925"/>
                  <a:pt x="6675045" y="3658"/>
                  <a:pt x="6683274"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93CC348B-9550-9E11-FF28-9829D8E0FDB7}"/>
              </a:ext>
            </a:extLst>
          </p:cNvPr>
          <p:cNvSpPr txBox="1"/>
          <p:nvPr/>
        </p:nvSpPr>
        <p:spPr>
          <a:xfrm>
            <a:off x="9650798" y="5037783"/>
            <a:ext cx="6965193" cy="830997"/>
          </a:xfrm>
          <a:prstGeom prst="rect">
            <a:avLst/>
          </a:prstGeom>
          <a:noFill/>
        </p:spPr>
        <p:txBody>
          <a:bodyPr wrap="square" rtlCol="0">
            <a:spAutoFit/>
          </a:bodyPr>
          <a:lstStyle/>
          <a:p>
            <a:pPr marL="0" indent="0" algn="ctr">
              <a:buNone/>
            </a:pPr>
            <a:r>
              <a:rPr lang="en-GB" sz="2400" i="0" u="none" strike="noStrike" dirty="0">
                <a:solidFill>
                  <a:srgbClr val="000000"/>
                </a:solidFill>
                <a:effectLst/>
                <a:latin typeface="Inter"/>
              </a:rPr>
              <a:t>Do they not see the sky above them––how We have built and adorned it, with no rifts in it;</a:t>
            </a:r>
            <a:endParaRPr lang="en-GB" sz="4400" dirty="0">
              <a:effectLst/>
            </a:endParaRPr>
          </a:p>
        </p:txBody>
      </p:sp>
      <p:sp>
        <p:nvSpPr>
          <p:cNvPr id="8" name="Freeform: Shape 7">
            <a:extLst>
              <a:ext uri="{FF2B5EF4-FFF2-40B4-BE49-F238E27FC236}">
                <a16:creationId xmlns:a16="http://schemas.microsoft.com/office/drawing/2014/main" id="{2E0854C8-DC19-4419-341B-0C577A5331D4}"/>
              </a:ext>
            </a:extLst>
          </p:cNvPr>
          <p:cNvSpPr/>
          <p:nvPr/>
        </p:nvSpPr>
        <p:spPr>
          <a:xfrm rot="20799858">
            <a:off x="-245960" y="5160410"/>
            <a:ext cx="9937148" cy="5398512"/>
          </a:xfrm>
          <a:custGeom>
            <a:avLst/>
            <a:gdLst>
              <a:gd name="connsiteX0" fmla="*/ 533902 w 5542288"/>
              <a:gd name="connsiteY0" fmla="*/ 18036 h 3049071"/>
              <a:gd name="connsiteX1" fmla="*/ 1979382 w 5542288"/>
              <a:gd name="connsiteY1" fmla="*/ 667978 h 3049071"/>
              <a:gd name="connsiteX2" fmla="*/ 3378861 w 5542288"/>
              <a:gd name="connsiteY2" fmla="*/ 955722 h 3049071"/>
              <a:gd name="connsiteX3" fmla="*/ 4795784 w 5542288"/>
              <a:gd name="connsiteY3" fmla="*/ 1648925 h 3049071"/>
              <a:gd name="connsiteX4" fmla="*/ 5542288 w 5542288"/>
              <a:gd name="connsiteY4" fmla="*/ 2966753 h 3049071"/>
              <a:gd name="connsiteX5" fmla="*/ 5539185 w 5542288"/>
              <a:gd name="connsiteY5" fmla="*/ 3049071 h 3049071"/>
              <a:gd name="connsiteX6" fmla="*/ 0 w 5542288"/>
              <a:gd name="connsiteY6" fmla="*/ 1736018 h 3049071"/>
              <a:gd name="connsiteX7" fmla="*/ 411519 w 5542288"/>
              <a:gd name="connsiteY7" fmla="*/ 0 h 3049071"/>
              <a:gd name="connsiteX8" fmla="*/ 430579 w 5542288"/>
              <a:gd name="connsiteY8" fmla="*/ 1167 h 3049071"/>
              <a:gd name="connsiteX9" fmla="*/ 533902 w 5542288"/>
              <a:gd name="connsiteY9" fmla="*/ 18036 h 304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2288" h="3049071">
                <a:moveTo>
                  <a:pt x="533902" y="18036"/>
                </a:moveTo>
                <a:cubicBezTo>
                  <a:pt x="988866" y="112723"/>
                  <a:pt x="1533053" y="476694"/>
                  <a:pt x="1979382" y="667978"/>
                </a:cubicBezTo>
                <a:cubicBezTo>
                  <a:pt x="2524350" y="903405"/>
                  <a:pt x="2921090" y="872889"/>
                  <a:pt x="3378861" y="955722"/>
                </a:cubicBezTo>
                <a:cubicBezTo>
                  <a:pt x="3832276" y="1042917"/>
                  <a:pt x="4346727" y="1243466"/>
                  <a:pt x="4795784" y="1648925"/>
                </a:cubicBezTo>
                <a:cubicBezTo>
                  <a:pt x="5188705" y="1999886"/>
                  <a:pt x="5534898" y="2504391"/>
                  <a:pt x="5542288" y="2966753"/>
                </a:cubicBezTo>
                <a:lnTo>
                  <a:pt x="5539185" y="3049071"/>
                </a:lnTo>
                <a:lnTo>
                  <a:pt x="0" y="1736018"/>
                </a:lnTo>
                <a:lnTo>
                  <a:pt x="411519" y="0"/>
                </a:lnTo>
                <a:lnTo>
                  <a:pt x="430579" y="1167"/>
                </a:lnTo>
                <a:cubicBezTo>
                  <a:pt x="464436" y="5062"/>
                  <a:pt x="498905" y="10753"/>
                  <a:pt x="533902" y="18036"/>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a:solidFill>
                <a:schemeClr val="tx1"/>
              </a:solidFill>
            </a:endParaRPr>
          </a:p>
        </p:txBody>
      </p:sp>
      <p:sp>
        <p:nvSpPr>
          <p:cNvPr id="2" name="Google Shape;110;p16">
            <a:extLst>
              <a:ext uri="{FF2B5EF4-FFF2-40B4-BE49-F238E27FC236}">
                <a16:creationId xmlns:a16="http://schemas.microsoft.com/office/drawing/2014/main" id="{81A1DC49-57A4-D204-8510-BD42BA6C5F03}"/>
              </a:ext>
            </a:extLst>
          </p:cNvPr>
          <p:cNvSpPr/>
          <p:nvPr/>
        </p:nvSpPr>
        <p:spPr>
          <a:xfrm>
            <a:off x="1932840" y="6785878"/>
            <a:ext cx="5586641" cy="2104846"/>
          </a:xfrm>
          <a:prstGeom prst="roundRect">
            <a:avLst>
              <a:gd name="adj" fmla="val 17191"/>
            </a:avLst>
          </a:prstGeom>
          <a:solidFill>
            <a:srgbClr val="FAAC69"/>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 name="TextBox 3">
            <a:extLst>
              <a:ext uri="{FF2B5EF4-FFF2-40B4-BE49-F238E27FC236}">
                <a16:creationId xmlns:a16="http://schemas.microsoft.com/office/drawing/2014/main" id="{17704919-1DC3-005B-2442-4E7C83FF8AFF}"/>
              </a:ext>
            </a:extLst>
          </p:cNvPr>
          <p:cNvSpPr txBox="1"/>
          <p:nvPr/>
        </p:nvSpPr>
        <p:spPr>
          <a:xfrm>
            <a:off x="2146199" y="7074836"/>
            <a:ext cx="5152830" cy="1569660"/>
          </a:xfrm>
          <a:prstGeom prst="rect">
            <a:avLst/>
          </a:prstGeom>
          <a:noFill/>
        </p:spPr>
        <p:txBody>
          <a:bodyPr wrap="square" rtlCol="0">
            <a:spAutoFit/>
          </a:bodyPr>
          <a:lstStyle/>
          <a:p>
            <a:pPr algn="ctr"/>
            <a:r>
              <a:rPr lang="en-US" sz="2400" b="1" dirty="0">
                <a:latin typeface="+mn-lt"/>
              </a:rPr>
              <a:t>Did You Know? </a:t>
            </a:r>
          </a:p>
          <a:p>
            <a:pPr algn="ctr"/>
            <a:r>
              <a:rPr lang="en-US" sz="2400" dirty="0">
                <a:latin typeface="+mn-lt"/>
              </a:rPr>
              <a:t>It’s a sunnah to look at the sky. </a:t>
            </a:r>
            <a:r>
              <a:rPr lang="en-US" sz="2400" dirty="0">
                <a:solidFill>
                  <a:srgbClr val="1E1E1E"/>
                </a:solidFill>
                <a:latin typeface="+mn-lt"/>
                <a:ea typeface="Inter Light"/>
                <a:cs typeface="Inter Light"/>
                <a:sym typeface="Inter Light"/>
              </a:rPr>
              <a:t>The Prophet </a:t>
            </a:r>
            <a:r>
              <a:rPr lang="en-GB" sz="2400" dirty="0">
                <a:solidFill>
                  <a:srgbClr val="1E1E1E"/>
                </a:solidFill>
                <a:latin typeface="+mn-lt"/>
                <a:ea typeface="Inter Light"/>
                <a:cs typeface="Inter Light"/>
                <a:sym typeface="Inter Light"/>
              </a:rPr>
              <a:t>ﷺ</a:t>
            </a:r>
            <a:r>
              <a:rPr lang="en-US" sz="2400" dirty="0">
                <a:solidFill>
                  <a:srgbClr val="1E1E1E"/>
                </a:solidFill>
                <a:latin typeface="+mn-lt"/>
                <a:ea typeface="Inter Light"/>
                <a:cs typeface="Inter Light"/>
                <a:sym typeface="Inter Light"/>
              </a:rPr>
              <a:t> would frequently look at the sky and glorify Allah.</a:t>
            </a:r>
            <a:r>
              <a:rPr lang="en-US" sz="2400" dirty="0">
                <a:latin typeface="+mn-lt"/>
              </a:rPr>
              <a:t> </a:t>
            </a:r>
            <a:endParaRPr lang="en-GB" sz="2400" dirty="0">
              <a:latin typeface="+mn-lt"/>
            </a:endParaRPr>
          </a:p>
        </p:txBody>
      </p:sp>
      <p:pic>
        <p:nvPicPr>
          <p:cNvPr id="11" name="Picture 10">
            <a:extLst>
              <a:ext uri="{FF2B5EF4-FFF2-40B4-BE49-F238E27FC236}">
                <a16:creationId xmlns:a16="http://schemas.microsoft.com/office/drawing/2014/main" id="{FF8041C6-F213-9E84-6B65-7B401C5842A0}"/>
              </a:ext>
            </a:extLst>
          </p:cNvPr>
          <p:cNvPicPr>
            <a:picLocks noChangeAspect="1"/>
          </p:cNvPicPr>
          <p:nvPr/>
        </p:nvPicPr>
        <p:blipFill>
          <a:blip r:embed="rId3"/>
          <a:stretch>
            <a:fillRect/>
          </a:stretch>
        </p:blipFill>
        <p:spPr>
          <a:xfrm>
            <a:off x="10737755" y="6029867"/>
            <a:ext cx="4791280" cy="3192939"/>
          </a:xfrm>
          <a:prstGeom prst="rect">
            <a:avLst/>
          </a:prstGeom>
          <a:effectLst>
            <a:softEdge rad="660400"/>
          </a:effectLst>
        </p:spPr>
      </p:pic>
    </p:spTree>
    <p:extLst>
      <p:ext uri="{BB962C8B-B14F-4D97-AF65-F5344CB8AC3E}">
        <p14:creationId xmlns:p14="http://schemas.microsoft.com/office/powerpoint/2010/main" val="1928664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4C891CC8-4988-ECC5-8920-792C64D5C654}"/>
            </a:ext>
          </a:extLst>
        </p:cNvPr>
        <p:cNvGrpSpPr/>
        <p:nvPr/>
      </p:nvGrpSpPr>
      <p:grpSpPr>
        <a:xfrm>
          <a:off x="0" y="0"/>
          <a:ext cx="0" cy="0"/>
          <a:chOff x="0" y="0"/>
          <a:chExt cx="0" cy="0"/>
        </a:xfrm>
      </p:grpSpPr>
      <p:sp>
        <p:nvSpPr>
          <p:cNvPr id="3" name="Background frame">
            <a:extLst>
              <a:ext uri="{FF2B5EF4-FFF2-40B4-BE49-F238E27FC236}">
                <a16:creationId xmlns:a16="http://schemas.microsoft.com/office/drawing/2014/main" id="{8F7742DB-B5F3-F066-0A07-E1EAFA04850D}"/>
              </a:ext>
            </a:extLst>
          </p:cNvPr>
          <p:cNvSpPr/>
          <p:nvPr/>
        </p:nvSpPr>
        <p:spPr>
          <a:xfrm>
            <a:off x="9144000" y="1566496"/>
            <a:ext cx="7912045" cy="2698716"/>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AF4945BA-5019-8A97-6786-B2404061A450}"/>
              </a:ext>
            </a:extLst>
          </p:cNvPr>
          <p:cNvSpPr/>
          <p:nvPr/>
        </p:nvSpPr>
        <p:spPr>
          <a:xfrm>
            <a:off x="9148517" y="4587386"/>
            <a:ext cx="7912045" cy="1829988"/>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DFC6070F-E848-9F7B-278D-A9F2FEDD55B1}"/>
              </a:ext>
            </a:extLst>
          </p:cNvPr>
          <p:cNvSpPr txBox="1"/>
          <p:nvPr/>
        </p:nvSpPr>
        <p:spPr>
          <a:xfrm>
            <a:off x="1932841" y="1444743"/>
            <a:ext cx="5975484"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The Earth</a:t>
            </a:r>
            <a:endParaRPr sz="1600" dirty="0">
              <a:solidFill>
                <a:srgbClr val="4B116F"/>
              </a:solidFill>
              <a:latin typeface="+mj-lt"/>
            </a:endParaRPr>
          </a:p>
        </p:txBody>
      </p:sp>
      <p:sp>
        <p:nvSpPr>
          <p:cNvPr id="2" name="Freeform: Shape 1">
            <a:extLst>
              <a:ext uri="{FF2B5EF4-FFF2-40B4-BE49-F238E27FC236}">
                <a16:creationId xmlns:a16="http://schemas.microsoft.com/office/drawing/2014/main" id="{3D2E1C82-0379-94D7-6DBA-562168FFFDBE}"/>
              </a:ext>
            </a:extLst>
          </p:cNvPr>
          <p:cNvSpPr/>
          <p:nvPr/>
        </p:nvSpPr>
        <p:spPr>
          <a:xfrm>
            <a:off x="9764052" y="2245185"/>
            <a:ext cx="6660640" cy="1507922"/>
          </a:xfrm>
          <a:custGeom>
            <a:avLst/>
            <a:gdLst/>
            <a:ahLst/>
            <a:cxnLst/>
            <a:rect l="l" t="t" r="r" b="b"/>
            <a:pathLst>
              <a:path w="6660640" h="1507922">
                <a:moveTo>
                  <a:pt x="3096920" y="1464945"/>
                </a:moveTo>
                <a:lnTo>
                  <a:pt x="3096920" y="1469517"/>
                </a:lnTo>
                <a:cubicBezTo>
                  <a:pt x="3096920" y="1475003"/>
                  <a:pt x="3094939" y="1478890"/>
                  <a:pt x="3090977" y="1481176"/>
                </a:cubicBezTo>
                <a:cubicBezTo>
                  <a:pt x="3087014" y="1483462"/>
                  <a:pt x="3080918" y="1486129"/>
                  <a:pt x="3072688" y="1489177"/>
                </a:cubicBezTo>
                <a:cubicBezTo>
                  <a:pt x="3068421" y="1491005"/>
                  <a:pt x="3061792" y="1493367"/>
                  <a:pt x="3052800" y="1496263"/>
                </a:cubicBezTo>
                <a:cubicBezTo>
                  <a:pt x="3043809" y="1499159"/>
                  <a:pt x="3031845" y="1503045"/>
                  <a:pt x="3016910" y="1507922"/>
                </a:cubicBezTo>
                <a:lnTo>
                  <a:pt x="3018282" y="1491005"/>
                </a:lnTo>
                <a:cubicBezTo>
                  <a:pt x="3046933" y="1482776"/>
                  <a:pt x="3073146" y="1474089"/>
                  <a:pt x="3096920" y="1464945"/>
                </a:cubicBezTo>
                <a:close/>
                <a:moveTo>
                  <a:pt x="2182520" y="1464945"/>
                </a:moveTo>
                <a:lnTo>
                  <a:pt x="2182520" y="1469517"/>
                </a:lnTo>
                <a:cubicBezTo>
                  <a:pt x="2182520" y="1475003"/>
                  <a:pt x="2180539" y="1478890"/>
                  <a:pt x="2176577" y="1481176"/>
                </a:cubicBezTo>
                <a:cubicBezTo>
                  <a:pt x="2172614" y="1483462"/>
                  <a:pt x="2166518" y="1486129"/>
                  <a:pt x="2158288" y="1489177"/>
                </a:cubicBezTo>
                <a:cubicBezTo>
                  <a:pt x="2154021" y="1491005"/>
                  <a:pt x="2147392" y="1493367"/>
                  <a:pt x="2138400" y="1496263"/>
                </a:cubicBezTo>
                <a:cubicBezTo>
                  <a:pt x="2129408" y="1499159"/>
                  <a:pt x="2117445" y="1503045"/>
                  <a:pt x="2102510" y="1507922"/>
                </a:cubicBezTo>
                <a:lnTo>
                  <a:pt x="2103882" y="1491005"/>
                </a:lnTo>
                <a:cubicBezTo>
                  <a:pt x="2132533" y="1482776"/>
                  <a:pt x="2158746" y="1474089"/>
                  <a:pt x="2182520" y="1464945"/>
                </a:cubicBezTo>
                <a:close/>
                <a:moveTo>
                  <a:pt x="3093262" y="1441171"/>
                </a:moveTo>
                <a:lnTo>
                  <a:pt x="3093720" y="1445743"/>
                </a:lnTo>
                <a:cubicBezTo>
                  <a:pt x="3094329" y="1450315"/>
                  <a:pt x="3093110" y="1453591"/>
                  <a:pt x="3090062" y="1455572"/>
                </a:cubicBezTo>
                <a:cubicBezTo>
                  <a:pt x="3087014" y="1457554"/>
                  <a:pt x="3082137" y="1459916"/>
                  <a:pt x="3075432" y="1462659"/>
                </a:cubicBezTo>
                <a:cubicBezTo>
                  <a:pt x="3070860" y="1464792"/>
                  <a:pt x="3063773" y="1467536"/>
                  <a:pt x="3054172" y="1470889"/>
                </a:cubicBezTo>
                <a:cubicBezTo>
                  <a:pt x="3044571" y="1474241"/>
                  <a:pt x="3031084" y="1478661"/>
                  <a:pt x="3013710" y="1484147"/>
                </a:cubicBezTo>
                <a:lnTo>
                  <a:pt x="3015082" y="1467231"/>
                </a:lnTo>
                <a:cubicBezTo>
                  <a:pt x="3029407" y="1462964"/>
                  <a:pt x="3043199" y="1458697"/>
                  <a:pt x="3056458" y="1454429"/>
                </a:cubicBezTo>
                <a:cubicBezTo>
                  <a:pt x="3069717" y="1450162"/>
                  <a:pt x="3081985" y="1445743"/>
                  <a:pt x="3093262" y="1441171"/>
                </a:cubicBezTo>
                <a:close/>
                <a:moveTo>
                  <a:pt x="2178862" y="1441171"/>
                </a:moveTo>
                <a:lnTo>
                  <a:pt x="2179320" y="1445743"/>
                </a:lnTo>
                <a:cubicBezTo>
                  <a:pt x="2179929" y="1450315"/>
                  <a:pt x="2178710" y="1453591"/>
                  <a:pt x="2175662" y="1455572"/>
                </a:cubicBezTo>
                <a:cubicBezTo>
                  <a:pt x="2172614" y="1457554"/>
                  <a:pt x="2167737" y="1459916"/>
                  <a:pt x="2161032" y="1462659"/>
                </a:cubicBezTo>
                <a:cubicBezTo>
                  <a:pt x="2156460" y="1464792"/>
                  <a:pt x="2149373" y="1467536"/>
                  <a:pt x="2139772" y="1470889"/>
                </a:cubicBezTo>
                <a:cubicBezTo>
                  <a:pt x="2130171" y="1474241"/>
                  <a:pt x="2116684" y="1478661"/>
                  <a:pt x="2099310" y="1484147"/>
                </a:cubicBezTo>
                <a:lnTo>
                  <a:pt x="2100681" y="1467231"/>
                </a:lnTo>
                <a:cubicBezTo>
                  <a:pt x="2115007" y="1462964"/>
                  <a:pt x="2128799" y="1458697"/>
                  <a:pt x="2142058" y="1454429"/>
                </a:cubicBezTo>
                <a:cubicBezTo>
                  <a:pt x="2155316" y="1450162"/>
                  <a:pt x="2167585" y="1445743"/>
                  <a:pt x="2178862" y="1441171"/>
                </a:cubicBezTo>
                <a:close/>
                <a:moveTo>
                  <a:pt x="2625166" y="1398575"/>
                </a:moveTo>
                <a:lnTo>
                  <a:pt x="2625623" y="1404061"/>
                </a:lnTo>
                <a:cubicBezTo>
                  <a:pt x="2625014" y="1413205"/>
                  <a:pt x="2621204" y="1419606"/>
                  <a:pt x="2614193" y="1423264"/>
                </a:cubicBezTo>
                <a:cubicBezTo>
                  <a:pt x="2606268" y="1427226"/>
                  <a:pt x="2595981" y="1431569"/>
                  <a:pt x="2583332" y="1436294"/>
                </a:cubicBezTo>
                <a:cubicBezTo>
                  <a:pt x="2570683" y="1441018"/>
                  <a:pt x="2555824" y="1446124"/>
                  <a:pt x="2538755" y="1451610"/>
                </a:cubicBezTo>
                <a:lnTo>
                  <a:pt x="2542413" y="1428293"/>
                </a:lnTo>
                <a:cubicBezTo>
                  <a:pt x="2562530" y="1421282"/>
                  <a:pt x="2579370" y="1415415"/>
                  <a:pt x="2592933" y="1410691"/>
                </a:cubicBezTo>
                <a:cubicBezTo>
                  <a:pt x="2606497" y="1405966"/>
                  <a:pt x="2617241" y="1401928"/>
                  <a:pt x="2625166" y="1398575"/>
                </a:cubicBezTo>
                <a:close/>
                <a:moveTo>
                  <a:pt x="1655521" y="1377544"/>
                </a:moveTo>
                <a:cubicBezTo>
                  <a:pt x="1664360" y="1384249"/>
                  <a:pt x="1670913" y="1390193"/>
                  <a:pt x="1675180" y="1395374"/>
                </a:cubicBezTo>
                <a:cubicBezTo>
                  <a:pt x="1672132" y="1398118"/>
                  <a:pt x="1668932" y="1401166"/>
                  <a:pt x="1665579" y="1404518"/>
                </a:cubicBezTo>
                <a:cubicBezTo>
                  <a:pt x="1662226" y="1407871"/>
                  <a:pt x="1658874" y="1411681"/>
                  <a:pt x="1655521" y="1415948"/>
                </a:cubicBezTo>
                <a:cubicBezTo>
                  <a:pt x="1650949" y="1410157"/>
                  <a:pt x="1645005" y="1404061"/>
                  <a:pt x="1637690" y="1397660"/>
                </a:cubicBezTo>
                <a:cubicBezTo>
                  <a:pt x="1640129" y="1394003"/>
                  <a:pt x="1642872" y="1390498"/>
                  <a:pt x="1645920" y="1387145"/>
                </a:cubicBezTo>
                <a:cubicBezTo>
                  <a:pt x="1648968" y="1383792"/>
                  <a:pt x="1652168" y="1380592"/>
                  <a:pt x="1655521" y="1377544"/>
                </a:cubicBezTo>
                <a:close/>
                <a:moveTo>
                  <a:pt x="1371295" y="1377544"/>
                </a:moveTo>
                <a:cubicBezTo>
                  <a:pt x="1374038" y="1380287"/>
                  <a:pt x="1377010" y="1383182"/>
                  <a:pt x="1380210" y="1386230"/>
                </a:cubicBezTo>
                <a:cubicBezTo>
                  <a:pt x="1383411" y="1389278"/>
                  <a:pt x="1386382" y="1392326"/>
                  <a:pt x="1389126" y="1395374"/>
                </a:cubicBezTo>
                <a:cubicBezTo>
                  <a:pt x="1386687" y="1399032"/>
                  <a:pt x="1383944" y="1402613"/>
                  <a:pt x="1380896" y="1406119"/>
                </a:cubicBezTo>
                <a:cubicBezTo>
                  <a:pt x="1377848" y="1409624"/>
                  <a:pt x="1374648" y="1412900"/>
                  <a:pt x="1371295" y="1415948"/>
                </a:cubicBezTo>
                <a:cubicBezTo>
                  <a:pt x="1367332" y="1412900"/>
                  <a:pt x="1363675" y="1409852"/>
                  <a:pt x="1360322" y="1406804"/>
                </a:cubicBezTo>
                <a:cubicBezTo>
                  <a:pt x="1356969" y="1403756"/>
                  <a:pt x="1354074" y="1400861"/>
                  <a:pt x="1351635" y="1398118"/>
                </a:cubicBezTo>
                <a:cubicBezTo>
                  <a:pt x="1354988" y="1395070"/>
                  <a:pt x="1358265" y="1391869"/>
                  <a:pt x="1361465" y="1388516"/>
                </a:cubicBezTo>
                <a:cubicBezTo>
                  <a:pt x="1364666" y="1385164"/>
                  <a:pt x="1367942" y="1381506"/>
                  <a:pt x="1371295" y="1377544"/>
                </a:cubicBezTo>
                <a:close/>
                <a:moveTo>
                  <a:pt x="5454091" y="1331900"/>
                </a:moveTo>
                <a:lnTo>
                  <a:pt x="5454548" y="1337386"/>
                </a:lnTo>
                <a:cubicBezTo>
                  <a:pt x="5453938" y="1346530"/>
                  <a:pt x="5450128" y="1352931"/>
                  <a:pt x="5443118" y="1356589"/>
                </a:cubicBezTo>
                <a:cubicBezTo>
                  <a:pt x="5435193" y="1360551"/>
                  <a:pt x="5424906" y="1364894"/>
                  <a:pt x="5412257" y="1369619"/>
                </a:cubicBezTo>
                <a:cubicBezTo>
                  <a:pt x="5399608" y="1374343"/>
                  <a:pt x="5384748" y="1379449"/>
                  <a:pt x="5367680" y="1384935"/>
                </a:cubicBezTo>
                <a:lnTo>
                  <a:pt x="5371338" y="1361618"/>
                </a:lnTo>
                <a:cubicBezTo>
                  <a:pt x="5391454" y="1354607"/>
                  <a:pt x="5408295" y="1348740"/>
                  <a:pt x="5421858" y="1344016"/>
                </a:cubicBezTo>
                <a:cubicBezTo>
                  <a:pt x="5435422" y="1339291"/>
                  <a:pt x="5446166" y="1335253"/>
                  <a:pt x="5454091" y="1331900"/>
                </a:cubicBezTo>
                <a:close/>
                <a:moveTo>
                  <a:pt x="4673041" y="1331900"/>
                </a:moveTo>
                <a:lnTo>
                  <a:pt x="4673498" y="1337386"/>
                </a:lnTo>
                <a:cubicBezTo>
                  <a:pt x="4672888" y="1346530"/>
                  <a:pt x="4669078" y="1352931"/>
                  <a:pt x="4662068" y="1356589"/>
                </a:cubicBezTo>
                <a:cubicBezTo>
                  <a:pt x="4654143" y="1360551"/>
                  <a:pt x="4643856" y="1364894"/>
                  <a:pt x="4631207" y="1369619"/>
                </a:cubicBezTo>
                <a:cubicBezTo>
                  <a:pt x="4618558" y="1374343"/>
                  <a:pt x="4603698" y="1379449"/>
                  <a:pt x="4586630" y="1384935"/>
                </a:cubicBezTo>
                <a:lnTo>
                  <a:pt x="4590288" y="1361618"/>
                </a:lnTo>
                <a:cubicBezTo>
                  <a:pt x="4610404" y="1354607"/>
                  <a:pt x="4627244" y="1348740"/>
                  <a:pt x="4640808" y="1344016"/>
                </a:cubicBezTo>
                <a:cubicBezTo>
                  <a:pt x="4654372" y="1339291"/>
                  <a:pt x="4665116" y="1335253"/>
                  <a:pt x="4673041" y="1331900"/>
                </a:cubicBezTo>
                <a:close/>
                <a:moveTo>
                  <a:pt x="5192648" y="1318108"/>
                </a:moveTo>
                <a:cubicBezTo>
                  <a:pt x="5194477" y="1320241"/>
                  <a:pt x="5197754" y="1323670"/>
                  <a:pt x="5202478" y="1328395"/>
                </a:cubicBezTo>
                <a:cubicBezTo>
                  <a:pt x="5207202" y="1333119"/>
                  <a:pt x="5213374" y="1339139"/>
                  <a:pt x="5220994" y="1346454"/>
                </a:cubicBezTo>
                <a:cubicBezTo>
                  <a:pt x="5217338" y="1351636"/>
                  <a:pt x="5213222" y="1356893"/>
                  <a:pt x="5208650" y="1362227"/>
                </a:cubicBezTo>
                <a:cubicBezTo>
                  <a:pt x="5204078" y="1367561"/>
                  <a:pt x="5199049" y="1372972"/>
                  <a:pt x="5193562" y="1378458"/>
                </a:cubicBezTo>
                <a:cubicBezTo>
                  <a:pt x="5186248" y="1372667"/>
                  <a:pt x="5179999" y="1367333"/>
                  <a:pt x="5174818" y="1362456"/>
                </a:cubicBezTo>
                <a:cubicBezTo>
                  <a:pt x="5169636" y="1357579"/>
                  <a:pt x="5165369" y="1353312"/>
                  <a:pt x="5162016" y="1349654"/>
                </a:cubicBezTo>
                <a:cubicBezTo>
                  <a:pt x="5166892" y="1345082"/>
                  <a:pt x="5171922" y="1340129"/>
                  <a:pt x="5177104" y="1334795"/>
                </a:cubicBezTo>
                <a:cubicBezTo>
                  <a:pt x="5182286" y="1329461"/>
                  <a:pt x="5187467" y="1323899"/>
                  <a:pt x="5192648" y="1318108"/>
                </a:cubicBezTo>
                <a:close/>
                <a:moveTo>
                  <a:pt x="2363724" y="1318108"/>
                </a:moveTo>
                <a:cubicBezTo>
                  <a:pt x="2365552" y="1320241"/>
                  <a:pt x="2368829" y="1323670"/>
                  <a:pt x="2373554" y="1328395"/>
                </a:cubicBezTo>
                <a:cubicBezTo>
                  <a:pt x="2378278" y="1333119"/>
                  <a:pt x="2384450" y="1339139"/>
                  <a:pt x="2392070" y="1346454"/>
                </a:cubicBezTo>
                <a:cubicBezTo>
                  <a:pt x="2388412" y="1351636"/>
                  <a:pt x="2384298" y="1356893"/>
                  <a:pt x="2379726" y="1362227"/>
                </a:cubicBezTo>
                <a:cubicBezTo>
                  <a:pt x="2375154" y="1367561"/>
                  <a:pt x="2370124" y="1372972"/>
                  <a:pt x="2364638" y="1378458"/>
                </a:cubicBezTo>
                <a:cubicBezTo>
                  <a:pt x="2357323" y="1372667"/>
                  <a:pt x="2351074" y="1367333"/>
                  <a:pt x="2345893" y="1362456"/>
                </a:cubicBezTo>
                <a:cubicBezTo>
                  <a:pt x="2340712" y="1357579"/>
                  <a:pt x="2336444" y="1353312"/>
                  <a:pt x="2333092" y="1349654"/>
                </a:cubicBezTo>
                <a:cubicBezTo>
                  <a:pt x="2337968" y="1345082"/>
                  <a:pt x="2342997" y="1340129"/>
                  <a:pt x="2348179" y="1334795"/>
                </a:cubicBezTo>
                <a:cubicBezTo>
                  <a:pt x="2353360" y="1329461"/>
                  <a:pt x="2358542" y="1323899"/>
                  <a:pt x="2363724" y="1318108"/>
                </a:cubicBezTo>
                <a:close/>
                <a:moveTo>
                  <a:pt x="2715768" y="1317193"/>
                </a:moveTo>
                <a:cubicBezTo>
                  <a:pt x="2724607" y="1327252"/>
                  <a:pt x="2735275" y="1337920"/>
                  <a:pt x="2747772" y="1349197"/>
                </a:cubicBezTo>
                <a:cubicBezTo>
                  <a:pt x="2744419" y="1354074"/>
                  <a:pt x="2740076" y="1359560"/>
                  <a:pt x="2734742" y="1365656"/>
                </a:cubicBezTo>
                <a:cubicBezTo>
                  <a:pt x="2729408" y="1371752"/>
                  <a:pt x="2723388" y="1378153"/>
                  <a:pt x="2716682" y="1384859"/>
                </a:cubicBezTo>
                <a:cubicBezTo>
                  <a:pt x="2709062" y="1378763"/>
                  <a:pt x="2702356" y="1373048"/>
                  <a:pt x="2696565" y="1367714"/>
                </a:cubicBezTo>
                <a:cubicBezTo>
                  <a:pt x="2690774" y="1362380"/>
                  <a:pt x="2685897" y="1357427"/>
                  <a:pt x="2681935" y="1352855"/>
                </a:cubicBezTo>
                <a:cubicBezTo>
                  <a:pt x="2688336" y="1346454"/>
                  <a:pt x="2694356" y="1340358"/>
                  <a:pt x="2699994" y="1334567"/>
                </a:cubicBezTo>
                <a:cubicBezTo>
                  <a:pt x="2705633" y="1328776"/>
                  <a:pt x="2710891" y="1322984"/>
                  <a:pt x="2715768" y="1317193"/>
                </a:cubicBezTo>
                <a:close/>
                <a:moveTo>
                  <a:pt x="5256200" y="1311707"/>
                </a:moveTo>
                <a:cubicBezTo>
                  <a:pt x="5257418" y="1312621"/>
                  <a:pt x="5260314" y="1315441"/>
                  <a:pt x="5264886" y="1320165"/>
                </a:cubicBezTo>
                <a:cubicBezTo>
                  <a:pt x="5269458" y="1324889"/>
                  <a:pt x="5276011" y="1331519"/>
                  <a:pt x="5284546" y="1340053"/>
                </a:cubicBezTo>
                <a:cubicBezTo>
                  <a:pt x="5281498" y="1344320"/>
                  <a:pt x="5277688" y="1349121"/>
                  <a:pt x="5273116" y="1354455"/>
                </a:cubicBezTo>
                <a:cubicBezTo>
                  <a:pt x="5268544" y="1359789"/>
                  <a:pt x="5263210" y="1365504"/>
                  <a:pt x="5257114" y="1371600"/>
                </a:cubicBezTo>
                <a:cubicBezTo>
                  <a:pt x="5244007" y="1361237"/>
                  <a:pt x="5233644" y="1351788"/>
                  <a:pt x="5226024" y="1343254"/>
                </a:cubicBezTo>
                <a:cubicBezTo>
                  <a:pt x="5234863" y="1335329"/>
                  <a:pt x="5244922" y="1324813"/>
                  <a:pt x="5256200" y="1311707"/>
                </a:cubicBezTo>
                <a:close/>
                <a:moveTo>
                  <a:pt x="2427274" y="1311707"/>
                </a:moveTo>
                <a:cubicBezTo>
                  <a:pt x="2428494" y="1312621"/>
                  <a:pt x="2431389" y="1315441"/>
                  <a:pt x="2435962" y="1320165"/>
                </a:cubicBezTo>
                <a:cubicBezTo>
                  <a:pt x="2440534" y="1324889"/>
                  <a:pt x="2447086" y="1331519"/>
                  <a:pt x="2455621" y="1340053"/>
                </a:cubicBezTo>
                <a:cubicBezTo>
                  <a:pt x="2452573" y="1344320"/>
                  <a:pt x="2448763" y="1349121"/>
                  <a:pt x="2444191" y="1354455"/>
                </a:cubicBezTo>
                <a:cubicBezTo>
                  <a:pt x="2439619" y="1359789"/>
                  <a:pt x="2434285" y="1365504"/>
                  <a:pt x="2428189" y="1371600"/>
                </a:cubicBezTo>
                <a:cubicBezTo>
                  <a:pt x="2415082" y="1361237"/>
                  <a:pt x="2404720" y="1351788"/>
                  <a:pt x="2397099" y="1343254"/>
                </a:cubicBezTo>
                <a:cubicBezTo>
                  <a:pt x="2405938" y="1335329"/>
                  <a:pt x="2415997" y="1324813"/>
                  <a:pt x="2427274" y="1311707"/>
                </a:cubicBezTo>
                <a:close/>
                <a:moveTo>
                  <a:pt x="5044058" y="1282446"/>
                </a:moveTo>
                <a:cubicBezTo>
                  <a:pt x="5043144" y="1282446"/>
                  <a:pt x="5041544" y="1282598"/>
                  <a:pt x="5039258" y="1282903"/>
                </a:cubicBezTo>
                <a:cubicBezTo>
                  <a:pt x="5036972" y="1283208"/>
                  <a:pt x="5034305" y="1283818"/>
                  <a:pt x="5031257" y="1284732"/>
                </a:cubicBezTo>
                <a:cubicBezTo>
                  <a:pt x="5034914" y="1301801"/>
                  <a:pt x="5041620" y="1314602"/>
                  <a:pt x="5051374" y="1323137"/>
                </a:cubicBezTo>
                <a:cubicBezTo>
                  <a:pt x="5061127" y="1331671"/>
                  <a:pt x="5073624" y="1335938"/>
                  <a:pt x="5088864" y="1335938"/>
                </a:cubicBezTo>
                <a:cubicBezTo>
                  <a:pt x="5094046" y="1335938"/>
                  <a:pt x="5098922" y="1335176"/>
                  <a:pt x="5103494" y="1333652"/>
                </a:cubicBezTo>
                <a:cubicBezTo>
                  <a:pt x="5108066" y="1332128"/>
                  <a:pt x="5112486" y="1329690"/>
                  <a:pt x="5116754" y="1326337"/>
                </a:cubicBezTo>
                <a:cubicBezTo>
                  <a:pt x="5111876" y="1317498"/>
                  <a:pt x="5105628" y="1309802"/>
                  <a:pt x="5098008" y="1303249"/>
                </a:cubicBezTo>
                <a:cubicBezTo>
                  <a:pt x="5090388" y="1296695"/>
                  <a:pt x="5081930" y="1291590"/>
                  <a:pt x="5072634" y="1287932"/>
                </a:cubicBezTo>
                <a:cubicBezTo>
                  <a:pt x="5063337" y="1284275"/>
                  <a:pt x="5053812" y="1282446"/>
                  <a:pt x="5044058" y="1282446"/>
                </a:cubicBezTo>
                <a:close/>
                <a:moveTo>
                  <a:pt x="2548509" y="1282446"/>
                </a:moveTo>
                <a:cubicBezTo>
                  <a:pt x="2547594" y="1282446"/>
                  <a:pt x="2545994" y="1282598"/>
                  <a:pt x="2543708" y="1282903"/>
                </a:cubicBezTo>
                <a:cubicBezTo>
                  <a:pt x="2541422" y="1283208"/>
                  <a:pt x="2538755" y="1283818"/>
                  <a:pt x="2535707" y="1284732"/>
                </a:cubicBezTo>
                <a:cubicBezTo>
                  <a:pt x="2539365" y="1301801"/>
                  <a:pt x="2546070" y="1314602"/>
                  <a:pt x="2555824" y="1323137"/>
                </a:cubicBezTo>
                <a:cubicBezTo>
                  <a:pt x="2565577" y="1331671"/>
                  <a:pt x="2578074" y="1335938"/>
                  <a:pt x="2593314" y="1335938"/>
                </a:cubicBezTo>
                <a:cubicBezTo>
                  <a:pt x="2598496" y="1335938"/>
                  <a:pt x="2603373" y="1335176"/>
                  <a:pt x="2607945" y="1333652"/>
                </a:cubicBezTo>
                <a:cubicBezTo>
                  <a:pt x="2612516" y="1332128"/>
                  <a:pt x="2616936" y="1329690"/>
                  <a:pt x="2621204" y="1326337"/>
                </a:cubicBezTo>
                <a:cubicBezTo>
                  <a:pt x="2616326" y="1317498"/>
                  <a:pt x="2610078" y="1309802"/>
                  <a:pt x="2602458" y="1303249"/>
                </a:cubicBezTo>
                <a:cubicBezTo>
                  <a:pt x="2594838" y="1296695"/>
                  <a:pt x="2586380" y="1291590"/>
                  <a:pt x="2577084" y="1287932"/>
                </a:cubicBezTo>
                <a:cubicBezTo>
                  <a:pt x="2567787" y="1284275"/>
                  <a:pt x="2558262" y="1282446"/>
                  <a:pt x="2548509" y="1282446"/>
                </a:cubicBezTo>
                <a:close/>
                <a:moveTo>
                  <a:pt x="2146402" y="1260958"/>
                </a:moveTo>
                <a:cubicBezTo>
                  <a:pt x="2155240" y="1271016"/>
                  <a:pt x="2165908" y="1281684"/>
                  <a:pt x="2178405" y="1292962"/>
                </a:cubicBezTo>
                <a:cubicBezTo>
                  <a:pt x="2175052" y="1297838"/>
                  <a:pt x="2170709" y="1303325"/>
                  <a:pt x="2165375" y="1309421"/>
                </a:cubicBezTo>
                <a:cubicBezTo>
                  <a:pt x="2160041" y="1315517"/>
                  <a:pt x="2154021" y="1321918"/>
                  <a:pt x="2147316" y="1328623"/>
                </a:cubicBezTo>
                <a:cubicBezTo>
                  <a:pt x="2139696" y="1322527"/>
                  <a:pt x="2132990" y="1316812"/>
                  <a:pt x="2127199" y="1311478"/>
                </a:cubicBezTo>
                <a:cubicBezTo>
                  <a:pt x="2121408" y="1306144"/>
                  <a:pt x="2116531" y="1301191"/>
                  <a:pt x="2112569" y="1296619"/>
                </a:cubicBezTo>
                <a:cubicBezTo>
                  <a:pt x="2118970" y="1290218"/>
                  <a:pt x="2124989" y="1284122"/>
                  <a:pt x="2130628" y="1278331"/>
                </a:cubicBezTo>
                <a:cubicBezTo>
                  <a:pt x="2136266" y="1272540"/>
                  <a:pt x="2141524" y="1266749"/>
                  <a:pt x="2146402" y="1260958"/>
                </a:cubicBezTo>
                <a:close/>
                <a:moveTo>
                  <a:pt x="3054096" y="1250442"/>
                </a:moveTo>
                <a:cubicBezTo>
                  <a:pt x="3062935" y="1260500"/>
                  <a:pt x="3073603" y="1271168"/>
                  <a:pt x="3086100" y="1282446"/>
                </a:cubicBezTo>
                <a:cubicBezTo>
                  <a:pt x="3082747" y="1287323"/>
                  <a:pt x="3078404" y="1292809"/>
                  <a:pt x="3073070" y="1298905"/>
                </a:cubicBezTo>
                <a:cubicBezTo>
                  <a:pt x="3067736" y="1305001"/>
                  <a:pt x="3061716" y="1311402"/>
                  <a:pt x="3055010" y="1318108"/>
                </a:cubicBezTo>
                <a:cubicBezTo>
                  <a:pt x="3047390" y="1312012"/>
                  <a:pt x="3040685" y="1306297"/>
                  <a:pt x="3034894" y="1300963"/>
                </a:cubicBezTo>
                <a:cubicBezTo>
                  <a:pt x="3029102" y="1295629"/>
                  <a:pt x="3024226" y="1290676"/>
                  <a:pt x="3020263" y="1286104"/>
                </a:cubicBezTo>
                <a:cubicBezTo>
                  <a:pt x="3026664" y="1279703"/>
                  <a:pt x="3032684" y="1273607"/>
                  <a:pt x="3038322" y="1267816"/>
                </a:cubicBezTo>
                <a:cubicBezTo>
                  <a:pt x="3043961" y="1262024"/>
                  <a:pt x="3049219" y="1256233"/>
                  <a:pt x="3054096" y="1250442"/>
                </a:cubicBezTo>
                <a:close/>
                <a:moveTo>
                  <a:pt x="1305001" y="1176376"/>
                </a:moveTo>
                <a:cubicBezTo>
                  <a:pt x="1313230" y="1190396"/>
                  <a:pt x="1318717" y="1203046"/>
                  <a:pt x="1321460" y="1214323"/>
                </a:cubicBezTo>
                <a:cubicBezTo>
                  <a:pt x="1322679" y="1218590"/>
                  <a:pt x="1324127" y="1225144"/>
                  <a:pt x="1325803" y="1233983"/>
                </a:cubicBezTo>
                <a:cubicBezTo>
                  <a:pt x="1327480" y="1242822"/>
                  <a:pt x="1329232" y="1252728"/>
                  <a:pt x="1331061" y="1263701"/>
                </a:cubicBezTo>
                <a:cubicBezTo>
                  <a:pt x="1332890" y="1274674"/>
                  <a:pt x="1334414" y="1285951"/>
                  <a:pt x="1335633" y="1297534"/>
                </a:cubicBezTo>
                <a:cubicBezTo>
                  <a:pt x="1338072" y="1312469"/>
                  <a:pt x="1341348" y="1323365"/>
                  <a:pt x="1345463" y="1330223"/>
                </a:cubicBezTo>
                <a:cubicBezTo>
                  <a:pt x="1349578" y="1337081"/>
                  <a:pt x="1356207" y="1342034"/>
                  <a:pt x="1365351" y="1345082"/>
                </a:cubicBezTo>
                <a:lnTo>
                  <a:pt x="1377238" y="1349654"/>
                </a:lnTo>
                <a:lnTo>
                  <a:pt x="1371295" y="1367942"/>
                </a:lnTo>
                <a:lnTo>
                  <a:pt x="1341120" y="1357427"/>
                </a:lnTo>
                <a:cubicBezTo>
                  <a:pt x="1323746" y="1351636"/>
                  <a:pt x="1310564" y="1343025"/>
                  <a:pt x="1301572" y="1331595"/>
                </a:cubicBezTo>
                <a:cubicBezTo>
                  <a:pt x="1292580" y="1320165"/>
                  <a:pt x="1287932" y="1306678"/>
                  <a:pt x="1287627" y="1291133"/>
                </a:cubicBezTo>
                <a:cubicBezTo>
                  <a:pt x="1286713" y="1275588"/>
                  <a:pt x="1286865" y="1252880"/>
                  <a:pt x="1288084" y="1223010"/>
                </a:cubicBezTo>
                <a:cubicBezTo>
                  <a:pt x="1288389" y="1216304"/>
                  <a:pt x="1288542" y="1209980"/>
                  <a:pt x="1288542" y="1204036"/>
                </a:cubicBezTo>
                <a:cubicBezTo>
                  <a:pt x="1288542" y="1198093"/>
                  <a:pt x="1288542" y="1192378"/>
                  <a:pt x="1288542" y="1186891"/>
                </a:cubicBezTo>
                <a:close/>
                <a:moveTo>
                  <a:pt x="4639360" y="1171346"/>
                </a:moveTo>
                <a:cubicBezTo>
                  <a:pt x="4631130" y="1171346"/>
                  <a:pt x="4623663" y="1175461"/>
                  <a:pt x="4616958" y="1183691"/>
                </a:cubicBezTo>
                <a:cubicBezTo>
                  <a:pt x="4614519" y="1186739"/>
                  <a:pt x="4611470" y="1191311"/>
                  <a:pt x="4607814" y="1197407"/>
                </a:cubicBezTo>
                <a:cubicBezTo>
                  <a:pt x="4604156" y="1203503"/>
                  <a:pt x="4600040" y="1211123"/>
                  <a:pt x="4595470" y="1220267"/>
                </a:cubicBezTo>
                <a:cubicBezTo>
                  <a:pt x="4605528" y="1225144"/>
                  <a:pt x="4616806" y="1229258"/>
                  <a:pt x="4629302" y="1232611"/>
                </a:cubicBezTo>
                <a:cubicBezTo>
                  <a:pt x="4641798" y="1235964"/>
                  <a:pt x="4655819" y="1238402"/>
                  <a:pt x="4671364" y="1239926"/>
                </a:cubicBezTo>
                <a:cubicBezTo>
                  <a:pt x="4670450" y="1227734"/>
                  <a:pt x="4668088" y="1216228"/>
                  <a:pt x="4664278" y="1205408"/>
                </a:cubicBezTo>
                <a:cubicBezTo>
                  <a:pt x="4660468" y="1194587"/>
                  <a:pt x="4656276" y="1185977"/>
                  <a:pt x="4651705" y="1179576"/>
                </a:cubicBezTo>
                <a:cubicBezTo>
                  <a:pt x="4647132" y="1174090"/>
                  <a:pt x="4643018" y="1171346"/>
                  <a:pt x="4639360" y="1171346"/>
                </a:cubicBezTo>
                <a:close/>
                <a:moveTo>
                  <a:pt x="3291764" y="1171346"/>
                </a:moveTo>
                <a:cubicBezTo>
                  <a:pt x="3284448" y="1171346"/>
                  <a:pt x="3277819" y="1173480"/>
                  <a:pt x="3271875" y="1177747"/>
                </a:cubicBezTo>
                <a:cubicBezTo>
                  <a:pt x="3265932" y="1182014"/>
                  <a:pt x="3261436" y="1187501"/>
                  <a:pt x="3258388" y="1194206"/>
                </a:cubicBezTo>
                <a:cubicBezTo>
                  <a:pt x="3256254" y="1199083"/>
                  <a:pt x="3255188" y="1204112"/>
                  <a:pt x="3255188" y="1209294"/>
                </a:cubicBezTo>
                <a:cubicBezTo>
                  <a:pt x="3255188" y="1219048"/>
                  <a:pt x="3259226" y="1226439"/>
                  <a:pt x="3267304" y="1231468"/>
                </a:cubicBezTo>
                <a:cubicBezTo>
                  <a:pt x="3275380" y="1236497"/>
                  <a:pt x="3286734" y="1239012"/>
                  <a:pt x="3301365" y="1239012"/>
                </a:cubicBezTo>
                <a:cubicBezTo>
                  <a:pt x="3308680" y="1239012"/>
                  <a:pt x="3315766" y="1238402"/>
                  <a:pt x="3322624" y="1237183"/>
                </a:cubicBezTo>
                <a:cubicBezTo>
                  <a:pt x="3329482" y="1235964"/>
                  <a:pt x="3337179" y="1233830"/>
                  <a:pt x="3345713" y="1230782"/>
                </a:cubicBezTo>
                <a:cubicBezTo>
                  <a:pt x="3342665" y="1220114"/>
                  <a:pt x="3338093" y="1209980"/>
                  <a:pt x="3331997" y="1200379"/>
                </a:cubicBezTo>
                <a:cubicBezTo>
                  <a:pt x="3325901" y="1190777"/>
                  <a:pt x="3319196" y="1183538"/>
                  <a:pt x="3311880" y="1178662"/>
                </a:cubicBezTo>
                <a:cubicBezTo>
                  <a:pt x="3304870" y="1173785"/>
                  <a:pt x="3298164" y="1171346"/>
                  <a:pt x="3291764" y="1171346"/>
                </a:cubicBezTo>
                <a:close/>
                <a:moveTo>
                  <a:pt x="1763877" y="1143000"/>
                </a:moveTo>
                <a:cubicBezTo>
                  <a:pt x="1777898" y="1143000"/>
                  <a:pt x="1787804" y="1152754"/>
                  <a:pt x="1793595" y="1172261"/>
                </a:cubicBezTo>
                <a:cubicBezTo>
                  <a:pt x="1784756" y="1174394"/>
                  <a:pt x="1777365" y="1176147"/>
                  <a:pt x="1771421" y="1177519"/>
                </a:cubicBezTo>
                <a:cubicBezTo>
                  <a:pt x="1765478" y="1178890"/>
                  <a:pt x="1760677" y="1180338"/>
                  <a:pt x="1757019" y="1181862"/>
                </a:cubicBezTo>
                <a:cubicBezTo>
                  <a:pt x="1753666" y="1183081"/>
                  <a:pt x="1750390" y="1184377"/>
                  <a:pt x="1747190" y="1185748"/>
                </a:cubicBezTo>
                <a:cubicBezTo>
                  <a:pt x="1743989" y="1187120"/>
                  <a:pt x="1740712" y="1188720"/>
                  <a:pt x="1737360" y="1190549"/>
                </a:cubicBezTo>
                <a:cubicBezTo>
                  <a:pt x="1738579" y="1214323"/>
                  <a:pt x="1739341" y="1234364"/>
                  <a:pt x="1739646" y="1250671"/>
                </a:cubicBezTo>
                <a:cubicBezTo>
                  <a:pt x="1739950" y="1266977"/>
                  <a:pt x="1739950" y="1280465"/>
                  <a:pt x="1739646" y="1291133"/>
                </a:cubicBezTo>
                <a:cubicBezTo>
                  <a:pt x="1739036" y="1306982"/>
                  <a:pt x="1734236" y="1320546"/>
                  <a:pt x="1725244" y="1331824"/>
                </a:cubicBezTo>
                <a:cubicBezTo>
                  <a:pt x="1716252" y="1343101"/>
                  <a:pt x="1703070" y="1351636"/>
                  <a:pt x="1685696" y="1357427"/>
                </a:cubicBezTo>
                <a:lnTo>
                  <a:pt x="1655521" y="1367942"/>
                </a:lnTo>
                <a:lnTo>
                  <a:pt x="1649577" y="1349654"/>
                </a:lnTo>
                <a:lnTo>
                  <a:pt x="1661922" y="1345082"/>
                </a:lnTo>
                <a:cubicBezTo>
                  <a:pt x="1671370" y="1341425"/>
                  <a:pt x="1678000" y="1336243"/>
                  <a:pt x="1681810" y="1329538"/>
                </a:cubicBezTo>
                <a:cubicBezTo>
                  <a:pt x="1685620" y="1322832"/>
                  <a:pt x="1688744" y="1312164"/>
                  <a:pt x="1691182" y="1297534"/>
                </a:cubicBezTo>
                <a:cubicBezTo>
                  <a:pt x="1692097" y="1289914"/>
                  <a:pt x="1693545" y="1278255"/>
                  <a:pt x="1695526" y="1262558"/>
                </a:cubicBezTo>
                <a:cubicBezTo>
                  <a:pt x="1697507" y="1246861"/>
                  <a:pt x="1700174" y="1227430"/>
                  <a:pt x="1703527" y="1204265"/>
                </a:cubicBezTo>
                <a:cubicBezTo>
                  <a:pt x="1703832" y="1202131"/>
                  <a:pt x="1705280" y="1198397"/>
                  <a:pt x="1707870" y="1193063"/>
                </a:cubicBezTo>
                <a:cubicBezTo>
                  <a:pt x="1710461" y="1187729"/>
                  <a:pt x="1714195" y="1180643"/>
                  <a:pt x="1719072" y="1171804"/>
                </a:cubicBezTo>
                <a:lnTo>
                  <a:pt x="1724101" y="1162660"/>
                </a:lnTo>
                <a:cubicBezTo>
                  <a:pt x="1731111" y="1156868"/>
                  <a:pt x="1738274" y="1152144"/>
                  <a:pt x="1745589" y="1148486"/>
                </a:cubicBezTo>
                <a:cubicBezTo>
                  <a:pt x="1752904" y="1144829"/>
                  <a:pt x="1759000" y="1143000"/>
                  <a:pt x="1763877" y="1143000"/>
                </a:cubicBezTo>
                <a:close/>
                <a:moveTo>
                  <a:pt x="5071490" y="1140714"/>
                </a:moveTo>
                <a:cubicBezTo>
                  <a:pt x="5057165" y="1161136"/>
                  <a:pt x="5046878" y="1178890"/>
                  <a:pt x="5040630" y="1193978"/>
                </a:cubicBezTo>
                <a:cubicBezTo>
                  <a:pt x="5034381" y="1209065"/>
                  <a:pt x="5030647" y="1223620"/>
                  <a:pt x="5029428" y="1237640"/>
                </a:cubicBezTo>
                <a:cubicBezTo>
                  <a:pt x="5041620" y="1236116"/>
                  <a:pt x="5052669" y="1233297"/>
                  <a:pt x="5062575" y="1229182"/>
                </a:cubicBezTo>
                <a:cubicBezTo>
                  <a:pt x="5072481" y="1225067"/>
                  <a:pt x="5081396" y="1219810"/>
                  <a:pt x="5089321" y="1213409"/>
                </a:cubicBezTo>
                <a:lnTo>
                  <a:pt x="5084292" y="1193749"/>
                </a:lnTo>
                <a:cubicBezTo>
                  <a:pt x="5080939" y="1182167"/>
                  <a:pt x="5078120" y="1171956"/>
                  <a:pt x="5075834" y="1163117"/>
                </a:cubicBezTo>
                <a:cubicBezTo>
                  <a:pt x="5073548" y="1154278"/>
                  <a:pt x="5072100" y="1146810"/>
                  <a:pt x="5071490" y="1140714"/>
                </a:cubicBezTo>
                <a:close/>
                <a:moveTo>
                  <a:pt x="2575941" y="1140714"/>
                </a:moveTo>
                <a:cubicBezTo>
                  <a:pt x="2561615" y="1161136"/>
                  <a:pt x="2551328" y="1178890"/>
                  <a:pt x="2545080" y="1193978"/>
                </a:cubicBezTo>
                <a:cubicBezTo>
                  <a:pt x="2538831" y="1209065"/>
                  <a:pt x="2535098" y="1223620"/>
                  <a:pt x="2533878" y="1237640"/>
                </a:cubicBezTo>
                <a:cubicBezTo>
                  <a:pt x="2546070" y="1236116"/>
                  <a:pt x="2557120" y="1233297"/>
                  <a:pt x="2567025" y="1229182"/>
                </a:cubicBezTo>
                <a:cubicBezTo>
                  <a:pt x="2576931" y="1225067"/>
                  <a:pt x="2585847" y="1219810"/>
                  <a:pt x="2593772" y="1213409"/>
                </a:cubicBezTo>
                <a:lnTo>
                  <a:pt x="2588742" y="1193749"/>
                </a:lnTo>
                <a:cubicBezTo>
                  <a:pt x="2585390" y="1182167"/>
                  <a:pt x="2582570" y="1171956"/>
                  <a:pt x="2580284" y="1163117"/>
                </a:cubicBezTo>
                <a:cubicBezTo>
                  <a:pt x="2577998" y="1154278"/>
                  <a:pt x="2576550" y="1146810"/>
                  <a:pt x="2575941" y="1140714"/>
                </a:cubicBezTo>
                <a:close/>
                <a:moveTo>
                  <a:pt x="1837944" y="1132484"/>
                </a:moveTo>
                <a:cubicBezTo>
                  <a:pt x="1854708" y="1145896"/>
                  <a:pt x="1867662" y="1157783"/>
                  <a:pt x="1876806" y="1168146"/>
                </a:cubicBezTo>
                <a:cubicBezTo>
                  <a:pt x="1869490" y="1175461"/>
                  <a:pt x="1862632" y="1182472"/>
                  <a:pt x="1856232" y="1189177"/>
                </a:cubicBezTo>
                <a:cubicBezTo>
                  <a:pt x="1849831" y="1195883"/>
                  <a:pt x="1844040" y="1202131"/>
                  <a:pt x="1838858" y="1207922"/>
                </a:cubicBezTo>
                <a:cubicBezTo>
                  <a:pt x="1834286" y="1202436"/>
                  <a:pt x="1829028" y="1196797"/>
                  <a:pt x="1823085" y="1191006"/>
                </a:cubicBezTo>
                <a:cubicBezTo>
                  <a:pt x="1817141" y="1185215"/>
                  <a:pt x="1810512" y="1178966"/>
                  <a:pt x="1803196" y="1172261"/>
                </a:cubicBezTo>
                <a:cubicBezTo>
                  <a:pt x="1807464" y="1165860"/>
                  <a:pt x="1812493" y="1159383"/>
                  <a:pt x="1818284" y="1152830"/>
                </a:cubicBezTo>
                <a:cubicBezTo>
                  <a:pt x="1824075" y="1146277"/>
                  <a:pt x="1830628" y="1139495"/>
                  <a:pt x="1837944" y="1132484"/>
                </a:cubicBezTo>
                <a:close/>
                <a:moveTo>
                  <a:pt x="5395188" y="1126084"/>
                </a:moveTo>
                <a:cubicBezTo>
                  <a:pt x="5385739" y="1126084"/>
                  <a:pt x="5378196" y="1129055"/>
                  <a:pt x="5372557" y="1134999"/>
                </a:cubicBezTo>
                <a:cubicBezTo>
                  <a:pt x="5366918" y="1140943"/>
                  <a:pt x="5364098" y="1147572"/>
                  <a:pt x="5364098" y="1154887"/>
                </a:cubicBezTo>
                <a:cubicBezTo>
                  <a:pt x="5364098" y="1162812"/>
                  <a:pt x="5366994" y="1168756"/>
                  <a:pt x="5372786" y="1172718"/>
                </a:cubicBezTo>
                <a:cubicBezTo>
                  <a:pt x="5378576" y="1176680"/>
                  <a:pt x="5387720" y="1178662"/>
                  <a:pt x="5400218" y="1178662"/>
                </a:cubicBezTo>
                <a:cubicBezTo>
                  <a:pt x="5413324" y="1178662"/>
                  <a:pt x="5427344" y="1175918"/>
                  <a:pt x="5442280" y="1170432"/>
                </a:cubicBezTo>
                <a:cubicBezTo>
                  <a:pt x="5436488" y="1155497"/>
                  <a:pt x="5429782" y="1144372"/>
                  <a:pt x="5422162" y="1137056"/>
                </a:cubicBezTo>
                <a:cubicBezTo>
                  <a:pt x="5414542" y="1129741"/>
                  <a:pt x="5405552" y="1126084"/>
                  <a:pt x="5395188" y="1126084"/>
                </a:cubicBezTo>
                <a:close/>
                <a:moveTo>
                  <a:pt x="4646218" y="1121969"/>
                </a:moveTo>
                <a:cubicBezTo>
                  <a:pt x="4656582" y="1121969"/>
                  <a:pt x="4666716" y="1127608"/>
                  <a:pt x="4676622" y="1138885"/>
                </a:cubicBezTo>
                <a:cubicBezTo>
                  <a:pt x="4686528" y="1150163"/>
                  <a:pt x="4694682" y="1164946"/>
                  <a:pt x="4701082" y="1183234"/>
                </a:cubicBezTo>
                <a:cubicBezTo>
                  <a:pt x="4707178" y="1200912"/>
                  <a:pt x="4710226" y="1218133"/>
                  <a:pt x="4710226" y="1234897"/>
                </a:cubicBezTo>
                <a:cubicBezTo>
                  <a:pt x="4710226" y="1243432"/>
                  <a:pt x="4707864" y="1252423"/>
                  <a:pt x="4703140" y="1261872"/>
                </a:cubicBezTo>
                <a:cubicBezTo>
                  <a:pt x="4698416" y="1271321"/>
                  <a:pt x="4692243" y="1279093"/>
                  <a:pt x="4684624" y="1285189"/>
                </a:cubicBezTo>
                <a:cubicBezTo>
                  <a:pt x="4671517" y="1285189"/>
                  <a:pt x="4658106" y="1284122"/>
                  <a:pt x="4644390" y="1281989"/>
                </a:cubicBezTo>
                <a:cubicBezTo>
                  <a:pt x="4630674" y="1279855"/>
                  <a:pt x="4617568" y="1276731"/>
                  <a:pt x="4605070" y="1272616"/>
                </a:cubicBezTo>
                <a:cubicBezTo>
                  <a:pt x="4592574" y="1268501"/>
                  <a:pt x="4581600" y="1264006"/>
                  <a:pt x="4572152" y="1259129"/>
                </a:cubicBezTo>
                <a:cubicBezTo>
                  <a:pt x="4564836" y="1267358"/>
                  <a:pt x="4556988" y="1273302"/>
                  <a:pt x="4548606" y="1276960"/>
                </a:cubicBezTo>
                <a:cubicBezTo>
                  <a:pt x="4544415" y="1278788"/>
                  <a:pt x="4539786" y="1280160"/>
                  <a:pt x="4534718" y="1281074"/>
                </a:cubicBezTo>
                <a:lnTo>
                  <a:pt x="4530314" y="1281440"/>
                </a:lnTo>
                <a:lnTo>
                  <a:pt x="4530280" y="1281532"/>
                </a:lnTo>
                <a:cubicBezTo>
                  <a:pt x="4529594" y="1282141"/>
                  <a:pt x="4528566" y="1282446"/>
                  <a:pt x="4527194" y="1282446"/>
                </a:cubicBezTo>
                <a:lnTo>
                  <a:pt x="4522744" y="1282069"/>
                </a:lnTo>
                <a:lnTo>
                  <a:pt x="4518202" y="1282446"/>
                </a:lnTo>
                <a:cubicBezTo>
                  <a:pt x="4516984" y="1282446"/>
                  <a:pt x="4516069" y="1282141"/>
                  <a:pt x="4515459" y="1281532"/>
                </a:cubicBezTo>
                <a:lnTo>
                  <a:pt x="4515432" y="1281449"/>
                </a:lnTo>
                <a:lnTo>
                  <a:pt x="4513706" y="1281303"/>
                </a:lnTo>
                <a:cubicBezTo>
                  <a:pt x="4509287" y="1280541"/>
                  <a:pt x="4504944" y="1279246"/>
                  <a:pt x="4500676" y="1277417"/>
                </a:cubicBezTo>
                <a:lnTo>
                  <a:pt x="4501134" y="1289761"/>
                </a:lnTo>
                <a:cubicBezTo>
                  <a:pt x="4501134" y="1309573"/>
                  <a:pt x="4495114" y="1328166"/>
                  <a:pt x="4483074" y="1345540"/>
                </a:cubicBezTo>
                <a:cubicBezTo>
                  <a:pt x="4471034" y="1362913"/>
                  <a:pt x="4454499" y="1376629"/>
                  <a:pt x="4433468" y="1386688"/>
                </a:cubicBezTo>
                <a:cubicBezTo>
                  <a:pt x="4423104" y="1391869"/>
                  <a:pt x="4412284" y="1395679"/>
                  <a:pt x="4401007" y="1398118"/>
                </a:cubicBezTo>
                <a:cubicBezTo>
                  <a:pt x="4389729" y="1400556"/>
                  <a:pt x="4377994" y="1401775"/>
                  <a:pt x="4365802" y="1401775"/>
                </a:cubicBezTo>
                <a:cubicBezTo>
                  <a:pt x="4339284" y="1401775"/>
                  <a:pt x="4318787" y="1394003"/>
                  <a:pt x="4304309" y="1378458"/>
                </a:cubicBezTo>
                <a:cubicBezTo>
                  <a:pt x="4289831" y="1362913"/>
                  <a:pt x="4282592" y="1340358"/>
                  <a:pt x="4282592" y="1310792"/>
                </a:cubicBezTo>
                <a:cubicBezTo>
                  <a:pt x="4282592" y="1305306"/>
                  <a:pt x="4282896" y="1299515"/>
                  <a:pt x="4283506" y="1293419"/>
                </a:cubicBezTo>
                <a:cubicBezTo>
                  <a:pt x="4284116" y="1287323"/>
                  <a:pt x="4285258" y="1280465"/>
                  <a:pt x="4286936" y="1272845"/>
                </a:cubicBezTo>
                <a:cubicBezTo>
                  <a:pt x="4288612" y="1265225"/>
                  <a:pt x="4290669" y="1256538"/>
                  <a:pt x="4293108" y="1246784"/>
                </a:cubicBezTo>
                <a:lnTo>
                  <a:pt x="4312310" y="1251356"/>
                </a:lnTo>
                <a:cubicBezTo>
                  <a:pt x="4308348" y="1265682"/>
                  <a:pt x="4306366" y="1277417"/>
                  <a:pt x="4306366" y="1286561"/>
                </a:cubicBezTo>
                <a:cubicBezTo>
                  <a:pt x="4306366" y="1308506"/>
                  <a:pt x="4311472" y="1325118"/>
                  <a:pt x="4321682" y="1336396"/>
                </a:cubicBezTo>
                <a:cubicBezTo>
                  <a:pt x="4331894" y="1347673"/>
                  <a:pt x="4347057" y="1353312"/>
                  <a:pt x="4367174" y="1353312"/>
                </a:cubicBezTo>
                <a:cubicBezTo>
                  <a:pt x="4383024" y="1353312"/>
                  <a:pt x="4397730" y="1351559"/>
                  <a:pt x="4411294" y="1348054"/>
                </a:cubicBezTo>
                <a:cubicBezTo>
                  <a:pt x="4424858" y="1344549"/>
                  <a:pt x="4437354" y="1339367"/>
                  <a:pt x="4448784" y="1332509"/>
                </a:cubicBezTo>
                <a:cubicBezTo>
                  <a:pt x="4460214" y="1325651"/>
                  <a:pt x="4470196" y="1317193"/>
                  <a:pt x="4478731" y="1307135"/>
                </a:cubicBezTo>
                <a:cubicBezTo>
                  <a:pt x="4468672" y="1287018"/>
                  <a:pt x="4460214" y="1269721"/>
                  <a:pt x="4453356" y="1255243"/>
                </a:cubicBezTo>
                <a:cubicBezTo>
                  <a:pt x="4446498" y="1240765"/>
                  <a:pt x="4443069" y="1229716"/>
                  <a:pt x="4443069" y="1222096"/>
                </a:cubicBezTo>
                <a:cubicBezTo>
                  <a:pt x="4443069" y="1211123"/>
                  <a:pt x="4446270" y="1201293"/>
                  <a:pt x="4452670" y="1192606"/>
                </a:cubicBezTo>
                <a:cubicBezTo>
                  <a:pt x="4459072" y="1183919"/>
                  <a:pt x="4469434" y="1175918"/>
                  <a:pt x="4483760" y="1168603"/>
                </a:cubicBezTo>
                <a:cubicBezTo>
                  <a:pt x="4484370" y="1173480"/>
                  <a:pt x="4485436" y="1180719"/>
                  <a:pt x="4486960" y="1190320"/>
                </a:cubicBezTo>
                <a:cubicBezTo>
                  <a:pt x="4488484" y="1199921"/>
                  <a:pt x="4490618" y="1212037"/>
                  <a:pt x="4493361" y="1226668"/>
                </a:cubicBezTo>
                <a:cubicBezTo>
                  <a:pt x="4498543" y="1229411"/>
                  <a:pt x="4503953" y="1231468"/>
                  <a:pt x="4509592" y="1232840"/>
                </a:cubicBezTo>
                <a:lnTo>
                  <a:pt x="4522562" y="1234356"/>
                </a:lnTo>
                <a:lnTo>
                  <a:pt x="4535233" y="1232783"/>
                </a:lnTo>
                <a:cubicBezTo>
                  <a:pt x="4540491" y="1231373"/>
                  <a:pt x="4545330" y="1229258"/>
                  <a:pt x="4549749" y="1226439"/>
                </a:cubicBezTo>
                <a:cubicBezTo>
                  <a:pt x="4558588" y="1220800"/>
                  <a:pt x="4565903" y="1212342"/>
                  <a:pt x="4571694" y="1201064"/>
                </a:cubicBezTo>
                <a:cubicBezTo>
                  <a:pt x="4575962" y="1192835"/>
                  <a:pt x="4579696" y="1185672"/>
                  <a:pt x="4582896" y="1179576"/>
                </a:cubicBezTo>
                <a:cubicBezTo>
                  <a:pt x="4586096" y="1173480"/>
                  <a:pt x="4589068" y="1168070"/>
                  <a:pt x="4591812" y="1163345"/>
                </a:cubicBezTo>
                <a:cubicBezTo>
                  <a:pt x="4594554" y="1158621"/>
                  <a:pt x="4597298" y="1154278"/>
                  <a:pt x="4600041" y="1150315"/>
                </a:cubicBezTo>
                <a:cubicBezTo>
                  <a:pt x="4607661" y="1140257"/>
                  <a:pt x="4615052" y="1133018"/>
                  <a:pt x="4622216" y="1128598"/>
                </a:cubicBezTo>
                <a:cubicBezTo>
                  <a:pt x="4629378" y="1124179"/>
                  <a:pt x="4637379" y="1121969"/>
                  <a:pt x="4646218" y="1121969"/>
                </a:cubicBezTo>
                <a:close/>
                <a:moveTo>
                  <a:pt x="3299079" y="1121969"/>
                </a:moveTo>
                <a:cubicBezTo>
                  <a:pt x="3311880" y="1121969"/>
                  <a:pt x="3323996" y="1127684"/>
                  <a:pt x="3335426" y="1139114"/>
                </a:cubicBezTo>
                <a:cubicBezTo>
                  <a:pt x="3346856" y="1150544"/>
                  <a:pt x="3356228" y="1166470"/>
                  <a:pt x="3363544" y="1186891"/>
                </a:cubicBezTo>
                <a:cubicBezTo>
                  <a:pt x="3367201" y="1196950"/>
                  <a:pt x="3369944" y="1206856"/>
                  <a:pt x="3371774" y="1216609"/>
                </a:cubicBezTo>
                <a:cubicBezTo>
                  <a:pt x="3373602" y="1226363"/>
                  <a:pt x="3374516" y="1236116"/>
                  <a:pt x="3374516" y="1245870"/>
                </a:cubicBezTo>
                <a:cubicBezTo>
                  <a:pt x="3374516" y="1260805"/>
                  <a:pt x="3372231" y="1275436"/>
                  <a:pt x="3367658" y="1289761"/>
                </a:cubicBezTo>
                <a:cubicBezTo>
                  <a:pt x="3363086" y="1304087"/>
                  <a:pt x="3356686" y="1317117"/>
                  <a:pt x="3348456" y="1328852"/>
                </a:cubicBezTo>
                <a:cubicBezTo>
                  <a:pt x="3340226" y="1340587"/>
                  <a:pt x="3330473" y="1350416"/>
                  <a:pt x="3319196" y="1358341"/>
                </a:cubicBezTo>
                <a:cubicBezTo>
                  <a:pt x="3302432" y="1369924"/>
                  <a:pt x="3283991" y="1375715"/>
                  <a:pt x="3263874" y="1375715"/>
                </a:cubicBezTo>
                <a:cubicBezTo>
                  <a:pt x="3259302" y="1375715"/>
                  <a:pt x="3252978" y="1374038"/>
                  <a:pt x="3244900" y="1370686"/>
                </a:cubicBezTo>
                <a:cubicBezTo>
                  <a:pt x="3236823" y="1367333"/>
                  <a:pt x="3228365" y="1362989"/>
                  <a:pt x="3219526" y="1357655"/>
                </a:cubicBezTo>
                <a:cubicBezTo>
                  <a:pt x="3210687" y="1352321"/>
                  <a:pt x="3202762" y="1346759"/>
                  <a:pt x="3195752" y="1340968"/>
                </a:cubicBezTo>
                <a:lnTo>
                  <a:pt x="3203066" y="1323137"/>
                </a:lnTo>
                <a:cubicBezTo>
                  <a:pt x="3211296" y="1325575"/>
                  <a:pt x="3219754" y="1327404"/>
                  <a:pt x="3228441" y="1328623"/>
                </a:cubicBezTo>
                <a:cubicBezTo>
                  <a:pt x="3237128" y="1329842"/>
                  <a:pt x="3246044" y="1330452"/>
                  <a:pt x="3255188" y="1330452"/>
                </a:cubicBezTo>
                <a:cubicBezTo>
                  <a:pt x="3278657" y="1330452"/>
                  <a:pt x="3299002" y="1324280"/>
                  <a:pt x="3316224" y="1311935"/>
                </a:cubicBezTo>
                <a:cubicBezTo>
                  <a:pt x="3333445" y="1299591"/>
                  <a:pt x="3345713" y="1282294"/>
                  <a:pt x="3353028" y="1260043"/>
                </a:cubicBezTo>
                <a:lnTo>
                  <a:pt x="3352571" y="1256843"/>
                </a:lnTo>
                <a:cubicBezTo>
                  <a:pt x="3343732" y="1265682"/>
                  <a:pt x="3334054" y="1272616"/>
                  <a:pt x="3323539" y="1277645"/>
                </a:cubicBezTo>
                <a:cubicBezTo>
                  <a:pt x="3313023" y="1282675"/>
                  <a:pt x="3302432" y="1285189"/>
                  <a:pt x="3291764" y="1285189"/>
                </a:cubicBezTo>
                <a:cubicBezTo>
                  <a:pt x="3273171" y="1285189"/>
                  <a:pt x="3258769" y="1279703"/>
                  <a:pt x="3248558" y="1268730"/>
                </a:cubicBezTo>
                <a:cubicBezTo>
                  <a:pt x="3238347" y="1257757"/>
                  <a:pt x="3233242" y="1242670"/>
                  <a:pt x="3233242" y="1223467"/>
                </a:cubicBezTo>
                <a:cubicBezTo>
                  <a:pt x="3233242" y="1207008"/>
                  <a:pt x="3236366" y="1190777"/>
                  <a:pt x="3242615" y="1174775"/>
                </a:cubicBezTo>
                <a:cubicBezTo>
                  <a:pt x="3248863" y="1158773"/>
                  <a:pt x="3257168" y="1146048"/>
                  <a:pt x="3267532" y="1136599"/>
                </a:cubicBezTo>
                <a:cubicBezTo>
                  <a:pt x="3277590" y="1126846"/>
                  <a:pt x="3288106" y="1121969"/>
                  <a:pt x="3299079" y="1121969"/>
                </a:cubicBezTo>
                <a:close/>
                <a:moveTo>
                  <a:pt x="1187958" y="1119683"/>
                </a:moveTo>
                <a:cubicBezTo>
                  <a:pt x="1192530" y="1125169"/>
                  <a:pt x="1197788" y="1130884"/>
                  <a:pt x="1203731" y="1136828"/>
                </a:cubicBezTo>
                <a:cubicBezTo>
                  <a:pt x="1209675" y="1142771"/>
                  <a:pt x="1216456" y="1148944"/>
                  <a:pt x="1224076" y="1155344"/>
                </a:cubicBezTo>
                <a:cubicBezTo>
                  <a:pt x="1219809" y="1161440"/>
                  <a:pt x="1214704" y="1167841"/>
                  <a:pt x="1208760" y="1174547"/>
                </a:cubicBezTo>
                <a:cubicBezTo>
                  <a:pt x="1202817" y="1181252"/>
                  <a:pt x="1196187" y="1188110"/>
                  <a:pt x="1188872" y="1195121"/>
                </a:cubicBezTo>
                <a:cubicBezTo>
                  <a:pt x="1171498" y="1181100"/>
                  <a:pt x="1158544" y="1169213"/>
                  <a:pt x="1150010" y="1159459"/>
                </a:cubicBezTo>
                <a:cubicBezTo>
                  <a:pt x="1157630" y="1152144"/>
                  <a:pt x="1164564" y="1145210"/>
                  <a:pt x="1170813" y="1138657"/>
                </a:cubicBezTo>
                <a:cubicBezTo>
                  <a:pt x="1177061" y="1132103"/>
                  <a:pt x="1182776" y="1125779"/>
                  <a:pt x="1187958" y="1119683"/>
                </a:cubicBezTo>
                <a:close/>
                <a:moveTo>
                  <a:pt x="3511753" y="1116482"/>
                </a:moveTo>
                <a:cubicBezTo>
                  <a:pt x="3513277" y="1122274"/>
                  <a:pt x="3515334" y="1129208"/>
                  <a:pt x="3517925" y="1137285"/>
                </a:cubicBezTo>
                <a:cubicBezTo>
                  <a:pt x="3520516" y="1145362"/>
                  <a:pt x="3523259" y="1153363"/>
                  <a:pt x="3526155" y="1161288"/>
                </a:cubicBezTo>
                <a:cubicBezTo>
                  <a:pt x="3529050" y="1169213"/>
                  <a:pt x="3531565" y="1176376"/>
                  <a:pt x="3533698" y="1182776"/>
                </a:cubicBezTo>
                <a:cubicBezTo>
                  <a:pt x="3537661" y="1193749"/>
                  <a:pt x="3540938" y="1204646"/>
                  <a:pt x="3543528" y="1215466"/>
                </a:cubicBezTo>
                <a:cubicBezTo>
                  <a:pt x="3546119" y="1226287"/>
                  <a:pt x="3547414" y="1236421"/>
                  <a:pt x="3547414" y="1245870"/>
                </a:cubicBezTo>
                <a:cubicBezTo>
                  <a:pt x="3547414" y="1269644"/>
                  <a:pt x="3542843" y="1291514"/>
                  <a:pt x="3533698" y="1311478"/>
                </a:cubicBezTo>
                <a:cubicBezTo>
                  <a:pt x="3524554" y="1331443"/>
                  <a:pt x="3512058" y="1347216"/>
                  <a:pt x="3496208" y="1358798"/>
                </a:cubicBezTo>
                <a:cubicBezTo>
                  <a:pt x="3480054" y="1370076"/>
                  <a:pt x="3462070" y="1375715"/>
                  <a:pt x="3442258" y="1375715"/>
                </a:cubicBezTo>
                <a:cubicBezTo>
                  <a:pt x="3438296" y="1375715"/>
                  <a:pt x="3432962" y="1374267"/>
                  <a:pt x="3426256" y="1371371"/>
                </a:cubicBezTo>
                <a:cubicBezTo>
                  <a:pt x="3419551" y="1368476"/>
                  <a:pt x="3412159" y="1364437"/>
                  <a:pt x="3404082" y="1359256"/>
                </a:cubicBezTo>
                <a:cubicBezTo>
                  <a:pt x="3396005" y="1354074"/>
                  <a:pt x="3388309" y="1348435"/>
                  <a:pt x="3380994" y="1342339"/>
                </a:cubicBezTo>
                <a:lnTo>
                  <a:pt x="3387852" y="1324508"/>
                </a:lnTo>
                <a:cubicBezTo>
                  <a:pt x="3396081" y="1326642"/>
                  <a:pt x="3404006" y="1328166"/>
                  <a:pt x="3411626" y="1329080"/>
                </a:cubicBezTo>
                <a:cubicBezTo>
                  <a:pt x="3419246" y="1329995"/>
                  <a:pt x="3426409" y="1330452"/>
                  <a:pt x="3433114" y="1330452"/>
                </a:cubicBezTo>
                <a:cubicBezTo>
                  <a:pt x="3455670" y="1330452"/>
                  <a:pt x="3474872" y="1324432"/>
                  <a:pt x="3490722" y="1312393"/>
                </a:cubicBezTo>
                <a:cubicBezTo>
                  <a:pt x="3506571" y="1300353"/>
                  <a:pt x="3518154" y="1282903"/>
                  <a:pt x="3525469" y="1260043"/>
                </a:cubicBezTo>
                <a:cubicBezTo>
                  <a:pt x="3523336" y="1255471"/>
                  <a:pt x="3521049" y="1250823"/>
                  <a:pt x="3518611" y="1246099"/>
                </a:cubicBezTo>
                <a:cubicBezTo>
                  <a:pt x="3516172" y="1241374"/>
                  <a:pt x="3513429" y="1236574"/>
                  <a:pt x="3510381" y="1231697"/>
                </a:cubicBezTo>
                <a:cubicBezTo>
                  <a:pt x="3501237" y="1216457"/>
                  <a:pt x="3493465" y="1202817"/>
                  <a:pt x="3487064" y="1190777"/>
                </a:cubicBezTo>
                <a:cubicBezTo>
                  <a:pt x="3480663" y="1178738"/>
                  <a:pt x="3477463" y="1168146"/>
                  <a:pt x="3477463" y="1159002"/>
                </a:cubicBezTo>
                <a:cubicBezTo>
                  <a:pt x="3477463" y="1150468"/>
                  <a:pt x="3480587" y="1142543"/>
                  <a:pt x="3486836" y="1135228"/>
                </a:cubicBezTo>
                <a:cubicBezTo>
                  <a:pt x="3493084" y="1127912"/>
                  <a:pt x="3501390" y="1121664"/>
                  <a:pt x="3511753" y="1116482"/>
                </a:cubicBezTo>
                <a:close/>
                <a:moveTo>
                  <a:pt x="4379061" y="1106881"/>
                </a:moveTo>
                <a:cubicBezTo>
                  <a:pt x="4383024" y="1110844"/>
                  <a:pt x="4387672" y="1115492"/>
                  <a:pt x="4393006" y="1120826"/>
                </a:cubicBezTo>
                <a:cubicBezTo>
                  <a:pt x="4398340" y="1126160"/>
                  <a:pt x="4404360" y="1132027"/>
                  <a:pt x="4411065" y="1138428"/>
                </a:cubicBezTo>
                <a:cubicBezTo>
                  <a:pt x="4407408" y="1143610"/>
                  <a:pt x="4402988" y="1149172"/>
                  <a:pt x="4397806" y="1155116"/>
                </a:cubicBezTo>
                <a:cubicBezTo>
                  <a:pt x="4392625" y="1161059"/>
                  <a:pt x="4386682" y="1167384"/>
                  <a:pt x="4379976" y="1174090"/>
                </a:cubicBezTo>
                <a:cubicBezTo>
                  <a:pt x="4365040" y="1162202"/>
                  <a:pt x="4353610" y="1151534"/>
                  <a:pt x="4345686" y="1142086"/>
                </a:cubicBezTo>
                <a:cubicBezTo>
                  <a:pt x="4353001" y="1134770"/>
                  <a:pt x="4359402" y="1128217"/>
                  <a:pt x="4364888" y="1122426"/>
                </a:cubicBezTo>
                <a:cubicBezTo>
                  <a:pt x="4370374" y="1116635"/>
                  <a:pt x="4375098" y="1111453"/>
                  <a:pt x="4379061" y="1106881"/>
                </a:cubicBezTo>
                <a:close/>
                <a:moveTo>
                  <a:pt x="2969971" y="1102309"/>
                </a:moveTo>
                <a:cubicBezTo>
                  <a:pt x="2980944" y="1102309"/>
                  <a:pt x="2992221" y="1103681"/>
                  <a:pt x="3003804" y="1106424"/>
                </a:cubicBezTo>
                <a:cubicBezTo>
                  <a:pt x="3015386" y="1109167"/>
                  <a:pt x="3028950" y="1113130"/>
                  <a:pt x="3044494" y="1118311"/>
                </a:cubicBezTo>
                <a:cubicBezTo>
                  <a:pt x="3059734" y="1123798"/>
                  <a:pt x="3073679" y="1127989"/>
                  <a:pt x="3086328" y="1130884"/>
                </a:cubicBezTo>
                <a:cubicBezTo>
                  <a:pt x="3098978" y="1133780"/>
                  <a:pt x="3111550" y="1135228"/>
                  <a:pt x="3124047" y="1135228"/>
                </a:cubicBezTo>
                <a:lnTo>
                  <a:pt x="3161538" y="1134313"/>
                </a:lnTo>
                <a:lnTo>
                  <a:pt x="3144621" y="1180490"/>
                </a:lnTo>
                <a:cubicBezTo>
                  <a:pt x="3141268" y="1180795"/>
                  <a:pt x="3136773" y="1181100"/>
                  <a:pt x="3131134" y="1181405"/>
                </a:cubicBezTo>
                <a:cubicBezTo>
                  <a:pt x="3125495" y="1181710"/>
                  <a:pt x="3119856" y="1181862"/>
                  <a:pt x="3114218" y="1181862"/>
                </a:cubicBezTo>
                <a:cubicBezTo>
                  <a:pt x="3108579" y="1181862"/>
                  <a:pt x="3103626" y="1181710"/>
                  <a:pt x="3099359" y="1181405"/>
                </a:cubicBezTo>
                <a:cubicBezTo>
                  <a:pt x="3088386" y="1182929"/>
                  <a:pt x="3076574" y="1185748"/>
                  <a:pt x="3063926" y="1189863"/>
                </a:cubicBezTo>
                <a:cubicBezTo>
                  <a:pt x="3051276" y="1193978"/>
                  <a:pt x="3038932" y="1199007"/>
                  <a:pt x="3026892" y="1204951"/>
                </a:cubicBezTo>
                <a:cubicBezTo>
                  <a:pt x="3014853" y="1210894"/>
                  <a:pt x="3003956" y="1217676"/>
                  <a:pt x="2994202" y="1225296"/>
                </a:cubicBezTo>
                <a:cubicBezTo>
                  <a:pt x="2979572" y="1236269"/>
                  <a:pt x="2968218" y="1248156"/>
                  <a:pt x="2960141" y="1260958"/>
                </a:cubicBezTo>
                <a:cubicBezTo>
                  <a:pt x="2952064" y="1273759"/>
                  <a:pt x="2948026" y="1286866"/>
                  <a:pt x="2948026" y="1300277"/>
                </a:cubicBezTo>
                <a:cubicBezTo>
                  <a:pt x="2948026" y="1314907"/>
                  <a:pt x="2952140" y="1327328"/>
                  <a:pt x="2960370" y="1337539"/>
                </a:cubicBezTo>
                <a:cubicBezTo>
                  <a:pt x="2968600" y="1347749"/>
                  <a:pt x="2980334" y="1355598"/>
                  <a:pt x="2995574" y="1361084"/>
                </a:cubicBezTo>
                <a:cubicBezTo>
                  <a:pt x="3010814" y="1366571"/>
                  <a:pt x="3028797" y="1369314"/>
                  <a:pt x="3049524" y="1369314"/>
                </a:cubicBezTo>
                <a:cubicBezTo>
                  <a:pt x="3066288" y="1369314"/>
                  <a:pt x="3083814" y="1368171"/>
                  <a:pt x="3102102" y="1365885"/>
                </a:cubicBezTo>
                <a:cubicBezTo>
                  <a:pt x="3120390" y="1363599"/>
                  <a:pt x="3139744" y="1360170"/>
                  <a:pt x="3160166" y="1355598"/>
                </a:cubicBezTo>
                <a:lnTo>
                  <a:pt x="3166110" y="1373429"/>
                </a:lnTo>
                <a:cubicBezTo>
                  <a:pt x="3149955" y="1382268"/>
                  <a:pt x="3134487" y="1389964"/>
                  <a:pt x="3119704" y="1396517"/>
                </a:cubicBezTo>
                <a:cubicBezTo>
                  <a:pt x="3104921" y="1403071"/>
                  <a:pt x="3091434" y="1408100"/>
                  <a:pt x="3079242" y="1411605"/>
                </a:cubicBezTo>
                <a:cubicBezTo>
                  <a:pt x="3067050" y="1415110"/>
                  <a:pt x="3056839" y="1416863"/>
                  <a:pt x="3048610" y="1416863"/>
                </a:cubicBezTo>
                <a:cubicBezTo>
                  <a:pt x="3010204" y="1416863"/>
                  <a:pt x="2980410" y="1407109"/>
                  <a:pt x="2959227" y="1387602"/>
                </a:cubicBezTo>
                <a:cubicBezTo>
                  <a:pt x="2938043" y="1368095"/>
                  <a:pt x="2927452" y="1340510"/>
                  <a:pt x="2927452" y="1304849"/>
                </a:cubicBezTo>
                <a:cubicBezTo>
                  <a:pt x="2927452" y="1285342"/>
                  <a:pt x="2931795" y="1266444"/>
                  <a:pt x="2940482" y="1248156"/>
                </a:cubicBezTo>
                <a:cubicBezTo>
                  <a:pt x="2949168" y="1229868"/>
                  <a:pt x="2961436" y="1213561"/>
                  <a:pt x="2977286" y="1199236"/>
                </a:cubicBezTo>
                <a:cubicBezTo>
                  <a:pt x="2984906" y="1192530"/>
                  <a:pt x="2992831" y="1186434"/>
                  <a:pt x="3001060" y="1180948"/>
                </a:cubicBezTo>
                <a:cubicBezTo>
                  <a:pt x="3009290" y="1175461"/>
                  <a:pt x="3018129" y="1170584"/>
                  <a:pt x="3027578" y="1166317"/>
                </a:cubicBezTo>
                <a:cubicBezTo>
                  <a:pt x="3021787" y="1163879"/>
                  <a:pt x="3015538" y="1161517"/>
                  <a:pt x="3008833" y="1159231"/>
                </a:cubicBezTo>
                <a:cubicBezTo>
                  <a:pt x="3002128" y="1156945"/>
                  <a:pt x="2995498" y="1155040"/>
                  <a:pt x="2988945" y="1153516"/>
                </a:cubicBezTo>
                <a:cubicBezTo>
                  <a:pt x="2982392" y="1151992"/>
                  <a:pt x="2976067" y="1151230"/>
                  <a:pt x="2969971" y="1151230"/>
                </a:cubicBezTo>
                <a:cubicBezTo>
                  <a:pt x="2960827" y="1151230"/>
                  <a:pt x="2952978" y="1152449"/>
                  <a:pt x="2946425" y="1154887"/>
                </a:cubicBezTo>
                <a:cubicBezTo>
                  <a:pt x="2939872" y="1157326"/>
                  <a:pt x="2931109" y="1162050"/>
                  <a:pt x="2920136" y="1169060"/>
                </a:cubicBezTo>
                <a:cubicBezTo>
                  <a:pt x="2917698" y="1166622"/>
                  <a:pt x="2915564" y="1163117"/>
                  <a:pt x="2913736" y="1158545"/>
                </a:cubicBezTo>
                <a:cubicBezTo>
                  <a:pt x="2911906" y="1153973"/>
                  <a:pt x="2910992" y="1149401"/>
                  <a:pt x="2910992" y="1144829"/>
                </a:cubicBezTo>
                <a:cubicBezTo>
                  <a:pt x="2910992" y="1131722"/>
                  <a:pt x="2916326" y="1121359"/>
                  <a:pt x="2926994" y="1113739"/>
                </a:cubicBezTo>
                <a:cubicBezTo>
                  <a:pt x="2937662" y="1106119"/>
                  <a:pt x="2951988" y="1102309"/>
                  <a:pt x="2969971" y="1102309"/>
                </a:cubicBezTo>
                <a:close/>
                <a:moveTo>
                  <a:pt x="2588285" y="1084021"/>
                </a:moveTo>
                <a:lnTo>
                  <a:pt x="2607488" y="1088593"/>
                </a:lnTo>
                <a:cubicBezTo>
                  <a:pt x="2608097" y="1094689"/>
                  <a:pt x="2609012" y="1102462"/>
                  <a:pt x="2610231" y="1111910"/>
                </a:cubicBezTo>
                <a:cubicBezTo>
                  <a:pt x="2611450" y="1121359"/>
                  <a:pt x="2613126" y="1132484"/>
                  <a:pt x="2615260" y="1145286"/>
                </a:cubicBezTo>
                <a:cubicBezTo>
                  <a:pt x="2617394" y="1156259"/>
                  <a:pt x="2618917" y="1165555"/>
                  <a:pt x="2619832" y="1173175"/>
                </a:cubicBezTo>
                <a:cubicBezTo>
                  <a:pt x="2620746" y="1180795"/>
                  <a:pt x="2621204" y="1186891"/>
                  <a:pt x="2621204" y="1191463"/>
                </a:cubicBezTo>
                <a:cubicBezTo>
                  <a:pt x="2621204" y="1200912"/>
                  <a:pt x="2618765" y="1209751"/>
                  <a:pt x="2613888" y="1217981"/>
                </a:cubicBezTo>
                <a:cubicBezTo>
                  <a:pt x="2609012" y="1226210"/>
                  <a:pt x="2602611" y="1233526"/>
                  <a:pt x="2594686" y="1239926"/>
                </a:cubicBezTo>
                <a:cubicBezTo>
                  <a:pt x="2608402" y="1237488"/>
                  <a:pt x="2619374" y="1236040"/>
                  <a:pt x="2627604" y="1235583"/>
                </a:cubicBezTo>
                <a:lnTo>
                  <a:pt x="2651212" y="1234927"/>
                </a:lnTo>
                <a:lnTo>
                  <a:pt x="2651302" y="1234897"/>
                </a:lnTo>
                <a:cubicBezTo>
                  <a:pt x="2666238" y="1234897"/>
                  <a:pt x="2681173" y="1233526"/>
                  <a:pt x="2696108" y="1230782"/>
                </a:cubicBezTo>
                <a:cubicBezTo>
                  <a:pt x="2711044" y="1228039"/>
                  <a:pt x="2723236" y="1224534"/>
                  <a:pt x="2732684" y="1220267"/>
                </a:cubicBezTo>
                <a:cubicBezTo>
                  <a:pt x="2729941" y="1213256"/>
                  <a:pt x="2726512" y="1205484"/>
                  <a:pt x="2722397" y="1196950"/>
                </a:cubicBezTo>
                <a:cubicBezTo>
                  <a:pt x="2718282" y="1188415"/>
                  <a:pt x="2714701" y="1180948"/>
                  <a:pt x="2711653" y="1174547"/>
                </a:cubicBezTo>
                <a:cubicBezTo>
                  <a:pt x="2708605" y="1167841"/>
                  <a:pt x="2706166" y="1162126"/>
                  <a:pt x="2704338" y="1157402"/>
                </a:cubicBezTo>
                <a:cubicBezTo>
                  <a:pt x="2702509" y="1152677"/>
                  <a:pt x="2701594" y="1148486"/>
                  <a:pt x="2701594" y="1144829"/>
                </a:cubicBezTo>
                <a:cubicBezTo>
                  <a:pt x="2701594" y="1137514"/>
                  <a:pt x="2705252" y="1129741"/>
                  <a:pt x="2712568" y="1121512"/>
                </a:cubicBezTo>
                <a:cubicBezTo>
                  <a:pt x="2719882" y="1113282"/>
                  <a:pt x="2728722" y="1106424"/>
                  <a:pt x="2739085" y="1100938"/>
                </a:cubicBezTo>
                <a:cubicBezTo>
                  <a:pt x="2740914" y="1108862"/>
                  <a:pt x="2742971" y="1118235"/>
                  <a:pt x="2745257" y="1129055"/>
                </a:cubicBezTo>
                <a:cubicBezTo>
                  <a:pt x="2747543" y="1139876"/>
                  <a:pt x="2749905" y="1151687"/>
                  <a:pt x="2752344" y="1164488"/>
                </a:cubicBezTo>
                <a:cubicBezTo>
                  <a:pt x="2754172" y="1174242"/>
                  <a:pt x="2755544" y="1182472"/>
                  <a:pt x="2756459" y="1189177"/>
                </a:cubicBezTo>
                <a:cubicBezTo>
                  <a:pt x="2757373" y="1195883"/>
                  <a:pt x="2757830" y="1201064"/>
                  <a:pt x="2757830" y="1204722"/>
                </a:cubicBezTo>
                <a:cubicBezTo>
                  <a:pt x="2757830" y="1211123"/>
                  <a:pt x="2756154" y="1219124"/>
                  <a:pt x="2752801" y="1228725"/>
                </a:cubicBezTo>
                <a:cubicBezTo>
                  <a:pt x="2749448" y="1238326"/>
                  <a:pt x="2745333" y="1247851"/>
                  <a:pt x="2740456" y="1257300"/>
                </a:cubicBezTo>
                <a:cubicBezTo>
                  <a:pt x="2719654" y="1269873"/>
                  <a:pt x="2697737" y="1277731"/>
                  <a:pt x="2674706" y="1280874"/>
                </a:cubicBezTo>
                <a:lnTo>
                  <a:pt x="2652543" y="1282363"/>
                </a:lnTo>
                <a:lnTo>
                  <a:pt x="2652293" y="1282446"/>
                </a:lnTo>
                <a:cubicBezTo>
                  <a:pt x="2641016" y="1282446"/>
                  <a:pt x="2630348" y="1283360"/>
                  <a:pt x="2620289" y="1285189"/>
                </a:cubicBezTo>
                <a:cubicBezTo>
                  <a:pt x="2626995" y="1288237"/>
                  <a:pt x="2632710" y="1292885"/>
                  <a:pt x="2637434" y="1299134"/>
                </a:cubicBezTo>
                <a:cubicBezTo>
                  <a:pt x="2642158" y="1305382"/>
                  <a:pt x="2644521" y="1311707"/>
                  <a:pt x="2644521" y="1318108"/>
                </a:cubicBezTo>
                <a:cubicBezTo>
                  <a:pt x="2644521" y="1320851"/>
                  <a:pt x="2643530" y="1325347"/>
                  <a:pt x="2641549" y="1331595"/>
                </a:cubicBezTo>
                <a:cubicBezTo>
                  <a:pt x="2639568" y="1337843"/>
                  <a:pt x="2637358" y="1343939"/>
                  <a:pt x="2634920" y="1349883"/>
                </a:cubicBezTo>
                <a:cubicBezTo>
                  <a:pt x="2632481" y="1355827"/>
                  <a:pt x="2630500" y="1359713"/>
                  <a:pt x="2628976" y="1361542"/>
                </a:cubicBezTo>
                <a:cubicBezTo>
                  <a:pt x="2625623" y="1365199"/>
                  <a:pt x="2620518" y="1368476"/>
                  <a:pt x="2613660" y="1371371"/>
                </a:cubicBezTo>
                <a:cubicBezTo>
                  <a:pt x="2606802" y="1374267"/>
                  <a:pt x="2598800" y="1375715"/>
                  <a:pt x="2589657" y="1375715"/>
                </a:cubicBezTo>
                <a:cubicBezTo>
                  <a:pt x="2565882" y="1375715"/>
                  <a:pt x="2546223" y="1368628"/>
                  <a:pt x="2530678" y="1354455"/>
                </a:cubicBezTo>
                <a:cubicBezTo>
                  <a:pt x="2515133" y="1340282"/>
                  <a:pt x="2505227" y="1320546"/>
                  <a:pt x="2500960" y="1295248"/>
                </a:cubicBezTo>
                <a:lnTo>
                  <a:pt x="2485872" y="1302106"/>
                </a:lnTo>
                <a:lnTo>
                  <a:pt x="2480843" y="1281532"/>
                </a:lnTo>
                <a:lnTo>
                  <a:pt x="2479503" y="1281648"/>
                </a:lnTo>
                <a:lnTo>
                  <a:pt x="2477109" y="1282446"/>
                </a:lnTo>
                <a:lnTo>
                  <a:pt x="2473978" y="1282129"/>
                </a:lnTo>
                <a:lnTo>
                  <a:pt x="2470328" y="1282446"/>
                </a:lnTo>
                <a:cubicBezTo>
                  <a:pt x="2469108" y="1282446"/>
                  <a:pt x="2468194" y="1282141"/>
                  <a:pt x="2467584" y="1281532"/>
                </a:cubicBezTo>
                <a:lnTo>
                  <a:pt x="2467567" y="1281478"/>
                </a:lnTo>
                <a:lnTo>
                  <a:pt x="2458793" y="1280589"/>
                </a:lnTo>
                <a:cubicBezTo>
                  <a:pt x="2440905" y="1276874"/>
                  <a:pt x="2424303" y="1267587"/>
                  <a:pt x="2408986" y="1252728"/>
                </a:cubicBezTo>
                <a:lnTo>
                  <a:pt x="2403957" y="1259586"/>
                </a:lnTo>
                <a:cubicBezTo>
                  <a:pt x="2399386" y="1265377"/>
                  <a:pt x="2392680" y="1269949"/>
                  <a:pt x="2383840" y="1273302"/>
                </a:cubicBezTo>
                <a:cubicBezTo>
                  <a:pt x="2375001" y="1276655"/>
                  <a:pt x="2364257" y="1279017"/>
                  <a:pt x="2351608" y="1280389"/>
                </a:cubicBezTo>
                <a:lnTo>
                  <a:pt x="2310944" y="1282325"/>
                </a:lnTo>
                <a:lnTo>
                  <a:pt x="2310536" y="1282446"/>
                </a:lnTo>
                <a:lnTo>
                  <a:pt x="2309444" y="1282396"/>
                </a:lnTo>
                <a:lnTo>
                  <a:pt x="2308402" y="1282446"/>
                </a:lnTo>
                <a:lnTo>
                  <a:pt x="2308066" y="1282334"/>
                </a:lnTo>
                <a:lnTo>
                  <a:pt x="2272760" y="1280731"/>
                </a:lnTo>
                <a:cubicBezTo>
                  <a:pt x="2261901" y="1279589"/>
                  <a:pt x="2252777" y="1277874"/>
                  <a:pt x="2245385" y="1275588"/>
                </a:cubicBezTo>
                <a:cubicBezTo>
                  <a:pt x="2230602" y="1271016"/>
                  <a:pt x="2218639" y="1263244"/>
                  <a:pt x="2209495" y="1252271"/>
                </a:cubicBezTo>
                <a:cubicBezTo>
                  <a:pt x="2200351" y="1241298"/>
                  <a:pt x="2192426" y="1224382"/>
                  <a:pt x="2185720" y="1201522"/>
                </a:cubicBezTo>
                <a:cubicBezTo>
                  <a:pt x="2160422" y="1206703"/>
                  <a:pt x="2137334" y="1214704"/>
                  <a:pt x="2116455" y="1225525"/>
                </a:cubicBezTo>
                <a:cubicBezTo>
                  <a:pt x="2095576" y="1236345"/>
                  <a:pt x="2079650" y="1248918"/>
                  <a:pt x="2068678" y="1263244"/>
                </a:cubicBezTo>
                <a:cubicBezTo>
                  <a:pt x="2063496" y="1269949"/>
                  <a:pt x="2059533" y="1276883"/>
                  <a:pt x="2056790" y="1284046"/>
                </a:cubicBezTo>
                <a:cubicBezTo>
                  <a:pt x="2054047" y="1291209"/>
                  <a:pt x="2052675" y="1298600"/>
                  <a:pt x="2052675" y="1306220"/>
                </a:cubicBezTo>
                <a:cubicBezTo>
                  <a:pt x="2052675" y="1327252"/>
                  <a:pt x="2061210" y="1343177"/>
                  <a:pt x="2078278" y="1353998"/>
                </a:cubicBezTo>
                <a:cubicBezTo>
                  <a:pt x="2095347" y="1364818"/>
                  <a:pt x="2119731" y="1370228"/>
                  <a:pt x="2151430" y="1370228"/>
                </a:cubicBezTo>
                <a:cubicBezTo>
                  <a:pt x="2174900" y="1370228"/>
                  <a:pt x="2205228" y="1365656"/>
                  <a:pt x="2242413" y="1356512"/>
                </a:cubicBezTo>
                <a:lnTo>
                  <a:pt x="2248814" y="1374800"/>
                </a:lnTo>
                <a:cubicBezTo>
                  <a:pt x="2231440" y="1384859"/>
                  <a:pt x="2216505" y="1393012"/>
                  <a:pt x="2204009" y="1399261"/>
                </a:cubicBezTo>
                <a:cubicBezTo>
                  <a:pt x="2191512" y="1405509"/>
                  <a:pt x="2180691" y="1410081"/>
                  <a:pt x="2171547" y="1412977"/>
                </a:cubicBezTo>
                <a:cubicBezTo>
                  <a:pt x="2162404" y="1415872"/>
                  <a:pt x="2154021" y="1417320"/>
                  <a:pt x="2146402" y="1417320"/>
                </a:cubicBezTo>
                <a:cubicBezTo>
                  <a:pt x="2121712" y="1417320"/>
                  <a:pt x="2100834" y="1413129"/>
                  <a:pt x="2083765" y="1404747"/>
                </a:cubicBezTo>
                <a:cubicBezTo>
                  <a:pt x="2066696" y="1396365"/>
                  <a:pt x="2053742" y="1384249"/>
                  <a:pt x="2044903" y="1368400"/>
                </a:cubicBezTo>
                <a:cubicBezTo>
                  <a:pt x="2036064" y="1352550"/>
                  <a:pt x="2031644" y="1333348"/>
                  <a:pt x="2031644" y="1310792"/>
                </a:cubicBezTo>
                <a:cubicBezTo>
                  <a:pt x="2031644" y="1292809"/>
                  <a:pt x="2035759" y="1275893"/>
                  <a:pt x="2043988" y="1260043"/>
                </a:cubicBezTo>
                <a:cubicBezTo>
                  <a:pt x="2052218" y="1244194"/>
                  <a:pt x="2063648" y="1230020"/>
                  <a:pt x="2078278" y="1217524"/>
                </a:cubicBezTo>
                <a:cubicBezTo>
                  <a:pt x="2086508" y="1210513"/>
                  <a:pt x="2095347" y="1204189"/>
                  <a:pt x="2104796" y="1198550"/>
                </a:cubicBezTo>
                <a:cubicBezTo>
                  <a:pt x="2114245" y="1192911"/>
                  <a:pt x="2124456" y="1188110"/>
                  <a:pt x="2135428" y="1184148"/>
                </a:cubicBezTo>
                <a:cubicBezTo>
                  <a:pt x="2128113" y="1181100"/>
                  <a:pt x="2121789" y="1178509"/>
                  <a:pt x="2116455" y="1176376"/>
                </a:cubicBezTo>
                <a:cubicBezTo>
                  <a:pt x="2111121" y="1174242"/>
                  <a:pt x="2106168" y="1172413"/>
                  <a:pt x="2101596" y="1170889"/>
                </a:cubicBezTo>
                <a:cubicBezTo>
                  <a:pt x="2092756" y="1167841"/>
                  <a:pt x="2084374" y="1166317"/>
                  <a:pt x="2076450" y="1166317"/>
                </a:cubicBezTo>
                <a:cubicBezTo>
                  <a:pt x="2067610" y="1166317"/>
                  <a:pt x="2059838" y="1167384"/>
                  <a:pt x="2053132" y="1169518"/>
                </a:cubicBezTo>
                <a:cubicBezTo>
                  <a:pt x="2046427" y="1171651"/>
                  <a:pt x="2036978" y="1176528"/>
                  <a:pt x="2024786" y="1184148"/>
                </a:cubicBezTo>
                <a:cubicBezTo>
                  <a:pt x="2022348" y="1181405"/>
                  <a:pt x="2020214" y="1177823"/>
                  <a:pt x="2018385" y="1173404"/>
                </a:cubicBezTo>
                <a:cubicBezTo>
                  <a:pt x="2016556" y="1168984"/>
                  <a:pt x="2015642" y="1164488"/>
                  <a:pt x="2015642" y="1159916"/>
                </a:cubicBezTo>
                <a:cubicBezTo>
                  <a:pt x="2015642" y="1146810"/>
                  <a:pt x="2020976" y="1136371"/>
                  <a:pt x="2031644" y="1128598"/>
                </a:cubicBezTo>
                <a:cubicBezTo>
                  <a:pt x="2042312" y="1120826"/>
                  <a:pt x="2056638" y="1116940"/>
                  <a:pt x="2074621" y="1116940"/>
                </a:cubicBezTo>
                <a:cubicBezTo>
                  <a:pt x="2084374" y="1116940"/>
                  <a:pt x="2094586" y="1118387"/>
                  <a:pt x="2105254" y="1121283"/>
                </a:cubicBezTo>
                <a:cubicBezTo>
                  <a:pt x="2115921" y="1124179"/>
                  <a:pt x="2129942" y="1128979"/>
                  <a:pt x="2147316" y="1135685"/>
                </a:cubicBezTo>
                <a:cubicBezTo>
                  <a:pt x="2163470" y="1142086"/>
                  <a:pt x="2178101" y="1146734"/>
                  <a:pt x="2191207" y="1149629"/>
                </a:cubicBezTo>
                <a:cubicBezTo>
                  <a:pt x="2204313" y="1152525"/>
                  <a:pt x="2216810" y="1153973"/>
                  <a:pt x="2228697" y="1153973"/>
                </a:cubicBezTo>
                <a:lnTo>
                  <a:pt x="2266188" y="1153516"/>
                </a:lnTo>
                <a:lnTo>
                  <a:pt x="2249271" y="1199236"/>
                </a:lnTo>
                <a:cubicBezTo>
                  <a:pt x="2245614" y="1199540"/>
                  <a:pt x="2241499" y="1199845"/>
                  <a:pt x="2236927" y="1200150"/>
                </a:cubicBezTo>
                <a:cubicBezTo>
                  <a:pt x="2232355" y="1200455"/>
                  <a:pt x="2228393" y="1200760"/>
                  <a:pt x="2225040" y="1201064"/>
                </a:cubicBezTo>
                <a:cubicBezTo>
                  <a:pt x="2222296" y="1201064"/>
                  <a:pt x="2219554" y="1201064"/>
                  <a:pt x="2216810" y="1201064"/>
                </a:cubicBezTo>
                <a:cubicBezTo>
                  <a:pt x="2214067" y="1201064"/>
                  <a:pt x="2211171" y="1201217"/>
                  <a:pt x="2208123" y="1201522"/>
                </a:cubicBezTo>
                <a:cubicBezTo>
                  <a:pt x="2212086" y="1208837"/>
                  <a:pt x="2215667" y="1214552"/>
                  <a:pt x="2218868" y="1218667"/>
                </a:cubicBezTo>
                <a:cubicBezTo>
                  <a:pt x="2222068" y="1222781"/>
                  <a:pt x="2225954" y="1225829"/>
                  <a:pt x="2230526" y="1227811"/>
                </a:cubicBezTo>
                <a:cubicBezTo>
                  <a:pt x="2235098" y="1229792"/>
                  <a:pt x="2241346" y="1231392"/>
                  <a:pt x="2249271" y="1232611"/>
                </a:cubicBezTo>
                <a:cubicBezTo>
                  <a:pt x="2254758" y="1233221"/>
                  <a:pt x="2262530" y="1233754"/>
                  <a:pt x="2272588" y="1234211"/>
                </a:cubicBezTo>
                <a:lnTo>
                  <a:pt x="2309100" y="1234871"/>
                </a:lnTo>
                <a:lnTo>
                  <a:pt x="2351379" y="1233297"/>
                </a:lnTo>
                <a:cubicBezTo>
                  <a:pt x="2363876" y="1232230"/>
                  <a:pt x="2373782" y="1229716"/>
                  <a:pt x="2381097" y="1225753"/>
                </a:cubicBezTo>
                <a:cubicBezTo>
                  <a:pt x="2386279" y="1223010"/>
                  <a:pt x="2390698" y="1218590"/>
                  <a:pt x="2394356" y="1212494"/>
                </a:cubicBezTo>
                <a:cubicBezTo>
                  <a:pt x="2398014" y="1206398"/>
                  <a:pt x="2402890" y="1197407"/>
                  <a:pt x="2408986" y="1185520"/>
                </a:cubicBezTo>
                <a:cubicBezTo>
                  <a:pt x="2412644" y="1177900"/>
                  <a:pt x="2416073" y="1173099"/>
                  <a:pt x="2419274" y="1171118"/>
                </a:cubicBezTo>
                <a:cubicBezTo>
                  <a:pt x="2422474" y="1169137"/>
                  <a:pt x="2426360" y="1168146"/>
                  <a:pt x="2430932" y="1168146"/>
                </a:cubicBezTo>
                <a:cubicBezTo>
                  <a:pt x="2437028" y="1168146"/>
                  <a:pt x="2442362" y="1169975"/>
                  <a:pt x="2446934" y="1173632"/>
                </a:cubicBezTo>
                <a:cubicBezTo>
                  <a:pt x="2444496" y="1179728"/>
                  <a:pt x="2441905" y="1185824"/>
                  <a:pt x="2439162" y="1191920"/>
                </a:cubicBezTo>
                <a:cubicBezTo>
                  <a:pt x="2436419" y="1198016"/>
                  <a:pt x="2433904" y="1203655"/>
                  <a:pt x="2431618" y="1208837"/>
                </a:cubicBezTo>
                <a:cubicBezTo>
                  <a:pt x="2429332" y="1214018"/>
                  <a:pt x="2427427" y="1218133"/>
                  <a:pt x="2425903" y="1221181"/>
                </a:cubicBezTo>
                <a:cubicBezTo>
                  <a:pt x="2434132" y="1226058"/>
                  <a:pt x="2442438" y="1229563"/>
                  <a:pt x="2450820" y="1231697"/>
                </a:cubicBezTo>
                <a:lnTo>
                  <a:pt x="2475864" y="1234745"/>
                </a:lnTo>
                <a:lnTo>
                  <a:pt x="2487015" y="1234440"/>
                </a:lnTo>
                <a:cubicBezTo>
                  <a:pt x="2492349" y="1234135"/>
                  <a:pt x="2497455" y="1233830"/>
                  <a:pt x="2502332" y="1233526"/>
                </a:cubicBezTo>
                <a:cubicBezTo>
                  <a:pt x="2512390" y="1178966"/>
                  <a:pt x="2541041" y="1129132"/>
                  <a:pt x="2588285" y="1084021"/>
                </a:cubicBezTo>
                <a:close/>
                <a:moveTo>
                  <a:pt x="3485693" y="1021842"/>
                </a:moveTo>
                <a:cubicBezTo>
                  <a:pt x="3489655" y="1025804"/>
                  <a:pt x="3494303" y="1030453"/>
                  <a:pt x="3499637" y="1035787"/>
                </a:cubicBezTo>
                <a:cubicBezTo>
                  <a:pt x="3504971" y="1041121"/>
                  <a:pt x="3510991" y="1046988"/>
                  <a:pt x="3517696" y="1053389"/>
                </a:cubicBezTo>
                <a:cubicBezTo>
                  <a:pt x="3514039" y="1058570"/>
                  <a:pt x="3509620" y="1064133"/>
                  <a:pt x="3504438" y="1070077"/>
                </a:cubicBezTo>
                <a:cubicBezTo>
                  <a:pt x="3499256" y="1076020"/>
                  <a:pt x="3493312" y="1082345"/>
                  <a:pt x="3486607" y="1089050"/>
                </a:cubicBezTo>
                <a:cubicBezTo>
                  <a:pt x="3471672" y="1077163"/>
                  <a:pt x="3460242" y="1066495"/>
                  <a:pt x="3452317" y="1057046"/>
                </a:cubicBezTo>
                <a:cubicBezTo>
                  <a:pt x="3459632" y="1049731"/>
                  <a:pt x="3466033" y="1043178"/>
                  <a:pt x="3471520" y="1037387"/>
                </a:cubicBezTo>
                <a:cubicBezTo>
                  <a:pt x="3477006" y="1031596"/>
                  <a:pt x="3481730" y="1026414"/>
                  <a:pt x="3485693" y="1021842"/>
                </a:cubicBezTo>
                <a:close/>
                <a:moveTo>
                  <a:pt x="1447800" y="1017270"/>
                </a:moveTo>
                <a:cubicBezTo>
                  <a:pt x="1454200" y="1027024"/>
                  <a:pt x="1461135" y="1039901"/>
                  <a:pt x="1468602" y="1055903"/>
                </a:cubicBezTo>
                <a:cubicBezTo>
                  <a:pt x="1476070" y="1071905"/>
                  <a:pt x="1483538" y="1089584"/>
                  <a:pt x="1491005" y="1108939"/>
                </a:cubicBezTo>
                <a:cubicBezTo>
                  <a:pt x="1498473" y="1128293"/>
                  <a:pt x="1505483" y="1148029"/>
                  <a:pt x="1512036" y="1168146"/>
                </a:cubicBezTo>
                <a:cubicBezTo>
                  <a:pt x="1518590" y="1188263"/>
                  <a:pt x="1524000" y="1207160"/>
                  <a:pt x="1528267" y="1224839"/>
                </a:cubicBezTo>
                <a:cubicBezTo>
                  <a:pt x="1531010" y="1206856"/>
                  <a:pt x="1534820" y="1188187"/>
                  <a:pt x="1539697" y="1168832"/>
                </a:cubicBezTo>
                <a:cubicBezTo>
                  <a:pt x="1544574" y="1149477"/>
                  <a:pt x="1549908" y="1130427"/>
                  <a:pt x="1555699" y="1111682"/>
                </a:cubicBezTo>
                <a:cubicBezTo>
                  <a:pt x="1561490" y="1092937"/>
                  <a:pt x="1567662" y="1075411"/>
                  <a:pt x="1574216" y="1059104"/>
                </a:cubicBezTo>
                <a:cubicBezTo>
                  <a:pt x="1580769" y="1042797"/>
                  <a:pt x="1587246" y="1029005"/>
                  <a:pt x="1593646" y="1017727"/>
                </a:cubicBezTo>
                <a:lnTo>
                  <a:pt x="1623364" y="1057046"/>
                </a:lnTo>
                <a:cubicBezTo>
                  <a:pt x="1609648" y="1082954"/>
                  <a:pt x="1597914" y="1106881"/>
                  <a:pt x="1588160" y="1128827"/>
                </a:cubicBezTo>
                <a:cubicBezTo>
                  <a:pt x="1578406" y="1150772"/>
                  <a:pt x="1569796" y="1172566"/>
                  <a:pt x="1562328" y="1194206"/>
                </a:cubicBezTo>
                <a:cubicBezTo>
                  <a:pt x="1554861" y="1215847"/>
                  <a:pt x="1547622" y="1239164"/>
                  <a:pt x="1540611" y="1264158"/>
                </a:cubicBezTo>
                <a:cubicBezTo>
                  <a:pt x="1535734" y="1267816"/>
                  <a:pt x="1530858" y="1271397"/>
                  <a:pt x="1525981" y="1274902"/>
                </a:cubicBezTo>
                <a:cubicBezTo>
                  <a:pt x="1521104" y="1278407"/>
                  <a:pt x="1516380" y="1281684"/>
                  <a:pt x="1511808" y="1284732"/>
                </a:cubicBezTo>
                <a:cubicBezTo>
                  <a:pt x="1505712" y="1266444"/>
                  <a:pt x="1500378" y="1250518"/>
                  <a:pt x="1495806" y="1236955"/>
                </a:cubicBezTo>
                <a:cubicBezTo>
                  <a:pt x="1491234" y="1223391"/>
                  <a:pt x="1486586" y="1210894"/>
                  <a:pt x="1481861" y="1199464"/>
                </a:cubicBezTo>
                <a:cubicBezTo>
                  <a:pt x="1477137" y="1188034"/>
                  <a:pt x="1472031" y="1176528"/>
                  <a:pt x="1466545" y="1164946"/>
                </a:cubicBezTo>
                <a:cubicBezTo>
                  <a:pt x="1461058" y="1153363"/>
                  <a:pt x="1454734" y="1140562"/>
                  <a:pt x="1447571" y="1126541"/>
                </a:cubicBezTo>
                <a:cubicBezTo>
                  <a:pt x="1440408" y="1112520"/>
                  <a:pt x="1431645" y="1095908"/>
                  <a:pt x="1421282" y="1076706"/>
                </a:cubicBezTo>
                <a:cubicBezTo>
                  <a:pt x="1418539" y="1071829"/>
                  <a:pt x="1417167" y="1066495"/>
                  <a:pt x="1417167" y="1060704"/>
                </a:cubicBezTo>
                <a:cubicBezTo>
                  <a:pt x="1417167" y="1052474"/>
                  <a:pt x="1419987" y="1044397"/>
                  <a:pt x="1425626" y="1036472"/>
                </a:cubicBezTo>
                <a:cubicBezTo>
                  <a:pt x="1431264" y="1028548"/>
                  <a:pt x="1438656" y="1022147"/>
                  <a:pt x="1447800" y="1017270"/>
                </a:cubicBezTo>
                <a:close/>
                <a:moveTo>
                  <a:pt x="3291078" y="980542"/>
                </a:moveTo>
                <a:cubicBezTo>
                  <a:pt x="3288944" y="980542"/>
                  <a:pt x="3286734" y="981380"/>
                  <a:pt x="3284448" y="983056"/>
                </a:cubicBezTo>
                <a:cubicBezTo>
                  <a:pt x="3282162" y="984733"/>
                  <a:pt x="3281172" y="987247"/>
                  <a:pt x="3281477" y="990600"/>
                </a:cubicBezTo>
                <a:cubicBezTo>
                  <a:pt x="3281477" y="993648"/>
                  <a:pt x="3282391" y="996467"/>
                  <a:pt x="3284220" y="999058"/>
                </a:cubicBezTo>
                <a:cubicBezTo>
                  <a:pt x="3286048" y="1001649"/>
                  <a:pt x="3289096" y="1002944"/>
                  <a:pt x="3293364" y="1002944"/>
                </a:cubicBezTo>
                <a:cubicBezTo>
                  <a:pt x="3296412" y="1002944"/>
                  <a:pt x="3299307" y="1001878"/>
                  <a:pt x="3302050" y="999744"/>
                </a:cubicBezTo>
                <a:cubicBezTo>
                  <a:pt x="3304794" y="997610"/>
                  <a:pt x="3306165" y="995629"/>
                  <a:pt x="3306165" y="993800"/>
                </a:cubicBezTo>
                <a:cubicBezTo>
                  <a:pt x="3306165" y="991057"/>
                  <a:pt x="3304565" y="988162"/>
                  <a:pt x="3301365" y="985114"/>
                </a:cubicBezTo>
                <a:cubicBezTo>
                  <a:pt x="3298164" y="982066"/>
                  <a:pt x="3294736" y="980542"/>
                  <a:pt x="3291078" y="980542"/>
                </a:cubicBezTo>
                <a:close/>
                <a:moveTo>
                  <a:pt x="5402504" y="979780"/>
                </a:moveTo>
                <a:cubicBezTo>
                  <a:pt x="5406466" y="983742"/>
                  <a:pt x="5411114" y="988390"/>
                  <a:pt x="5416448" y="993724"/>
                </a:cubicBezTo>
                <a:cubicBezTo>
                  <a:pt x="5421782" y="999058"/>
                  <a:pt x="5427802" y="1004926"/>
                  <a:pt x="5434507" y="1011326"/>
                </a:cubicBezTo>
                <a:cubicBezTo>
                  <a:pt x="5430850" y="1016508"/>
                  <a:pt x="5426430" y="1022071"/>
                  <a:pt x="5421248" y="1028014"/>
                </a:cubicBezTo>
                <a:cubicBezTo>
                  <a:pt x="5416067" y="1033958"/>
                  <a:pt x="5410123" y="1040282"/>
                  <a:pt x="5403418" y="1046988"/>
                </a:cubicBezTo>
                <a:cubicBezTo>
                  <a:pt x="5388482" y="1035101"/>
                  <a:pt x="5377052" y="1024433"/>
                  <a:pt x="5369128" y="1014984"/>
                </a:cubicBezTo>
                <a:cubicBezTo>
                  <a:pt x="5376442" y="1007669"/>
                  <a:pt x="5382844" y="1001116"/>
                  <a:pt x="5388330" y="995324"/>
                </a:cubicBezTo>
                <a:cubicBezTo>
                  <a:pt x="5393816" y="989533"/>
                  <a:pt x="5398540" y="984352"/>
                  <a:pt x="5402504" y="979780"/>
                </a:cubicBezTo>
                <a:close/>
                <a:moveTo>
                  <a:pt x="4913908" y="975665"/>
                </a:moveTo>
                <a:cubicBezTo>
                  <a:pt x="4914823" y="998830"/>
                  <a:pt x="4915586" y="1021842"/>
                  <a:pt x="4916195" y="1044702"/>
                </a:cubicBezTo>
                <a:cubicBezTo>
                  <a:pt x="4916804" y="1067562"/>
                  <a:pt x="4917414" y="1090879"/>
                  <a:pt x="4918024" y="1114654"/>
                </a:cubicBezTo>
                <a:cubicBezTo>
                  <a:pt x="4918634" y="1138428"/>
                  <a:pt x="4919242" y="1163269"/>
                  <a:pt x="4919852" y="1189177"/>
                </a:cubicBezTo>
                <a:lnTo>
                  <a:pt x="4921682" y="1223010"/>
                </a:lnTo>
                <a:cubicBezTo>
                  <a:pt x="4927472" y="1227277"/>
                  <a:pt x="4933797" y="1230325"/>
                  <a:pt x="4940656" y="1232154"/>
                </a:cubicBezTo>
                <a:cubicBezTo>
                  <a:pt x="4947513" y="1233983"/>
                  <a:pt x="4955210" y="1234897"/>
                  <a:pt x="4963744" y="1234897"/>
                </a:cubicBezTo>
                <a:lnTo>
                  <a:pt x="4964658" y="1235304"/>
                </a:lnTo>
                <a:lnTo>
                  <a:pt x="4965877" y="1234897"/>
                </a:lnTo>
                <a:cubicBezTo>
                  <a:pt x="4971668" y="1234897"/>
                  <a:pt x="4977231" y="1234745"/>
                  <a:pt x="4982565" y="1234440"/>
                </a:cubicBezTo>
                <a:cubicBezTo>
                  <a:pt x="4987899" y="1234135"/>
                  <a:pt x="4993004" y="1233830"/>
                  <a:pt x="4997882" y="1233526"/>
                </a:cubicBezTo>
                <a:cubicBezTo>
                  <a:pt x="5007940" y="1178966"/>
                  <a:pt x="5036590" y="1129132"/>
                  <a:pt x="5083835" y="1084021"/>
                </a:cubicBezTo>
                <a:lnTo>
                  <a:pt x="5103038" y="1088593"/>
                </a:lnTo>
                <a:cubicBezTo>
                  <a:pt x="5103646" y="1094689"/>
                  <a:pt x="5104561" y="1102462"/>
                  <a:pt x="5105780" y="1111910"/>
                </a:cubicBezTo>
                <a:cubicBezTo>
                  <a:pt x="5107000" y="1121359"/>
                  <a:pt x="5108676" y="1132484"/>
                  <a:pt x="5110810" y="1145286"/>
                </a:cubicBezTo>
                <a:cubicBezTo>
                  <a:pt x="5112943" y="1156259"/>
                  <a:pt x="5114467" y="1165555"/>
                  <a:pt x="5115382" y="1173175"/>
                </a:cubicBezTo>
                <a:cubicBezTo>
                  <a:pt x="5116296" y="1180795"/>
                  <a:pt x="5116754" y="1186891"/>
                  <a:pt x="5116754" y="1191463"/>
                </a:cubicBezTo>
                <a:cubicBezTo>
                  <a:pt x="5116754" y="1200912"/>
                  <a:pt x="5114314" y="1209751"/>
                  <a:pt x="5109438" y="1217981"/>
                </a:cubicBezTo>
                <a:cubicBezTo>
                  <a:pt x="5104561" y="1226210"/>
                  <a:pt x="5098160" y="1233526"/>
                  <a:pt x="5090236" y="1239926"/>
                </a:cubicBezTo>
                <a:cubicBezTo>
                  <a:pt x="5103952" y="1237488"/>
                  <a:pt x="5114924" y="1236040"/>
                  <a:pt x="5123154" y="1235583"/>
                </a:cubicBezTo>
                <a:lnTo>
                  <a:pt x="5136372" y="1235216"/>
                </a:lnTo>
                <a:lnTo>
                  <a:pt x="5137327" y="1234897"/>
                </a:lnTo>
                <a:cubicBezTo>
                  <a:pt x="5153482" y="1234897"/>
                  <a:pt x="5167807" y="1234364"/>
                  <a:pt x="5180304" y="1233297"/>
                </a:cubicBezTo>
                <a:cubicBezTo>
                  <a:pt x="5192801" y="1232230"/>
                  <a:pt x="5202707" y="1229716"/>
                  <a:pt x="5210022" y="1225753"/>
                </a:cubicBezTo>
                <a:cubicBezTo>
                  <a:pt x="5215204" y="1223010"/>
                  <a:pt x="5219623" y="1218590"/>
                  <a:pt x="5223281" y="1212494"/>
                </a:cubicBezTo>
                <a:cubicBezTo>
                  <a:pt x="5226938" y="1206398"/>
                  <a:pt x="5231816" y="1197407"/>
                  <a:pt x="5237911" y="1185520"/>
                </a:cubicBezTo>
                <a:cubicBezTo>
                  <a:pt x="5241569" y="1177900"/>
                  <a:pt x="5244998" y="1173099"/>
                  <a:pt x="5248198" y="1171118"/>
                </a:cubicBezTo>
                <a:cubicBezTo>
                  <a:pt x="5251398" y="1169137"/>
                  <a:pt x="5255285" y="1168146"/>
                  <a:pt x="5259857" y="1168146"/>
                </a:cubicBezTo>
                <a:cubicBezTo>
                  <a:pt x="5265953" y="1168146"/>
                  <a:pt x="5271287" y="1169975"/>
                  <a:pt x="5275858" y="1173632"/>
                </a:cubicBezTo>
                <a:cubicBezTo>
                  <a:pt x="5273420" y="1179728"/>
                  <a:pt x="5270830" y="1185824"/>
                  <a:pt x="5268086" y="1191920"/>
                </a:cubicBezTo>
                <a:cubicBezTo>
                  <a:pt x="5265343" y="1198016"/>
                  <a:pt x="5262828" y="1203655"/>
                  <a:pt x="5260543" y="1208837"/>
                </a:cubicBezTo>
                <a:cubicBezTo>
                  <a:pt x="5258257" y="1214018"/>
                  <a:pt x="5256352" y="1218133"/>
                  <a:pt x="5254828" y="1221181"/>
                </a:cubicBezTo>
                <a:cubicBezTo>
                  <a:pt x="5263057" y="1226058"/>
                  <a:pt x="5271363" y="1229563"/>
                  <a:pt x="5279745" y="1231697"/>
                </a:cubicBezTo>
                <a:cubicBezTo>
                  <a:pt x="5288127" y="1233830"/>
                  <a:pt x="5296890" y="1234897"/>
                  <a:pt x="5306034" y="1234897"/>
                </a:cubicBezTo>
                <a:lnTo>
                  <a:pt x="5307540" y="1235399"/>
                </a:lnTo>
                <a:lnTo>
                  <a:pt x="5309234" y="1234897"/>
                </a:lnTo>
                <a:cubicBezTo>
                  <a:pt x="5342458" y="1234897"/>
                  <a:pt x="5370576" y="1233526"/>
                  <a:pt x="5393588" y="1230782"/>
                </a:cubicBezTo>
                <a:cubicBezTo>
                  <a:pt x="5416600" y="1228039"/>
                  <a:pt x="5437403" y="1222553"/>
                  <a:pt x="5455996" y="1214323"/>
                </a:cubicBezTo>
                <a:cubicBezTo>
                  <a:pt x="5455386" y="1210666"/>
                  <a:pt x="5454548" y="1206932"/>
                  <a:pt x="5453481" y="1203122"/>
                </a:cubicBezTo>
                <a:cubicBezTo>
                  <a:pt x="5452414" y="1199312"/>
                  <a:pt x="5451271" y="1195273"/>
                  <a:pt x="5450052" y="1191006"/>
                </a:cubicBezTo>
                <a:cubicBezTo>
                  <a:pt x="5441822" y="1197712"/>
                  <a:pt x="5432906" y="1202969"/>
                  <a:pt x="5423306" y="1206779"/>
                </a:cubicBezTo>
                <a:cubicBezTo>
                  <a:pt x="5413704" y="1210589"/>
                  <a:pt x="5403417" y="1212494"/>
                  <a:pt x="5392444" y="1212494"/>
                </a:cubicBezTo>
                <a:cubicBezTo>
                  <a:pt x="5376595" y="1212494"/>
                  <a:pt x="5364404" y="1207770"/>
                  <a:pt x="5355869" y="1198321"/>
                </a:cubicBezTo>
                <a:cubicBezTo>
                  <a:pt x="5347334" y="1188872"/>
                  <a:pt x="5343067" y="1176985"/>
                  <a:pt x="5343068" y="1162660"/>
                </a:cubicBezTo>
                <a:cubicBezTo>
                  <a:pt x="5343067" y="1147420"/>
                  <a:pt x="5345810" y="1133246"/>
                  <a:pt x="5351297" y="1120140"/>
                </a:cubicBezTo>
                <a:cubicBezTo>
                  <a:pt x="5356783" y="1107034"/>
                  <a:pt x="5364098" y="1096670"/>
                  <a:pt x="5373242" y="1089050"/>
                </a:cubicBezTo>
                <a:cubicBezTo>
                  <a:pt x="5377814" y="1085088"/>
                  <a:pt x="5382768" y="1081964"/>
                  <a:pt x="5388102" y="1079678"/>
                </a:cubicBezTo>
                <a:cubicBezTo>
                  <a:pt x="5393435" y="1077392"/>
                  <a:pt x="5398846" y="1076249"/>
                  <a:pt x="5404332" y="1076249"/>
                </a:cubicBezTo>
                <a:cubicBezTo>
                  <a:pt x="5417743" y="1076249"/>
                  <a:pt x="5430392" y="1082802"/>
                  <a:pt x="5442280" y="1095908"/>
                </a:cubicBezTo>
                <a:cubicBezTo>
                  <a:pt x="5454167" y="1109015"/>
                  <a:pt x="5463463" y="1126084"/>
                  <a:pt x="5470169" y="1147115"/>
                </a:cubicBezTo>
                <a:cubicBezTo>
                  <a:pt x="5473522" y="1156868"/>
                  <a:pt x="5475960" y="1166851"/>
                  <a:pt x="5477484" y="1177061"/>
                </a:cubicBezTo>
                <a:cubicBezTo>
                  <a:pt x="5479008" y="1187272"/>
                  <a:pt x="5479770" y="1197864"/>
                  <a:pt x="5479770" y="1208837"/>
                </a:cubicBezTo>
                <a:cubicBezTo>
                  <a:pt x="5479770" y="1212190"/>
                  <a:pt x="5479542" y="1216838"/>
                  <a:pt x="5479084" y="1222781"/>
                </a:cubicBezTo>
                <a:cubicBezTo>
                  <a:pt x="5478627" y="1228725"/>
                  <a:pt x="5477408" y="1234669"/>
                  <a:pt x="5475426" y="1240612"/>
                </a:cubicBezTo>
                <a:cubicBezTo>
                  <a:pt x="5473446" y="1246556"/>
                  <a:pt x="5469559" y="1251509"/>
                  <a:pt x="5463768" y="1255471"/>
                </a:cubicBezTo>
                <a:cubicBezTo>
                  <a:pt x="5457062" y="1259434"/>
                  <a:pt x="5446318" y="1263548"/>
                  <a:pt x="5431535" y="1267816"/>
                </a:cubicBezTo>
                <a:cubicBezTo>
                  <a:pt x="5416752" y="1272083"/>
                  <a:pt x="5398998" y="1275588"/>
                  <a:pt x="5378272" y="1278331"/>
                </a:cubicBezTo>
                <a:cubicBezTo>
                  <a:pt x="5357545" y="1281074"/>
                  <a:pt x="5334532" y="1282446"/>
                  <a:pt x="5309234" y="1282446"/>
                </a:cubicBezTo>
                <a:lnTo>
                  <a:pt x="5307634" y="1281913"/>
                </a:lnTo>
                <a:lnTo>
                  <a:pt x="5306034" y="1282446"/>
                </a:lnTo>
                <a:cubicBezTo>
                  <a:pt x="5281040" y="1282446"/>
                  <a:pt x="5258333" y="1272540"/>
                  <a:pt x="5237911" y="1252728"/>
                </a:cubicBezTo>
                <a:lnTo>
                  <a:pt x="5232882" y="1259586"/>
                </a:lnTo>
                <a:cubicBezTo>
                  <a:pt x="5228310" y="1265377"/>
                  <a:pt x="5221604" y="1269949"/>
                  <a:pt x="5212766" y="1273302"/>
                </a:cubicBezTo>
                <a:cubicBezTo>
                  <a:pt x="5203926" y="1276655"/>
                  <a:pt x="5193182" y="1279017"/>
                  <a:pt x="5180532" y="1280389"/>
                </a:cubicBezTo>
                <a:lnTo>
                  <a:pt x="5149596" y="1281862"/>
                </a:lnTo>
                <a:lnTo>
                  <a:pt x="5147842" y="1282446"/>
                </a:lnTo>
                <a:cubicBezTo>
                  <a:pt x="5136565" y="1282446"/>
                  <a:pt x="5125898" y="1283360"/>
                  <a:pt x="5115839" y="1285189"/>
                </a:cubicBezTo>
                <a:cubicBezTo>
                  <a:pt x="5122544" y="1288237"/>
                  <a:pt x="5128260" y="1292885"/>
                  <a:pt x="5132984" y="1299134"/>
                </a:cubicBezTo>
                <a:cubicBezTo>
                  <a:pt x="5137708" y="1305382"/>
                  <a:pt x="5140070" y="1311707"/>
                  <a:pt x="5140070" y="1318108"/>
                </a:cubicBezTo>
                <a:cubicBezTo>
                  <a:pt x="5140070" y="1320851"/>
                  <a:pt x="5139080" y="1325347"/>
                  <a:pt x="5137098" y="1331595"/>
                </a:cubicBezTo>
                <a:cubicBezTo>
                  <a:pt x="5135118" y="1337843"/>
                  <a:pt x="5132908" y="1343939"/>
                  <a:pt x="5130470" y="1349883"/>
                </a:cubicBezTo>
                <a:cubicBezTo>
                  <a:pt x="5128030" y="1355827"/>
                  <a:pt x="5126049" y="1359713"/>
                  <a:pt x="5124526" y="1361542"/>
                </a:cubicBezTo>
                <a:cubicBezTo>
                  <a:pt x="5121173" y="1365199"/>
                  <a:pt x="5116068" y="1368476"/>
                  <a:pt x="5109210" y="1371371"/>
                </a:cubicBezTo>
                <a:cubicBezTo>
                  <a:pt x="5102352" y="1374267"/>
                  <a:pt x="5094350" y="1375715"/>
                  <a:pt x="5085206" y="1375715"/>
                </a:cubicBezTo>
                <a:cubicBezTo>
                  <a:pt x="5061432" y="1375715"/>
                  <a:pt x="5041772" y="1368628"/>
                  <a:pt x="5026228" y="1354455"/>
                </a:cubicBezTo>
                <a:cubicBezTo>
                  <a:pt x="5010682" y="1340282"/>
                  <a:pt x="5000776" y="1320546"/>
                  <a:pt x="4996510" y="1295248"/>
                </a:cubicBezTo>
                <a:lnTo>
                  <a:pt x="4981422" y="1302106"/>
                </a:lnTo>
                <a:lnTo>
                  <a:pt x="4976392" y="1281532"/>
                </a:lnTo>
                <a:lnTo>
                  <a:pt x="4965877" y="1282446"/>
                </a:lnTo>
                <a:lnTo>
                  <a:pt x="4964354" y="1281938"/>
                </a:lnTo>
                <a:lnTo>
                  <a:pt x="4962830" y="1282446"/>
                </a:lnTo>
                <a:cubicBezTo>
                  <a:pt x="4946674" y="1282446"/>
                  <a:pt x="4933340" y="1279855"/>
                  <a:pt x="4922824" y="1274674"/>
                </a:cubicBezTo>
                <a:cubicBezTo>
                  <a:pt x="4912309" y="1269492"/>
                  <a:pt x="4904308" y="1262558"/>
                  <a:pt x="4898821" y="1253871"/>
                </a:cubicBezTo>
                <a:cubicBezTo>
                  <a:pt x="4893335" y="1245184"/>
                  <a:pt x="4889982" y="1235050"/>
                  <a:pt x="4888763" y="1223467"/>
                </a:cubicBezTo>
                <a:cubicBezTo>
                  <a:pt x="4887848" y="1216762"/>
                  <a:pt x="4886705" y="1207160"/>
                  <a:pt x="4885334" y="1194664"/>
                </a:cubicBezTo>
                <a:cubicBezTo>
                  <a:pt x="4883962" y="1182167"/>
                  <a:pt x="4882514" y="1167917"/>
                  <a:pt x="4880990" y="1151915"/>
                </a:cubicBezTo>
                <a:cubicBezTo>
                  <a:pt x="4879466" y="1135913"/>
                  <a:pt x="4877866" y="1119226"/>
                  <a:pt x="4876190" y="1101852"/>
                </a:cubicBezTo>
                <a:cubicBezTo>
                  <a:pt x="4874514" y="1084478"/>
                  <a:pt x="4872913" y="1067333"/>
                  <a:pt x="4871389" y="1050417"/>
                </a:cubicBezTo>
                <a:cubicBezTo>
                  <a:pt x="4869866" y="1033501"/>
                  <a:pt x="4868494" y="1018184"/>
                  <a:pt x="4867274" y="1004468"/>
                </a:cubicBezTo>
                <a:cubicBezTo>
                  <a:pt x="4874590" y="998982"/>
                  <a:pt x="4882134" y="993877"/>
                  <a:pt x="4889906" y="989152"/>
                </a:cubicBezTo>
                <a:cubicBezTo>
                  <a:pt x="4897678" y="984428"/>
                  <a:pt x="4905680" y="979932"/>
                  <a:pt x="4913908" y="975665"/>
                </a:cubicBezTo>
                <a:close/>
                <a:moveTo>
                  <a:pt x="3892220" y="975665"/>
                </a:moveTo>
                <a:cubicBezTo>
                  <a:pt x="3894353" y="984809"/>
                  <a:pt x="3896944" y="994181"/>
                  <a:pt x="3899992" y="1003783"/>
                </a:cubicBezTo>
                <a:cubicBezTo>
                  <a:pt x="3903040" y="1013384"/>
                  <a:pt x="3906240" y="1022604"/>
                  <a:pt x="3909593" y="1031443"/>
                </a:cubicBezTo>
                <a:lnTo>
                  <a:pt x="3896334" y="1041502"/>
                </a:lnTo>
                <a:cubicBezTo>
                  <a:pt x="3900602" y="1080821"/>
                  <a:pt x="3904259" y="1115720"/>
                  <a:pt x="3907307" y="1146200"/>
                </a:cubicBezTo>
                <a:cubicBezTo>
                  <a:pt x="3910355" y="1176680"/>
                  <a:pt x="3912946" y="1202893"/>
                  <a:pt x="3915080" y="1224839"/>
                </a:cubicBezTo>
                <a:cubicBezTo>
                  <a:pt x="3921023" y="1228192"/>
                  <a:pt x="3927119" y="1230706"/>
                  <a:pt x="3933368" y="1232383"/>
                </a:cubicBezTo>
                <a:lnTo>
                  <a:pt x="3951364" y="1234739"/>
                </a:lnTo>
                <a:lnTo>
                  <a:pt x="4000652" y="1233068"/>
                </a:lnTo>
                <a:cubicBezTo>
                  <a:pt x="4016196" y="1231849"/>
                  <a:pt x="4029608" y="1230173"/>
                  <a:pt x="4040886" y="1228039"/>
                </a:cubicBezTo>
                <a:cubicBezTo>
                  <a:pt x="4050030" y="1226820"/>
                  <a:pt x="4058183" y="1225144"/>
                  <a:pt x="4065346" y="1223010"/>
                </a:cubicBezTo>
                <a:cubicBezTo>
                  <a:pt x="4072508" y="1220876"/>
                  <a:pt x="4078986" y="1218438"/>
                  <a:pt x="4084776" y="1215695"/>
                </a:cubicBezTo>
                <a:cubicBezTo>
                  <a:pt x="4081424" y="1208075"/>
                  <a:pt x="4076548" y="1200226"/>
                  <a:pt x="4070146" y="1192149"/>
                </a:cubicBezTo>
                <a:cubicBezTo>
                  <a:pt x="4063746" y="1184072"/>
                  <a:pt x="4055668" y="1176376"/>
                  <a:pt x="4045915" y="1169060"/>
                </a:cubicBezTo>
                <a:cubicBezTo>
                  <a:pt x="4039818" y="1163574"/>
                  <a:pt x="4032504" y="1158011"/>
                  <a:pt x="4023970" y="1152373"/>
                </a:cubicBezTo>
                <a:cubicBezTo>
                  <a:pt x="4015435" y="1146734"/>
                  <a:pt x="4005528" y="1140866"/>
                  <a:pt x="3994251" y="1134770"/>
                </a:cubicBezTo>
                <a:cubicBezTo>
                  <a:pt x="3990898" y="1135990"/>
                  <a:pt x="3986936" y="1136599"/>
                  <a:pt x="3982364" y="1136599"/>
                </a:cubicBezTo>
                <a:cubicBezTo>
                  <a:pt x="3974134" y="1136599"/>
                  <a:pt x="3967048" y="1133704"/>
                  <a:pt x="3961104" y="1127912"/>
                </a:cubicBezTo>
                <a:cubicBezTo>
                  <a:pt x="3955160" y="1122121"/>
                  <a:pt x="3952189" y="1115111"/>
                  <a:pt x="3952189" y="1106881"/>
                </a:cubicBezTo>
                <a:cubicBezTo>
                  <a:pt x="3952189" y="1103528"/>
                  <a:pt x="3952646" y="1099033"/>
                  <a:pt x="3953560" y="1093394"/>
                </a:cubicBezTo>
                <a:cubicBezTo>
                  <a:pt x="3954475" y="1087755"/>
                  <a:pt x="3955618" y="1082040"/>
                  <a:pt x="3956990" y="1076249"/>
                </a:cubicBezTo>
                <a:cubicBezTo>
                  <a:pt x="3958361" y="1070458"/>
                  <a:pt x="3959656" y="1065428"/>
                  <a:pt x="3960876" y="1061161"/>
                </a:cubicBezTo>
                <a:cubicBezTo>
                  <a:pt x="3962094" y="1056894"/>
                  <a:pt x="3963162" y="1054608"/>
                  <a:pt x="3964076" y="1054303"/>
                </a:cubicBezTo>
                <a:cubicBezTo>
                  <a:pt x="3983583" y="1044245"/>
                  <a:pt x="4000576" y="1035710"/>
                  <a:pt x="4015054" y="1028700"/>
                </a:cubicBezTo>
                <a:cubicBezTo>
                  <a:pt x="4029532" y="1021690"/>
                  <a:pt x="4042714" y="1015441"/>
                  <a:pt x="4054602" y="1009955"/>
                </a:cubicBezTo>
                <a:cubicBezTo>
                  <a:pt x="4066489" y="1004468"/>
                  <a:pt x="4078224" y="999211"/>
                  <a:pt x="4089806" y="994181"/>
                </a:cubicBezTo>
                <a:cubicBezTo>
                  <a:pt x="4101388" y="989152"/>
                  <a:pt x="4114190" y="983894"/>
                  <a:pt x="4128210" y="978408"/>
                </a:cubicBezTo>
                <a:cubicBezTo>
                  <a:pt x="4134002" y="983590"/>
                  <a:pt x="4136898" y="990600"/>
                  <a:pt x="4136898" y="999439"/>
                </a:cubicBezTo>
                <a:cubicBezTo>
                  <a:pt x="4136898" y="1008888"/>
                  <a:pt x="4135068" y="1016051"/>
                  <a:pt x="4131412" y="1020928"/>
                </a:cubicBezTo>
                <a:cubicBezTo>
                  <a:pt x="4127754" y="1025804"/>
                  <a:pt x="4121810" y="1030072"/>
                  <a:pt x="4113580" y="1033729"/>
                </a:cubicBezTo>
                <a:cubicBezTo>
                  <a:pt x="4097122" y="1041349"/>
                  <a:pt x="4081576" y="1048283"/>
                  <a:pt x="4066946" y="1054532"/>
                </a:cubicBezTo>
                <a:cubicBezTo>
                  <a:pt x="4052316" y="1060780"/>
                  <a:pt x="4037610" y="1066648"/>
                  <a:pt x="4022826" y="1072134"/>
                </a:cubicBezTo>
                <a:cubicBezTo>
                  <a:pt x="4008044" y="1077620"/>
                  <a:pt x="3992118" y="1083107"/>
                  <a:pt x="3975049" y="1088593"/>
                </a:cubicBezTo>
                <a:cubicBezTo>
                  <a:pt x="3997604" y="1094384"/>
                  <a:pt x="4019016" y="1103757"/>
                  <a:pt x="4039286" y="1116711"/>
                </a:cubicBezTo>
                <a:cubicBezTo>
                  <a:pt x="4059554" y="1129665"/>
                  <a:pt x="4075786" y="1144372"/>
                  <a:pt x="4087977" y="1160831"/>
                </a:cubicBezTo>
                <a:cubicBezTo>
                  <a:pt x="4100169" y="1176985"/>
                  <a:pt x="4106265" y="1192530"/>
                  <a:pt x="4106265" y="1207465"/>
                </a:cubicBezTo>
                <a:cubicBezTo>
                  <a:pt x="4106265" y="1232154"/>
                  <a:pt x="4092702" y="1250899"/>
                  <a:pt x="4065574" y="1263701"/>
                </a:cubicBezTo>
                <a:cubicBezTo>
                  <a:pt x="4051858" y="1269797"/>
                  <a:pt x="4035171" y="1274445"/>
                  <a:pt x="4015511" y="1277645"/>
                </a:cubicBezTo>
                <a:cubicBezTo>
                  <a:pt x="4005682" y="1279246"/>
                  <a:pt x="3995032" y="1280446"/>
                  <a:pt x="3983564" y="1281246"/>
                </a:cubicBezTo>
                <a:lnTo>
                  <a:pt x="3953205" y="1282234"/>
                </a:lnTo>
                <a:lnTo>
                  <a:pt x="3952570" y="1282446"/>
                </a:lnTo>
                <a:lnTo>
                  <a:pt x="3951331" y="1282295"/>
                </a:lnTo>
                <a:lnTo>
                  <a:pt x="3946702" y="1282446"/>
                </a:lnTo>
                <a:cubicBezTo>
                  <a:pt x="3945483" y="1282446"/>
                  <a:pt x="3944568" y="1282141"/>
                  <a:pt x="3943959" y="1281532"/>
                </a:cubicBezTo>
                <a:lnTo>
                  <a:pt x="3943913" y="1281393"/>
                </a:lnTo>
                <a:lnTo>
                  <a:pt x="3935654" y="1280389"/>
                </a:lnTo>
                <a:cubicBezTo>
                  <a:pt x="3930168" y="1279017"/>
                  <a:pt x="3924528" y="1276807"/>
                  <a:pt x="3918737" y="1273759"/>
                </a:cubicBezTo>
                <a:lnTo>
                  <a:pt x="3919194" y="1289761"/>
                </a:lnTo>
                <a:cubicBezTo>
                  <a:pt x="3919194" y="1309573"/>
                  <a:pt x="3913174" y="1328166"/>
                  <a:pt x="3901135" y="1345540"/>
                </a:cubicBezTo>
                <a:cubicBezTo>
                  <a:pt x="3889096" y="1362913"/>
                  <a:pt x="3872712" y="1376629"/>
                  <a:pt x="3851986" y="1386688"/>
                </a:cubicBezTo>
                <a:cubicBezTo>
                  <a:pt x="3841622" y="1391869"/>
                  <a:pt x="3830878" y="1395679"/>
                  <a:pt x="3819754" y="1398118"/>
                </a:cubicBezTo>
                <a:cubicBezTo>
                  <a:pt x="3808628" y="1400556"/>
                  <a:pt x="3796970" y="1401775"/>
                  <a:pt x="3784778" y="1401775"/>
                </a:cubicBezTo>
                <a:cubicBezTo>
                  <a:pt x="3757955" y="1401775"/>
                  <a:pt x="3737305" y="1394003"/>
                  <a:pt x="3722827" y="1378458"/>
                </a:cubicBezTo>
                <a:cubicBezTo>
                  <a:pt x="3708349" y="1362913"/>
                  <a:pt x="3701110" y="1340358"/>
                  <a:pt x="3701110" y="1310792"/>
                </a:cubicBezTo>
                <a:cubicBezTo>
                  <a:pt x="3701110" y="1305306"/>
                  <a:pt x="3701491" y="1299515"/>
                  <a:pt x="3702253" y="1293419"/>
                </a:cubicBezTo>
                <a:cubicBezTo>
                  <a:pt x="3703015" y="1287323"/>
                  <a:pt x="3704158" y="1280465"/>
                  <a:pt x="3705682" y="1272845"/>
                </a:cubicBezTo>
                <a:cubicBezTo>
                  <a:pt x="3707206" y="1265225"/>
                  <a:pt x="3709187" y="1256538"/>
                  <a:pt x="3711626" y="1246784"/>
                </a:cubicBezTo>
                <a:lnTo>
                  <a:pt x="3730828" y="1251356"/>
                </a:lnTo>
                <a:cubicBezTo>
                  <a:pt x="3727170" y="1264768"/>
                  <a:pt x="3725342" y="1276502"/>
                  <a:pt x="3725342" y="1286561"/>
                </a:cubicBezTo>
                <a:cubicBezTo>
                  <a:pt x="3725342" y="1308506"/>
                  <a:pt x="3730447" y="1325118"/>
                  <a:pt x="3740658" y="1336396"/>
                </a:cubicBezTo>
                <a:cubicBezTo>
                  <a:pt x="3750869" y="1347673"/>
                  <a:pt x="3765880" y="1353312"/>
                  <a:pt x="3785692" y="1353312"/>
                </a:cubicBezTo>
                <a:cubicBezTo>
                  <a:pt x="3802151" y="1353312"/>
                  <a:pt x="3817391" y="1351483"/>
                  <a:pt x="3831412" y="1347826"/>
                </a:cubicBezTo>
                <a:cubicBezTo>
                  <a:pt x="3845432" y="1344168"/>
                  <a:pt x="3858387" y="1338377"/>
                  <a:pt x="3870274" y="1330452"/>
                </a:cubicBezTo>
                <a:cubicBezTo>
                  <a:pt x="3880028" y="1324051"/>
                  <a:pt x="3888714" y="1316279"/>
                  <a:pt x="3896334" y="1307135"/>
                </a:cubicBezTo>
                <a:lnTo>
                  <a:pt x="3885819" y="1246784"/>
                </a:lnTo>
                <a:cubicBezTo>
                  <a:pt x="3882770" y="1229106"/>
                  <a:pt x="3879342" y="1209370"/>
                  <a:pt x="3875532" y="1187577"/>
                </a:cubicBezTo>
                <a:cubicBezTo>
                  <a:pt x="3871722" y="1165784"/>
                  <a:pt x="3867683" y="1141781"/>
                  <a:pt x="3863416" y="1115568"/>
                </a:cubicBezTo>
                <a:cubicBezTo>
                  <a:pt x="3862196" y="1106424"/>
                  <a:pt x="3860749" y="1096899"/>
                  <a:pt x="3859072" y="1086993"/>
                </a:cubicBezTo>
                <a:cubicBezTo>
                  <a:pt x="3857396" y="1077087"/>
                  <a:pt x="3855872" y="1067486"/>
                  <a:pt x="3854500" y="1058189"/>
                </a:cubicBezTo>
                <a:cubicBezTo>
                  <a:pt x="3853129" y="1048893"/>
                  <a:pt x="3851910" y="1040740"/>
                  <a:pt x="3850843" y="1033729"/>
                </a:cubicBezTo>
                <a:cubicBezTo>
                  <a:pt x="3849776" y="1026719"/>
                  <a:pt x="3849243" y="1021690"/>
                  <a:pt x="3849243" y="1018642"/>
                </a:cubicBezTo>
                <a:cubicBezTo>
                  <a:pt x="3849243" y="1006754"/>
                  <a:pt x="3853282" y="996772"/>
                  <a:pt x="3861358" y="988695"/>
                </a:cubicBezTo>
                <a:cubicBezTo>
                  <a:pt x="3869436" y="980618"/>
                  <a:pt x="3879722" y="976274"/>
                  <a:pt x="3892220" y="975665"/>
                </a:cubicBezTo>
                <a:close/>
                <a:moveTo>
                  <a:pt x="3293364" y="962254"/>
                </a:moveTo>
                <a:cubicBezTo>
                  <a:pt x="3300069" y="961949"/>
                  <a:pt x="3305937" y="964768"/>
                  <a:pt x="3310966" y="970712"/>
                </a:cubicBezTo>
                <a:cubicBezTo>
                  <a:pt x="3315995" y="976655"/>
                  <a:pt x="3318510" y="984352"/>
                  <a:pt x="3318510" y="993800"/>
                </a:cubicBezTo>
                <a:cubicBezTo>
                  <a:pt x="3318510" y="1000811"/>
                  <a:pt x="3315919" y="1006907"/>
                  <a:pt x="3310737" y="1012088"/>
                </a:cubicBezTo>
                <a:cubicBezTo>
                  <a:pt x="3305556" y="1017270"/>
                  <a:pt x="3299612" y="1019861"/>
                  <a:pt x="3292906" y="1019861"/>
                </a:cubicBezTo>
                <a:cubicBezTo>
                  <a:pt x="3285896" y="1019861"/>
                  <a:pt x="3280181" y="1017346"/>
                  <a:pt x="3275762" y="1012317"/>
                </a:cubicBezTo>
                <a:cubicBezTo>
                  <a:pt x="3271342" y="1007288"/>
                  <a:pt x="3269132" y="1000963"/>
                  <a:pt x="3269132" y="993343"/>
                </a:cubicBezTo>
                <a:cubicBezTo>
                  <a:pt x="3269132" y="984504"/>
                  <a:pt x="3271647" y="977113"/>
                  <a:pt x="3276676" y="971169"/>
                </a:cubicBezTo>
                <a:cubicBezTo>
                  <a:pt x="3281705" y="965225"/>
                  <a:pt x="3287268" y="962254"/>
                  <a:pt x="3293364" y="962254"/>
                </a:cubicBezTo>
                <a:close/>
                <a:moveTo>
                  <a:pt x="2758973" y="962025"/>
                </a:moveTo>
                <a:lnTo>
                  <a:pt x="2759430" y="967511"/>
                </a:lnTo>
                <a:cubicBezTo>
                  <a:pt x="2759430" y="975436"/>
                  <a:pt x="2755925" y="981532"/>
                  <a:pt x="2748915" y="985799"/>
                </a:cubicBezTo>
                <a:cubicBezTo>
                  <a:pt x="2740990" y="989762"/>
                  <a:pt x="2730779" y="994181"/>
                  <a:pt x="2718282" y="999058"/>
                </a:cubicBezTo>
                <a:cubicBezTo>
                  <a:pt x="2705786" y="1003935"/>
                  <a:pt x="2691155" y="1009269"/>
                  <a:pt x="2674391" y="1015060"/>
                </a:cubicBezTo>
                <a:lnTo>
                  <a:pt x="2676677" y="993115"/>
                </a:lnTo>
                <a:cubicBezTo>
                  <a:pt x="2697099" y="985799"/>
                  <a:pt x="2713863" y="979703"/>
                  <a:pt x="2726969" y="974827"/>
                </a:cubicBezTo>
                <a:cubicBezTo>
                  <a:pt x="2740076" y="969950"/>
                  <a:pt x="2750744" y="965683"/>
                  <a:pt x="2758973" y="962025"/>
                </a:cubicBezTo>
                <a:close/>
                <a:moveTo>
                  <a:pt x="1655521" y="960120"/>
                </a:moveTo>
                <a:lnTo>
                  <a:pt x="1685696" y="970178"/>
                </a:lnTo>
                <a:cubicBezTo>
                  <a:pt x="1703070" y="975970"/>
                  <a:pt x="1716252" y="984580"/>
                  <a:pt x="1725244" y="996010"/>
                </a:cubicBezTo>
                <a:cubicBezTo>
                  <a:pt x="1734236" y="1007440"/>
                  <a:pt x="1739036" y="1020928"/>
                  <a:pt x="1739646" y="1036472"/>
                </a:cubicBezTo>
                <a:cubicBezTo>
                  <a:pt x="1739950" y="1044092"/>
                  <a:pt x="1740103" y="1053541"/>
                  <a:pt x="1740103" y="1064819"/>
                </a:cubicBezTo>
                <a:cubicBezTo>
                  <a:pt x="1740103" y="1076096"/>
                  <a:pt x="1739646" y="1089355"/>
                  <a:pt x="1738731" y="1104595"/>
                </a:cubicBezTo>
                <a:cubicBezTo>
                  <a:pt x="1738731" y="1111301"/>
                  <a:pt x="1738655" y="1117702"/>
                  <a:pt x="1738503" y="1123798"/>
                </a:cubicBezTo>
                <a:cubicBezTo>
                  <a:pt x="1738350" y="1129894"/>
                  <a:pt x="1738274" y="1135685"/>
                  <a:pt x="1738274" y="1141171"/>
                </a:cubicBezTo>
                <a:lnTo>
                  <a:pt x="1721815" y="1151230"/>
                </a:lnTo>
                <a:cubicBezTo>
                  <a:pt x="1713585" y="1137209"/>
                  <a:pt x="1708251" y="1124712"/>
                  <a:pt x="1705813" y="1113739"/>
                </a:cubicBezTo>
                <a:cubicBezTo>
                  <a:pt x="1704594" y="1109167"/>
                  <a:pt x="1703146" y="1102462"/>
                  <a:pt x="1701470" y="1093622"/>
                </a:cubicBezTo>
                <a:cubicBezTo>
                  <a:pt x="1699793" y="1084783"/>
                  <a:pt x="1698040" y="1074801"/>
                  <a:pt x="1696212" y="1063676"/>
                </a:cubicBezTo>
                <a:cubicBezTo>
                  <a:pt x="1694383" y="1052551"/>
                  <a:pt x="1692706" y="1041349"/>
                  <a:pt x="1691182" y="1030072"/>
                </a:cubicBezTo>
                <a:cubicBezTo>
                  <a:pt x="1689049" y="1015136"/>
                  <a:pt x="1685848" y="1004316"/>
                  <a:pt x="1681581" y="997610"/>
                </a:cubicBezTo>
                <a:cubicBezTo>
                  <a:pt x="1677314" y="990905"/>
                  <a:pt x="1670761" y="985876"/>
                  <a:pt x="1661922" y="982523"/>
                </a:cubicBezTo>
                <a:lnTo>
                  <a:pt x="1649577" y="977951"/>
                </a:lnTo>
                <a:close/>
                <a:moveTo>
                  <a:pt x="1371295" y="960120"/>
                </a:moveTo>
                <a:lnTo>
                  <a:pt x="1377238" y="977951"/>
                </a:lnTo>
                <a:lnTo>
                  <a:pt x="1365351" y="982523"/>
                </a:lnTo>
                <a:cubicBezTo>
                  <a:pt x="1355598" y="985876"/>
                  <a:pt x="1348740" y="990981"/>
                  <a:pt x="1344777" y="997839"/>
                </a:cubicBezTo>
                <a:cubicBezTo>
                  <a:pt x="1340815" y="1004697"/>
                  <a:pt x="1337767" y="1015441"/>
                  <a:pt x="1335633" y="1030072"/>
                </a:cubicBezTo>
                <a:cubicBezTo>
                  <a:pt x="1334719" y="1037996"/>
                  <a:pt x="1333195" y="1049655"/>
                  <a:pt x="1331061" y="1065047"/>
                </a:cubicBezTo>
                <a:cubicBezTo>
                  <a:pt x="1328928" y="1080440"/>
                  <a:pt x="1326489" y="1099871"/>
                  <a:pt x="1323746" y="1123340"/>
                </a:cubicBezTo>
                <a:cubicBezTo>
                  <a:pt x="1323441" y="1125474"/>
                  <a:pt x="1321994" y="1129208"/>
                  <a:pt x="1319403" y="1134542"/>
                </a:cubicBezTo>
                <a:cubicBezTo>
                  <a:pt x="1316812" y="1139876"/>
                  <a:pt x="1312926" y="1146810"/>
                  <a:pt x="1307744" y="1155344"/>
                </a:cubicBezTo>
                <a:lnTo>
                  <a:pt x="1302715" y="1164946"/>
                </a:lnTo>
                <a:cubicBezTo>
                  <a:pt x="1295704" y="1170737"/>
                  <a:pt x="1288542" y="1175461"/>
                  <a:pt x="1281226" y="1179119"/>
                </a:cubicBezTo>
                <a:cubicBezTo>
                  <a:pt x="1273911" y="1182776"/>
                  <a:pt x="1267815" y="1184605"/>
                  <a:pt x="1262938" y="1184605"/>
                </a:cubicBezTo>
                <a:cubicBezTo>
                  <a:pt x="1248918" y="1184605"/>
                  <a:pt x="1239164" y="1174852"/>
                  <a:pt x="1233678" y="1155344"/>
                </a:cubicBezTo>
                <a:cubicBezTo>
                  <a:pt x="1242212" y="1153211"/>
                  <a:pt x="1249451" y="1151382"/>
                  <a:pt x="1255395" y="1149858"/>
                </a:cubicBezTo>
                <a:cubicBezTo>
                  <a:pt x="1261338" y="1148334"/>
                  <a:pt x="1266139" y="1146962"/>
                  <a:pt x="1269796" y="1145743"/>
                </a:cubicBezTo>
                <a:cubicBezTo>
                  <a:pt x="1273149" y="1144219"/>
                  <a:pt x="1276502" y="1142848"/>
                  <a:pt x="1279855" y="1141628"/>
                </a:cubicBezTo>
                <a:cubicBezTo>
                  <a:pt x="1283208" y="1140409"/>
                  <a:pt x="1286408" y="1138885"/>
                  <a:pt x="1289456" y="1137056"/>
                </a:cubicBezTo>
                <a:cubicBezTo>
                  <a:pt x="1288542" y="1113282"/>
                  <a:pt x="1287856" y="1093165"/>
                  <a:pt x="1287399" y="1076706"/>
                </a:cubicBezTo>
                <a:cubicBezTo>
                  <a:pt x="1286942" y="1060247"/>
                  <a:pt x="1287018" y="1046683"/>
                  <a:pt x="1287627" y="1036015"/>
                </a:cubicBezTo>
                <a:cubicBezTo>
                  <a:pt x="1287932" y="1020775"/>
                  <a:pt x="1292656" y="1007440"/>
                  <a:pt x="1301800" y="996010"/>
                </a:cubicBezTo>
                <a:cubicBezTo>
                  <a:pt x="1310944" y="984580"/>
                  <a:pt x="1324051" y="975970"/>
                  <a:pt x="1341120" y="970178"/>
                </a:cubicBezTo>
                <a:close/>
                <a:moveTo>
                  <a:pt x="3520973" y="952500"/>
                </a:moveTo>
                <a:lnTo>
                  <a:pt x="3521430" y="957986"/>
                </a:lnTo>
                <a:cubicBezTo>
                  <a:pt x="3521430" y="965911"/>
                  <a:pt x="3517925" y="972007"/>
                  <a:pt x="3510915" y="976274"/>
                </a:cubicBezTo>
                <a:cubicBezTo>
                  <a:pt x="3502990" y="980237"/>
                  <a:pt x="3492779" y="984656"/>
                  <a:pt x="3480282" y="989533"/>
                </a:cubicBezTo>
                <a:cubicBezTo>
                  <a:pt x="3467786" y="994410"/>
                  <a:pt x="3453155" y="999744"/>
                  <a:pt x="3436391" y="1005535"/>
                </a:cubicBezTo>
                <a:lnTo>
                  <a:pt x="3438677" y="983590"/>
                </a:lnTo>
                <a:cubicBezTo>
                  <a:pt x="3459099" y="976274"/>
                  <a:pt x="3475863" y="970178"/>
                  <a:pt x="3488969" y="965302"/>
                </a:cubicBezTo>
                <a:cubicBezTo>
                  <a:pt x="3502076" y="960425"/>
                  <a:pt x="3512744" y="956158"/>
                  <a:pt x="3520973" y="952500"/>
                </a:cubicBezTo>
                <a:close/>
                <a:moveTo>
                  <a:pt x="3999585" y="944270"/>
                </a:moveTo>
                <a:cubicBezTo>
                  <a:pt x="3997452" y="944270"/>
                  <a:pt x="3995470" y="944956"/>
                  <a:pt x="3993642" y="946328"/>
                </a:cubicBezTo>
                <a:cubicBezTo>
                  <a:pt x="3991812" y="947699"/>
                  <a:pt x="3990898" y="949147"/>
                  <a:pt x="3990898" y="950671"/>
                </a:cubicBezTo>
                <a:cubicBezTo>
                  <a:pt x="3990898" y="957072"/>
                  <a:pt x="3996080" y="962254"/>
                  <a:pt x="4006443" y="966216"/>
                </a:cubicBezTo>
                <a:lnTo>
                  <a:pt x="4007358" y="964387"/>
                </a:lnTo>
                <a:cubicBezTo>
                  <a:pt x="4007967" y="963168"/>
                  <a:pt x="4008272" y="962101"/>
                  <a:pt x="4008272" y="961187"/>
                </a:cubicBezTo>
                <a:cubicBezTo>
                  <a:pt x="4008272" y="960272"/>
                  <a:pt x="4008272" y="959510"/>
                  <a:pt x="4008272" y="958901"/>
                </a:cubicBezTo>
                <a:cubicBezTo>
                  <a:pt x="4008272" y="954634"/>
                  <a:pt x="4007434" y="951128"/>
                  <a:pt x="4005758" y="948385"/>
                </a:cubicBezTo>
                <a:cubicBezTo>
                  <a:pt x="4004081" y="945642"/>
                  <a:pt x="4002024" y="944270"/>
                  <a:pt x="3999585" y="944270"/>
                </a:cubicBezTo>
                <a:close/>
                <a:moveTo>
                  <a:pt x="5111648" y="942975"/>
                </a:moveTo>
                <a:lnTo>
                  <a:pt x="5112106" y="948461"/>
                </a:lnTo>
                <a:cubicBezTo>
                  <a:pt x="5112106" y="956386"/>
                  <a:pt x="5108600" y="962482"/>
                  <a:pt x="5101590" y="966749"/>
                </a:cubicBezTo>
                <a:cubicBezTo>
                  <a:pt x="5093664" y="970712"/>
                  <a:pt x="5083454" y="975131"/>
                  <a:pt x="5070957" y="980008"/>
                </a:cubicBezTo>
                <a:cubicBezTo>
                  <a:pt x="5058460" y="984885"/>
                  <a:pt x="5043830" y="990219"/>
                  <a:pt x="5027066" y="996010"/>
                </a:cubicBezTo>
                <a:lnTo>
                  <a:pt x="5029352" y="974065"/>
                </a:lnTo>
                <a:cubicBezTo>
                  <a:pt x="5049774" y="966749"/>
                  <a:pt x="5066538" y="960653"/>
                  <a:pt x="5079644" y="955777"/>
                </a:cubicBezTo>
                <a:cubicBezTo>
                  <a:pt x="5092750" y="950900"/>
                  <a:pt x="5103418" y="946633"/>
                  <a:pt x="5111648" y="942975"/>
                </a:cubicBezTo>
                <a:close/>
                <a:moveTo>
                  <a:pt x="4005072" y="928726"/>
                </a:moveTo>
                <a:cubicBezTo>
                  <a:pt x="4009948" y="928726"/>
                  <a:pt x="4013910" y="930859"/>
                  <a:pt x="4016959" y="935126"/>
                </a:cubicBezTo>
                <a:cubicBezTo>
                  <a:pt x="4020616" y="940003"/>
                  <a:pt x="4022445" y="947776"/>
                  <a:pt x="4022445" y="958444"/>
                </a:cubicBezTo>
                <a:cubicBezTo>
                  <a:pt x="4022445" y="962406"/>
                  <a:pt x="4021683" y="966064"/>
                  <a:pt x="4020159" y="969416"/>
                </a:cubicBezTo>
                <a:lnTo>
                  <a:pt x="4034332" y="970331"/>
                </a:lnTo>
                <a:cubicBezTo>
                  <a:pt x="4034332" y="975208"/>
                  <a:pt x="4032732" y="978713"/>
                  <a:pt x="4029532" y="980846"/>
                </a:cubicBezTo>
                <a:cubicBezTo>
                  <a:pt x="4026332" y="982980"/>
                  <a:pt x="4021378" y="984047"/>
                  <a:pt x="4014673" y="984047"/>
                </a:cubicBezTo>
                <a:lnTo>
                  <a:pt x="4010101" y="983590"/>
                </a:lnTo>
                <a:cubicBezTo>
                  <a:pt x="4002480" y="991210"/>
                  <a:pt x="3994708" y="997229"/>
                  <a:pt x="3986784" y="1001649"/>
                </a:cubicBezTo>
                <a:cubicBezTo>
                  <a:pt x="3978859" y="1006069"/>
                  <a:pt x="3971848" y="1008278"/>
                  <a:pt x="3965752" y="1008278"/>
                </a:cubicBezTo>
                <a:cubicBezTo>
                  <a:pt x="3956304" y="1008278"/>
                  <a:pt x="3951579" y="1004316"/>
                  <a:pt x="3951579" y="996391"/>
                </a:cubicBezTo>
                <a:cubicBezTo>
                  <a:pt x="3960724" y="994562"/>
                  <a:pt x="3968648" y="992124"/>
                  <a:pt x="3975354" y="989076"/>
                </a:cubicBezTo>
                <a:cubicBezTo>
                  <a:pt x="3982059" y="986028"/>
                  <a:pt x="3988156" y="982675"/>
                  <a:pt x="3993642" y="979018"/>
                </a:cubicBezTo>
                <a:cubicBezTo>
                  <a:pt x="3982668" y="973531"/>
                  <a:pt x="3977182" y="966368"/>
                  <a:pt x="3977182" y="957529"/>
                </a:cubicBezTo>
                <a:cubicBezTo>
                  <a:pt x="3977182" y="950519"/>
                  <a:pt x="3980154" y="943966"/>
                  <a:pt x="3986098" y="937870"/>
                </a:cubicBezTo>
                <a:cubicBezTo>
                  <a:pt x="3992042" y="931774"/>
                  <a:pt x="3998366" y="928726"/>
                  <a:pt x="4005072" y="928726"/>
                </a:cubicBezTo>
                <a:close/>
                <a:moveTo>
                  <a:pt x="1655521" y="912114"/>
                </a:moveTo>
                <a:cubicBezTo>
                  <a:pt x="1659483" y="914857"/>
                  <a:pt x="1663141" y="917753"/>
                  <a:pt x="1666494" y="920801"/>
                </a:cubicBezTo>
                <a:cubicBezTo>
                  <a:pt x="1669846" y="923849"/>
                  <a:pt x="1672742" y="926897"/>
                  <a:pt x="1675180" y="929945"/>
                </a:cubicBezTo>
                <a:cubicBezTo>
                  <a:pt x="1672132" y="932688"/>
                  <a:pt x="1668932" y="935736"/>
                  <a:pt x="1665579" y="939089"/>
                </a:cubicBezTo>
                <a:cubicBezTo>
                  <a:pt x="1662226" y="942442"/>
                  <a:pt x="1658874" y="946099"/>
                  <a:pt x="1655521" y="950062"/>
                </a:cubicBezTo>
                <a:cubicBezTo>
                  <a:pt x="1652778" y="947014"/>
                  <a:pt x="1649882" y="944042"/>
                  <a:pt x="1646834" y="941146"/>
                </a:cubicBezTo>
                <a:cubicBezTo>
                  <a:pt x="1643786" y="938251"/>
                  <a:pt x="1640738" y="935279"/>
                  <a:pt x="1637690" y="932231"/>
                </a:cubicBezTo>
                <a:cubicBezTo>
                  <a:pt x="1640129" y="928268"/>
                  <a:pt x="1642872" y="924687"/>
                  <a:pt x="1645920" y="921487"/>
                </a:cubicBezTo>
                <a:cubicBezTo>
                  <a:pt x="1648968" y="918286"/>
                  <a:pt x="1652168" y="915162"/>
                  <a:pt x="1655521" y="912114"/>
                </a:cubicBezTo>
                <a:close/>
                <a:moveTo>
                  <a:pt x="1371295" y="912114"/>
                </a:moveTo>
                <a:cubicBezTo>
                  <a:pt x="1374038" y="914857"/>
                  <a:pt x="1376857" y="917677"/>
                  <a:pt x="1379753" y="920572"/>
                </a:cubicBezTo>
                <a:cubicBezTo>
                  <a:pt x="1382649" y="923468"/>
                  <a:pt x="1385773" y="926592"/>
                  <a:pt x="1389126" y="929945"/>
                </a:cubicBezTo>
                <a:cubicBezTo>
                  <a:pt x="1386687" y="933602"/>
                  <a:pt x="1383944" y="937108"/>
                  <a:pt x="1380896" y="940460"/>
                </a:cubicBezTo>
                <a:cubicBezTo>
                  <a:pt x="1377848" y="943813"/>
                  <a:pt x="1374648" y="947014"/>
                  <a:pt x="1371295" y="950062"/>
                </a:cubicBezTo>
                <a:cubicBezTo>
                  <a:pt x="1367028" y="947014"/>
                  <a:pt x="1363218" y="943966"/>
                  <a:pt x="1359865" y="940918"/>
                </a:cubicBezTo>
                <a:cubicBezTo>
                  <a:pt x="1356512" y="937870"/>
                  <a:pt x="1353769" y="934974"/>
                  <a:pt x="1351635" y="932231"/>
                </a:cubicBezTo>
                <a:cubicBezTo>
                  <a:pt x="1354988" y="929488"/>
                  <a:pt x="1358265" y="926440"/>
                  <a:pt x="1361465" y="923087"/>
                </a:cubicBezTo>
                <a:cubicBezTo>
                  <a:pt x="1364666" y="919734"/>
                  <a:pt x="1367942" y="916076"/>
                  <a:pt x="1371295" y="912114"/>
                </a:cubicBezTo>
                <a:close/>
                <a:moveTo>
                  <a:pt x="3915156" y="905637"/>
                </a:moveTo>
                <a:lnTo>
                  <a:pt x="3915613" y="911123"/>
                </a:lnTo>
                <a:cubicBezTo>
                  <a:pt x="3915612" y="919048"/>
                  <a:pt x="3912108" y="924992"/>
                  <a:pt x="3905098" y="928954"/>
                </a:cubicBezTo>
                <a:cubicBezTo>
                  <a:pt x="3897477" y="932917"/>
                  <a:pt x="3887418" y="937412"/>
                  <a:pt x="3874922" y="942442"/>
                </a:cubicBezTo>
                <a:cubicBezTo>
                  <a:pt x="3862425" y="947471"/>
                  <a:pt x="3847642" y="952881"/>
                  <a:pt x="3830574" y="958672"/>
                </a:cubicBezTo>
                <a:lnTo>
                  <a:pt x="3833317" y="936727"/>
                </a:lnTo>
                <a:cubicBezTo>
                  <a:pt x="3851910" y="930021"/>
                  <a:pt x="3867836" y="924154"/>
                  <a:pt x="3881094" y="919124"/>
                </a:cubicBezTo>
                <a:cubicBezTo>
                  <a:pt x="3894353" y="914095"/>
                  <a:pt x="3905707" y="909599"/>
                  <a:pt x="3915156" y="905637"/>
                </a:cubicBezTo>
                <a:close/>
                <a:moveTo>
                  <a:pt x="3902354" y="847115"/>
                </a:moveTo>
                <a:cubicBezTo>
                  <a:pt x="3905098" y="852602"/>
                  <a:pt x="3907002" y="858012"/>
                  <a:pt x="3908069" y="863346"/>
                </a:cubicBezTo>
                <a:cubicBezTo>
                  <a:pt x="3909136" y="868680"/>
                  <a:pt x="3909670" y="872566"/>
                  <a:pt x="3909670" y="875005"/>
                </a:cubicBezTo>
                <a:cubicBezTo>
                  <a:pt x="3909670" y="882320"/>
                  <a:pt x="3907383" y="888568"/>
                  <a:pt x="3902812" y="893750"/>
                </a:cubicBezTo>
                <a:cubicBezTo>
                  <a:pt x="3898240" y="898931"/>
                  <a:pt x="3892753" y="901522"/>
                  <a:pt x="3886352" y="901522"/>
                </a:cubicBezTo>
                <a:cubicBezTo>
                  <a:pt x="3880561" y="901522"/>
                  <a:pt x="3875836" y="899846"/>
                  <a:pt x="3872179" y="896493"/>
                </a:cubicBezTo>
                <a:cubicBezTo>
                  <a:pt x="3870045" y="900760"/>
                  <a:pt x="3867150" y="904189"/>
                  <a:pt x="3863492" y="906780"/>
                </a:cubicBezTo>
                <a:cubicBezTo>
                  <a:pt x="3859834" y="909371"/>
                  <a:pt x="3855872" y="910666"/>
                  <a:pt x="3851605" y="910666"/>
                </a:cubicBezTo>
                <a:cubicBezTo>
                  <a:pt x="3845204" y="910666"/>
                  <a:pt x="3840251" y="908837"/>
                  <a:pt x="3836746" y="905180"/>
                </a:cubicBezTo>
                <a:cubicBezTo>
                  <a:pt x="3833240" y="901522"/>
                  <a:pt x="3831488" y="896493"/>
                  <a:pt x="3831488" y="890092"/>
                </a:cubicBezTo>
                <a:cubicBezTo>
                  <a:pt x="3831488" y="883996"/>
                  <a:pt x="3833470" y="877291"/>
                  <a:pt x="3837432" y="869975"/>
                </a:cubicBezTo>
                <a:lnTo>
                  <a:pt x="3845662" y="871804"/>
                </a:lnTo>
                <a:cubicBezTo>
                  <a:pt x="3844746" y="874852"/>
                  <a:pt x="3844290" y="878662"/>
                  <a:pt x="3844290" y="883234"/>
                </a:cubicBezTo>
                <a:cubicBezTo>
                  <a:pt x="3844290" y="890549"/>
                  <a:pt x="3847032" y="894207"/>
                  <a:pt x="3852520" y="894207"/>
                </a:cubicBezTo>
                <a:cubicBezTo>
                  <a:pt x="3855262" y="894207"/>
                  <a:pt x="3857548" y="893064"/>
                  <a:pt x="3859378" y="890778"/>
                </a:cubicBezTo>
                <a:cubicBezTo>
                  <a:pt x="3861206" y="888492"/>
                  <a:pt x="3861968" y="885520"/>
                  <a:pt x="3861664" y="881863"/>
                </a:cubicBezTo>
                <a:lnTo>
                  <a:pt x="3861206" y="867689"/>
                </a:lnTo>
                <a:lnTo>
                  <a:pt x="3873550" y="859917"/>
                </a:lnTo>
                <a:cubicBezTo>
                  <a:pt x="3874770" y="869671"/>
                  <a:pt x="3876522" y="876300"/>
                  <a:pt x="3878808" y="879805"/>
                </a:cubicBezTo>
                <a:cubicBezTo>
                  <a:pt x="3881094" y="883310"/>
                  <a:pt x="3884524" y="885063"/>
                  <a:pt x="3889096" y="885063"/>
                </a:cubicBezTo>
                <a:cubicBezTo>
                  <a:pt x="3890314" y="885063"/>
                  <a:pt x="3891610" y="884606"/>
                  <a:pt x="3892982" y="883691"/>
                </a:cubicBezTo>
                <a:cubicBezTo>
                  <a:pt x="3894353" y="882777"/>
                  <a:pt x="3895191" y="881710"/>
                  <a:pt x="3895496" y="880491"/>
                </a:cubicBezTo>
                <a:cubicBezTo>
                  <a:pt x="3895191" y="877443"/>
                  <a:pt x="3893058" y="871957"/>
                  <a:pt x="3889096" y="864032"/>
                </a:cubicBezTo>
                <a:lnTo>
                  <a:pt x="3888638" y="860374"/>
                </a:lnTo>
                <a:cubicBezTo>
                  <a:pt x="3888638" y="857631"/>
                  <a:pt x="3889857" y="854964"/>
                  <a:pt x="3892296" y="852373"/>
                </a:cubicBezTo>
                <a:cubicBezTo>
                  <a:pt x="3894734" y="849782"/>
                  <a:pt x="3898086" y="848030"/>
                  <a:pt x="3902354" y="847115"/>
                </a:cubicBezTo>
                <a:close/>
                <a:moveTo>
                  <a:pt x="2853766" y="512750"/>
                </a:moveTo>
                <a:lnTo>
                  <a:pt x="2854223" y="518236"/>
                </a:lnTo>
                <a:cubicBezTo>
                  <a:pt x="2853613" y="527380"/>
                  <a:pt x="2849803" y="533781"/>
                  <a:pt x="2842793" y="537439"/>
                </a:cubicBezTo>
                <a:cubicBezTo>
                  <a:pt x="2834868" y="541401"/>
                  <a:pt x="2824581" y="545744"/>
                  <a:pt x="2811932" y="550469"/>
                </a:cubicBezTo>
                <a:cubicBezTo>
                  <a:pt x="2799283" y="555193"/>
                  <a:pt x="2784424" y="560299"/>
                  <a:pt x="2767355" y="565785"/>
                </a:cubicBezTo>
                <a:lnTo>
                  <a:pt x="2771013" y="542468"/>
                </a:lnTo>
                <a:cubicBezTo>
                  <a:pt x="2791130" y="535457"/>
                  <a:pt x="2807970" y="529590"/>
                  <a:pt x="2821533" y="524866"/>
                </a:cubicBezTo>
                <a:cubicBezTo>
                  <a:pt x="2835096" y="520141"/>
                  <a:pt x="2845841" y="516103"/>
                  <a:pt x="2853766" y="512750"/>
                </a:cubicBezTo>
                <a:close/>
                <a:moveTo>
                  <a:pt x="1615516" y="512750"/>
                </a:moveTo>
                <a:lnTo>
                  <a:pt x="1615973" y="518236"/>
                </a:lnTo>
                <a:cubicBezTo>
                  <a:pt x="1615364" y="527380"/>
                  <a:pt x="1611554" y="533781"/>
                  <a:pt x="1604543" y="537439"/>
                </a:cubicBezTo>
                <a:cubicBezTo>
                  <a:pt x="1596618" y="541401"/>
                  <a:pt x="1586331" y="545744"/>
                  <a:pt x="1573682" y="550469"/>
                </a:cubicBezTo>
                <a:cubicBezTo>
                  <a:pt x="1561033" y="555193"/>
                  <a:pt x="1546174" y="560299"/>
                  <a:pt x="1529105" y="565785"/>
                </a:cubicBezTo>
                <a:lnTo>
                  <a:pt x="1532763" y="542468"/>
                </a:lnTo>
                <a:cubicBezTo>
                  <a:pt x="1552879" y="535457"/>
                  <a:pt x="1569720" y="529590"/>
                  <a:pt x="1583283" y="524866"/>
                </a:cubicBezTo>
                <a:cubicBezTo>
                  <a:pt x="1596847" y="520141"/>
                  <a:pt x="1607591" y="516103"/>
                  <a:pt x="1615516" y="512750"/>
                </a:cubicBezTo>
                <a:close/>
                <a:moveTo>
                  <a:pt x="3316223" y="498958"/>
                </a:moveTo>
                <a:cubicBezTo>
                  <a:pt x="3318052" y="501091"/>
                  <a:pt x="3321328" y="504520"/>
                  <a:pt x="3326053" y="509245"/>
                </a:cubicBezTo>
                <a:cubicBezTo>
                  <a:pt x="3330778" y="513969"/>
                  <a:pt x="3336950" y="519989"/>
                  <a:pt x="3344570" y="527304"/>
                </a:cubicBezTo>
                <a:cubicBezTo>
                  <a:pt x="3340912" y="532486"/>
                  <a:pt x="3336797" y="537743"/>
                  <a:pt x="3332225" y="543077"/>
                </a:cubicBezTo>
                <a:cubicBezTo>
                  <a:pt x="3327653" y="548411"/>
                  <a:pt x="3322624" y="553822"/>
                  <a:pt x="3317138" y="559308"/>
                </a:cubicBezTo>
                <a:cubicBezTo>
                  <a:pt x="3309822" y="553517"/>
                  <a:pt x="3303574" y="548183"/>
                  <a:pt x="3298392" y="543306"/>
                </a:cubicBezTo>
                <a:cubicBezTo>
                  <a:pt x="3293211" y="538429"/>
                  <a:pt x="3288944" y="534162"/>
                  <a:pt x="3285591" y="530504"/>
                </a:cubicBezTo>
                <a:cubicBezTo>
                  <a:pt x="3290468" y="525932"/>
                  <a:pt x="3295497" y="520979"/>
                  <a:pt x="3300679" y="515645"/>
                </a:cubicBezTo>
                <a:cubicBezTo>
                  <a:pt x="3305860" y="510311"/>
                  <a:pt x="3311042" y="504749"/>
                  <a:pt x="3316223" y="498958"/>
                </a:cubicBezTo>
                <a:close/>
                <a:moveTo>
                  <a:pt x="2601849" y="498958"/>
                </a:moveTo>
                <a:cubicBezTo>
                  <a:pt x="2603678" y="501091"/>
                  <a:pt x="2606954" y="504520"/>
                  <a:pt x="2611678" y="509245"/>
                </a:cubicBezTo>
                <a:cubicBezTo>
                  <a:pt x="2616403" y="513969"/>
                  <a:pt x="2622575" y="519989"/>
                  <a:pt x="2630195" y="527304"/>
                </a:cubicBezTo>
                <a:cubicBezTo>
                  <a:pt x="2626538" y="532486"/>
                  <a:pt x="2622423" y="537743"/>
                  <a:pt x="2617850" y="543077"/>
                </a:cubicBezTo>
                <a:cubicBezTo>
                  <a:pt x="2613279" y="548411"/>
                  <a:pt x="2608250" y="553822"/>
                  <a:pt x="2602763" y="559308"/>
                </a:cubicBezTo>
                <a:cubicBezTo>
                  <a:pt x="2595448" y="553517"/>
                  <a:pt x="2589199" y="548183"/>
                  <a:pt x="2584018" y="543306"/>
                </a:cubicBezTo>
                <a:cubicBezTo>
                  <a:pt x="2578836" y="538429"/>
                  <a:pt x="2574569" y="534162"/>
                  <a:pt x="2571216" y="530504"/>
                </a:cubicBezTo>
                <a:cubicBezTo>
                  <a:pt x="2576093" y="525932"/>
                  <a:pt x="2581122" y="520979"/>
                  <a:pt x="2586304" y="515645"/>
                </a:cubicBezTo>
                <a:cubicBezTo>
                  <a:pt x="2591485" y="510311"/>
                  <a:pt x="2596667" y="504749"/>
                  <a:pt x="2601849" y="498958"/>
                </a:cubicBezTo>
                <a:close/>
                <a:moveTo>
                  <a:pt x="469316" y="498043"/>
                </a:moveTo>
                <a:cubicBezTo>
                  <a:pt x="478155" y="508102"/>
                  <a:pt x="488823" y="518770"/>
                  <a:pt x="501320" y="530047"/>
                </a:cubicBezTo>
                <a:cubicBezTo>
                  <a:pt x="497967" y="534924"/>
                  <a:pt x="493623" y="540410"/>
                  <a:pt x="488289" y="546506"/>
                </a:cubicBezTo>
                <a:cubicBezTo>
                  <a:pt x="482955" y="552602"/>
                  <a:pt x="476936" y="559003"/>
                  <a:pt x="470230" y="565709"/>
                </a:cubicBezTo>
                <a:cubicBezTo>
                  <a:pt x="462610" y="559613"/>
                  <a:pt x="455904" y="553898"/>
                  <a:pt x="450113" y="548564"/>
                </a:cubicBezTo>
                <a:cubicBezTo>
                  <a:pt x="444322" y="543230"/>
                  <a:pt x="439445" y="538277"/>
                  <a:pt x="435483" y="533705"/>
                </a:cubicBezTo>
                <a:cubicBezTo>
                  <a:pt x="441884" y="527304"/>
                  <a:pt x="447903" y="521208"/>
                  <a:pt x="453542" y="515417"/>
                </a:cubicBezTo>
                <a:cubicBezTo>
                  <a:pt x="459181" y="509626"/>
                  <a:pt x="464439" y="503834"/>
                  <a:pt x="469316" y="498043"/>
                </a:cubicBezTo>
                <a:close/>
                <a:moveTo>
                  <a:pt x="3379774" y="492557"/>
                </a:moveTo>
                <a:cubicBezTo>
                  <a:pt x="3380993" y="493471"/>
                  <a:pt x="3383889" y="496291"/>
                  <a:pt x="3388461" y="501015"/>
                </a:cubicBezTo>
                <a:cubicBezTo>
                  <a:pt x="3393032" y="505739"/>
                  <a:pt x="3399586" y="512369"/>
                  <a:pt x="3408121" y="520903"/>
                </a:cubicBezTo>
                <a:cubicBezTo>
                  <a:pt x="3405072" y="525170"/>
                  <a:pt x="3401262" y="529971"/>
                  <a:pt x="3396690" y="535305"/>
                </a:cubicBezTo>
                <a:cubicBezTo>
                  <a:pt x="3392118" y="540639"/>
                  <a:pt x="3386784" y="546354"/>
                  <a:pt x="3380688" y="552450"/>
                </a:cubicBezTo>
                <a:cubicBezTo>
                  <a:pt x="3367582" y="542087"/>
                  <a:pt x="3357219" y="532638"/>
                  <a:pt x="3349599" y="524104"/>
                </a:cubicBezTo>
                <a:cubicBezTo>
                  <a:pt x="3358438" y="516179"/>
                  <a:pt x="3368496" y="505663"/>
                  <a:pt x="3379774" y="492557"/>
                </a:cubicBezTo>
                <a:close/>
                <a:moveTo>
                  <a:pt x="2665400" y="492557"/>
                </a:moveTo>
                <a:cubicBezTo>
                  <a:pt x="2666618" y="493471"/>
                  <a:pt x="2669514" y="496291"/>
                  <a:pt x="2674086" y="501015"/>
                </a:cubicBezTo>
                <a:cubicBezTo>
                  <a:pt x="2678658" y="505739"/>
                  <a:pt x="2685211" y="512369"/>
                  <a:pt x="2693746" y="520903"/>
                </a:cubicBezTo>
                <a:cubicBezTo>
                  <a:pt x="2690698" y="525170"/>
                  <a:pt x="2686888" y="529971"/>
                  <a:pt x="2682316" y="535305"/>
                </a:cubicBezTo>
                <a:cubicBezTo>
                  <a:pt x="2677744" y="540639"/>
                  <a:pt x="2672410" y="546354"/>
                  <a:pt x="2666314" y="552450"/>
                </a:cubicBezTo>
                <a:cubicBezTo>
                  <a:pt x="2653208" y="542087"/>
                  <a:pt x="2642844" y="532638"/>
                  <a:pt x="2635224" y="524104"/>
                </a:cubicBezTo>
                <a:cubicBezTo>
                  <a:pt x="2644063" y="516179"/>
                  <a:pt x="2654122" y="505663"/>
                  <a:pt x="2665400" y="492557"/>
                </a:cubicBezTo>
                <a:close/>
                <a:moveTo>
                  <a:pt x="4358258" y="463296"/>
                </a:moveTo>
                <a:cubicBezTo>
                  <a:pt x="4357344" y="463296"/>
                  <a:pt x="4355744" y="463448"/>
                  <a:pt x="4353458" y="463753"/>
                </a:cubicBezTo>
                <a:cubicBezTo>
                  <a:pt x="4351172" y="464058"/>
                  <a:pt x="4348504" y="464668"/>
                  <a:pt x="4345457" y="465582"/>
                </a:cubicBezTo>
                <a:cubicBezTo>
                  <a:pt x="4349114" y="482651"/>
                  <a:pt x="4355820" y="495452"/>
                  <a:pt x="4365574" y="503987"/>
                </a:cubicBezTo>
                <a:cubicBezTo>
                  <a:pt x="4375326" y="512521"/>
                  <a:pt x="4387824" y="516788"/>
                  <a:pt x="4403064" y="516788"/>
                </a:cubicBezTo>
                <a:cubicBezTo>
                  <a:pt x="4408246" y="516788"/>
                  <a:pt x="4413122" y="516026"/>
                  <a:pt x="4417694" y="514502"/>
                </a:cubicBezTo>
                <a:cubicBezTo>
                  <a:pt x="4422266" y="512978"/>
                  <a:pt x="4426686" y="510540"/>
                  <a:pt x="4430953" y="507187"/>
                </a:cubicBezTo>
                <a:cubicBezTo>
                  <a:pt x="4426076" y="498348"/>
                  <a:pt x="4419828" y="490652"/>
                  <a:pt x="4412208" y="484099"/>
                </a:cubicBezTo>
                <a:cubicBezTo>
                  <a:pt x="4404588" y="477545"/>
                  <a:pt x="4396130" y="472440"/>
                  <a:pt x="4386834" y="468782"/>
                </a:cubicBezTo>
                <a:cubicBezTo>
                  <a:pt x="4377536" y="465125"/>
                  <a:pt x="4368012" y="463296"/>
                  <a:pt x="4358258" y="463296"/>
                </a:cubicBezTo>
                <a:close/>
                <a:moveTo>
                  <a:pt x="2443734" y="463296"/>
                </a:moveTo>
                <a:cubicBezTo>
                  <a:pt x="2442819" y="463296"/>
                  <a:pt x="2441219" y="463448"/>
                  <a:pt x="2438933" y="463753"/>
                </a:cubicBezTo>
                <a:cubicBezTo>
                  <a:pt x="2436647" y="464058"/>
                  <a:pt x="2433980" y="464668"/>
                  <a:pt x="2430932" y="465582"/>
                </a:cubicBezTo>
                <a:cubicBezTo>
                  <a:pt x="2434590" y="482651"/>
                  <a:pt x="2441295" y="495452"/>
                  <a:pt x="2451049" y="503987"/>
                </a:cubicBezTo>
                <a:cubicBezTo>
                  <a:pt x="2460802" y="512521"/>
                  <a:pt x="2473299" y="516788"/>
                  <a:pt x="2488539" y="516788"/>
                </a:cubicBezTo>
                <a:cubicBezTo>
                  <a:pt x="2493721" y="516788"/>
                  <a:pt x="2498598" y="516026"/>
                  <a:pt x="2503170" y="514502"/>
                </a:cubicBezTo>
                <a:cubicBezTo>
                  <a:pt x="2507742" y="512978"/>
                  <a:pt x="2512161" y="510540"/>
                  <a:pt x="2516428" y="507187"/>
                </a:cubicBezTo>
                <a:cubicBezTo>
                  <a:pt x="2511552" y="498348"/>
                  <a:pt x="2505303" y="490652"/>
                  <a:pt x="2497683" y="484099"/>
                </a:cubicBezTo>
                <a:cubicBezTo>
                  <a:pt x="2490063" y="477545"/>
                  <a:pt x="2481605" y="472440"/>
                  <a:pt x="2472308" y="468782"/>
                </a:cubicBezTo>
                <a:cubicBezTo>
                  <a:pt x="2463012" y="465125"/>
                  <a:pt x="2453487" y="463296"/>
                  <a:pt x="2443734" y="463296"/>
                </a:cubicBezTo>
                <a:close/>
                <a:moveTo>
                  <a:pt x="6257210" y="375098"/>
                </a:moveTo>
                <a:lnTo>
                  <a:pt x="6229501" y="405689"/>
                </a:lnTo>
                <a:lnTo>
                  <a:pt x="6211750" y="419270"/>
                </a:lnTo>
                <a:lnTo>
                  <a:pt x="6219214" y="418948"/>
                </a:lnTo>
                <a:cubicBezTo>
                  <a:pt x="6230186" y="418338"/>
                  <a:pt x="6241388" y="417424"/>
                  <a:pt x="6252818" y="416204"/>
                </a:cubicBezTo>
                <a:cubicBezTo>
                  <a:pt x="6264248" y="414985"/>
                  <a:pt x="6275296" y="413461"/>
                  <a:pt x="6285965" y="411632"/>
                </a:cubicBezTo>
                <a:cubicBezTo>
                  <a:pt x="6276516" y="398831"/>
                  <a:pt x="6266991" y="386715"/>
                  <a:pt x="6257390" y="375285"/>
                </a:cubicBezTo>
                <a:close/>
                <a:moveTo>
                  <a:pt x="6577888" y="352196"/>
                </a:moveTo>
                <a:cubicBezTo>
                  <a:pt x="6570572" y="352196"/>
                  <a:pt x="6563942" y="354330"/>
                  <a:pt x="6557999" y="358597"/>
                </a:cubicBezTo>
                <a:cubicBezTo>
                  <a:pt x="6552055" y="362864"/>
                  <a:pt x="6547560" y="368351"/>
                  <a:pt x="6544512" y="375056"/>
                </a:cubicBezTo>
                <a:cubicBezTo>
                  <a:pt x="6542378" y="379933"/>
                  <a:pt x="6541311" y="384962"/>
                  <a:pt x="6541311" y="390144"/>
                </a:cubicBezTo>
                <a:cubicBezTo>
                  <a:pt x="6541311" y="399898"/>
                  <a:pt x="6545350" y="407289"/>
                  <a:pt x="6553427" y="412318"/>
                </a:cubicBezTo>
                <a:cubicBezTo>
                  <a:pt x="6561504" y="417347"/>
                  <a:pt x="6572858" y="419862"/>
                  <a:pt x="6587488" y="419862"/>
                </a:cubicBezTo>
                <a:cubicBezTo>
                  <a:pt x="6594803" y="419862"/>
                  <a:pt x="6601890" y="419252"/>
                  <a:pt x="6608748" y="418033"/>
                </a:cubicBezTo>
                <a:cubicBezTo>
                  <a:pt x="6615606" y="416814"/>
                  <a:pt x="6623302" y="414680"/>
                  <a:pt x="6631837" y="411632"/>
                </a:cubicBezTo>
                <a:cubicBezTo>
                  <a:pt x="6628788" y="400964"/>
                  <a:pt x="6624216" y="390830"/>
                  <a:pt x="6618121" y="381229"/>
                </a:cubicBezTo>
                <a:cubicBezTo>
                  <a:pt x="6612025" y="371627"/>
                  <a:pt x="6605320" y="364388"/>
                  <a:pt x="6598004" y="359512"/>
                </a:cubicBezTo>
                <a:cubicBezTo>
                  <a:pt x="6590994" y="354635"/>
                  <a:pt x="6584288" y="352196"/>
                  <a:pt x="6577888" y="352196"/>
                </a:cubicBezTo>
                <a:close/>
                <a:moveTo>
                  <a:pt x="5220384" y="352196"/>
                </a:moveTo>
                <a:cubicBezTo>
                  <a:pt x="5212155" y="352196"/>
                  <a:pt x="5204688" y="356311"/>
                  <a:pt x="5197982" y="364541"/>
                </a:cubicBezTo>
                <a:cubicBezTo>
                  <a:pt x="5195543" y="367589"/>
                  <a:pt x="5192496" y="372161"/>
                  <a:pt x="5188838" y="378257"/>
                </a:cubicBezTo>
                <a:cubicBezTo>
                  <a:pt x="5185180" y="384353"/>
                  <a:pt x="5181066" y="391973"/>
                  <a:pt x="5176493" y="401117"/>
                </a:cubicBezTo>
                <a:cubicBezTo>
                  <a:pt x="5186552" y="405994"/>
                  <a:pt x="5197829" y="410108"/>
                  <a:pt x="5210326" y="413461"/>
                </a:cubicBezTo>
                <a:cubicBezTo>
                  <a:pt x="5222823" y="416814"/>
                  <a:pt x="5236844" y="419252"/>
                  <a:pt x="5252388" y="420776"/>
                </a:cubicBezTo>
                <a:cubicBezTo>
                  <a:pt x="5251474" y="408584"/>
                  <a:pt x="5249112" y="397078"/>
                  <a:pt x="5245302" y="386258"/>
                </a:cubicBezTo>
                <a:cubicBezTo>
                  <a:pt x="5241492" y="375437"/>
                  <a:pt x="5237301" y="366827"/>
                  <a:pt x="5232730" y="360426"/>
                </a:cubicBezTo>
                <a:cubicBezTo>
                  <a:pt x="5228157" y="354940"/>
                  <a:pt x="5224042" y="352196"/>
                  <a:pt x="5220384" y="352196"/>
                </a:cubicBezTo>
                <a:close/>
                <a:moveTo>
                  <a:pt x="3948988" y="352196"/>
                </a:moveTo>
                <a:cubicBezTo>
                  <a:pt x="3941673" y="352196"/>
                  <a:pt x="3935044" y="354330"/>
                  <a:pt x="3929100" y="358597"/>
                </a:cubicBezTo>
                <a:cubicBezTo>
                  <a:pt x="3923156" y="362864"/>
                  <a:pt x="3918660" y="368351"/>
                  <a:pt x="3915612" y="375056"/>
                </a:cubicBezTo>
                <a:cubicBezTo>
                  <a:pt x="3913479" y="379933"/>
                  <a:pt x="3912412" y="384962"/>
                  <a:pt x="3912412" y="390144"/>
                </a:cubicBezTo>
                <a:cubicBezTo>
                  <a:pt x="3912412" y="399898"/>
                  <a:pt x="3916450" y="407289"/>
                  <a:pt x="3924528" y="412318"/>
                </a:cubicBezTo>
                <a:cubicBezTo>
                  <a:pt x="3932605" y="417347"/>
                  <a:pt x="3943959" y="419862"/>
                  <a:pt x="3958590" y="419862"/>
                </a:cubicBezTo>
                <a:cubicBezTo>
                  <a:pt x="3965904" y="419862"/>
                  <a:pt x="3972991" y="419252"/>
                  <a:pt x="3979850" y="418033"/>
                </a:cubicBezTo>
                <a:cubicBezTo>
                  <a:pt x="3986708" y="416814"/>
                  <a:pt x="3994404" y="414680"/>
                  <a:pt x="4002938" y="411632"/>
                </a:cubicBezTo>
                <a:cubicBezTo>
                  <a:pt x="3999890" y="400964"/>
                  <a:pt x="3995318" y="390830"/>
                  <a:pt x="3989222" y="381229"/>
                </a:cubicBezTo>
                <a:cubicBezTo>
                  <a:pt x="3983126" y="371627"/>
                  <a:pt x="3976420" y="364388"/>
                  <a:pt x="3969105" y="359512"/>
                </a:cubicBezTo>
                <a:cubicBezTo>
                  <a:pt x="3962094" y="354635"/>
                  <a:pt x="3955389" y="352196"/>
                  <a:pt x="3948988" y="352196"/>
                </a:cubicBezTo>
                <a:close/>
                <a:moveTo>
                  <a:pt x="1843964" y="352196"/>
                </a:moveTo>
                <a:cubicBezTo>
                  <a:pt x="1836648" y="352196"/>
                  <a:pt x="1830019" y="354330"/>
                  <a:pt x="1824075" y="358597"/>
                </a:cubicBezTo>
                <a:cubicBezTo>
                  <a:pt x="1818132" y="362864"/>
                  <a:pt x="1813636" y="368351"/>
                  <a:pt x="1810588" y="375056"/>
                </a:cubicBezTo>
                <a:cubicBezTo>
                  <a:pt x="1808454" y="379933"/>
                  <a:pt x="1807388" y="384962"/>
                  <a:pt x="1807388" y="390144"/>
                </a:cubicBezTo>
                <a:cubicBezTo>
                  <a:pt x="1807388" y="399898"/>
                  <a:pt x="1811426" y="407289"/>
                  <a:pt x="1819504" y="412318"/>
                </a:cubicBezTo>
                <a:cubicBezTo>
                  <a:pt x="1827580" y="417347"/>
                  <a:pt x="1838934" y="419862"/>
                  <a:pt x="1853565" y="419862"/>
                </a:cubicBezTo>
                <a:cubicBezTo>
                  <a:pt x="1860880" y="419862"/>
                  <a:pt x="1867966" y="419252"/>
                  <a:pt x="1874824" y="418033"/>
                </a:cubicBezTo>
                <a:cubicBezTo>
                  <a:pt x="1881682" y="416814"/>
                  <a:pt x="1889378" y="414680"/>
                  <a:pt x="1897913" y="411632"/>
                </a:cubicBezTo>
                <a:cubicBezTo>
                  <a:pt x="1894865" y="400964"/>
                  <a:pt x="1890293" y="390830"/>
                  <a:pt x="1884197" y="381229"/>
                </a:cubicBezTo>
                <a:cubicBezTo>
                  <a:pt x="1878101" y="371627"/>
                  <a:pt x="1871396" y="364388"/>
                  <a:pt x="1864080" y="359512"/>
                </a:cubicBezTo>
                <a:cubicBezTo>
                  <a:pt x="1857070" y="354635"/>
                  <a:pt x="1850364" y="352196"/>
                  <a:pt x="1843964" y="352196"/>
                </a:cubicBezTo>
                <a:close/>
                <a:moveTo>
                  <a:pt x="891464" y="352196"/>
                </a:moveTo>
                <a:cubicBezTo>
                  <a:pt x="884148" y="352196"/>
                  <a:pt x="877519" y="354330"/>
                  <a:pt x="871575" y="358597"/>
                </a:cubicBezTo>
                <a:cubicBezTo>
                  <a:pt x="865632" y="362864"/>
                  <a:pt x="861136" y="368351"/>
                  <a:pt x="858088" y="375056"/>
                </a:cubicBezTo>
                <a:cubicBezTo>
                  <a:pt x="855954" y="379933"/>
                  <a:pt x="854888" y="384962"/>
                  <a:pt x="854888" y="390144"/>
                </a:cubicBezTo>
                <a:cubicBezTo>
                  <a:pt x="854888" y="399898"/>
                  <a:pt x="858926" y="407289"/>
                  <a:pt x="867004" y="412318"/>
                </a:cubicBezTo>
                <a:cubicBezTo>
                  <a:pt x="875080" y="417347"/>
                  <a:pt x="886434" y="419862"/>
                  <a:pt x="901065" y="419862"/>
                </a:cubicBezTo>
                <a:cubicBezTo>
                  <a:pt x="908380" y="419862"/>
                  <a:pt x="915466" y="419252"/>
                  <a:pt x="922325" y="418033"/>
                </a:cubicBezTo>
                <a:cubicBezTo>
                  <a:pt x="929183" y="416814"/>
                  <a:pt x="936879" y="414680"/>
                  <a:pt x="945413" y="411632"/>
                </a:cubicBezTo>
                <a:cubicBezTo>
                  <a:pt x="942365" y="400964"/>
                  <a:pt x="937793" y="390830"/>
                  <a:pt x="931697" y="381229"/>
                </a:cubicBezTo>
                <a:cubicBezTo>
                  <a:pt x="925601" y="371627"/>
                  <a:pt x="918896" y="364388"/>
                  <a:pt x="911580" y="359512"/>
                </a:cubicBezTo>
                <a:cubicBezTo>
                  <a:pt x="904570" y="354635"/>
                  <a:pt x="897864" y="352196"/>
                  <a:pt x="891464" y="352196"/>
                </a:cubicBezTo>
                <a:close/>
                <a:moveTo>
                  <a:pt x="5792646" y="338480"/>
                </a:moveTo>
                <a:cubicBezTo>
                  <a:pt x="5782283" y="338480"/>
                  <a:pt x="5770929" y="342062"/>
                  <a:pt x="5758585" y="349225"/>
                </a:cubicBezTo>
                <a:cubicBezTo>
                  <a:pt x="5746240" y="356387"/>
                  <a:pt x="5733744" y="365836"/>
                  <a:pt x="5721094" y="377571"/>
                </a:cubicBezTo>
                <a:cubicBezTo>
                  <a:pt x="5708445" y="389306"/>
                  <a:pt x="5696177" y="402031"/>
                  <a:pt x="5684290" y="415747"/>
                </a:cubicBezTo>
                <a:cubicBezTo>
                  <a:pt x="5696177" y="417271"/>
                  <a:pt x="5707150" y="418490"/>
                  <a:pt x="5717208" y="419405"/>
                </a:cubicBezTo>
                <a:cubicBezTo>
                  <a:pt x="5727266" y="420319"/>
                  <a:pt x="5736411" y="420776"/>
                  <a:pt x="5744640" y="420776"/>
                </a:cubicBezTo>
                <a:cubicBezTo>
                  <a:pt x="5765672" y="420776"/>
                  <a:pt x="5786017" y="417957"/>
                  <a:pt x="5805676" y="412318"/>
                </a:cubicBezTo>
                <a:cubicBezTo>
                  <a:pt x="5825336" y="406679"/>
                  <a:pt x="5846139" y="398221"/>
                  <a:pt x="5868084" y="386944"/>
                </a:cubicBezTo>
                <a:cubicBezTo>
                  <a:pt x="5855892" y="370789"/>
                  <a:pt x="5843320" y="358673"/>
                  <a:pt x="5830366" y="350596"/>
                </a:cubicBezTo>
                <a:cubicBezTo>
                  <a:pt x="5817411" y="342519"/>
                  <a:pt x="5804838" y="338480"/>
                  <a:pt x="5792646" y="338480"/>
                </a:cubicBezTo>
                <a:close/>
                <a:moveTo>
                  <a:pt x="3526154" y="337566"/>
                </a:moveTo>
                <a:cubicBezTo>
                  <a:pt x="3520972" y="337566"/>
                  <a:pt x="3515182" y="339395"/>
                  <a:pt x="3508781" y="343052"/>
                </a:cubicBezTo>
                <a:cubicBezTo>
                  <a:pt x="3502380" y="346710"/>
                  <a:pt x="3495827" y="351968"/>
                  <a:pt x="3489121" y="358826"/>
                </a:cubicBezTo>
                <a:cubicBezTo>
                  <a:pt x="3482415" y="365684"/>
                  <a:pt x="3475862" y="373837"/>
                  <a:pt x="3469462" y="383286"/>
                </a:cubicBezTo>
                <a:cubicBezTo>
                  <a:pt x="3475252" y="389992"/>
                  <a:pt x="3482034" y="395859"/>
                  <a:pt x="3489807" y="400888"/>
                </a:cubicBezTo>
                <a:cubicBezTo>
                  <a:pt x="3497579" y="405917"/>
                  <a:pt x="3505580" y="409804"/>
                  <a:pt x="3513810" y="412547"/>
                </a:cubicBezTo>
                <a:cubicBezTo>
                  <a:pt x="3531793" y="407060"/>
                  <a:pt x="3547033" y="398983"/>
                  <a:pt x="3559530" y="388315"/>
                </a:cubicBezTo>
                <a:cubicBezTo>
                  <a:pt x="3557701" y="380390"/>
                  <a:pt x="3554653" y="372237"/>
                  <a:pt x="3550386" y="363855"/>
                </a:cubicBezTo>
                <a:cubicBezTo>
                  <a:pt x="3546119" y="355473"/>
                  <a:pt x="3541699" y="348996"/>
                  <a:pt x="3537127" y="344424"/>
                </a:cubicBezTo>
                <a:cubicBezTo>
                  <a:pt x="3533164" y="339852"/>
                  <a:pt x="3529507" y="337566"/>
                  <a:pt x="3526154" y="337566"/>
                </a:cubicBezTo>
                <a:close/>
                <a:moveTo>
                  <a:pt x="4385690" y="321564"/>
                </a:moveTo>
                <a:cubicBezTo>
                  <a:pt x="4371364" y="341986"/>
                  <a:pt x="4361078" y="359740"/>
                  <a:pt x="4354829" y="374828"/>
                </a:cubicBezTo>
                <a:cubicBezTo>
                  <a:pt x="4348580" y="389915"/>
                  <a:pt x="4344846" y="404470"/>
                  <a:pt x="4343628" y="418490"/>
                </a:cubicBezTo>
                <a:cubicBezTo>
                  <a:pt x="4355820" y="416966"/>
                  <a:pt x="4366868" y="414147"/>
                  <a:pt x="4376775" y="410032"/>
                </a:cubicBezTo>
                <a:cubicBezTo>
                  <a:pt x="4386680" y="405917"/>
                  <a:pt x="4395596" y="400660"/>
                  <a:pt x="4403521" y="394259"/>
                </a:cubicBezTo>
                <a:lnTo>
                  <a:pt x="4398492" y="374599"/>
                </a:lnTo>
                <a:cubicBezTo>
                  <a:pt x="4395138" y="363017"/>
                  <a:pt x="4392320" y="352806"/>
                  <a:pt x="4390034" y="343967"/>
                </a:cubicBezTo>
                <a:cubicBezTo>
                  <a:pt x="4387748" y="335128"/>
                  <a:pt x="4386300" y="327660"/>
                  <a:pt x="4385690" y="321564"/>
                </a:cubicBezTo>
                <a:close/>
                <a:moveTo>
                  <a:pt x="2471166" y="321564"/>
                </a:moveTo>
                <a:cubicBezTo>
                  <a:pt x="2456840" y="341986"/>
                  <a:pt x="2446553" y="359740"/>
                  <a:pt x="2440304" y="374828"/>
                </a:cubicBezTo>
                <a:cubicBezTo>
                  <a:pt x="2434056" y="389915"/>
                  <a:pt x="2430322" y="404470"/>
                  <a:pt x="2429104" y="418490"/>
                </a:cubicBezTo>
                <a:cubicBezTo>
                  <a:pt x="2441295" y="416966"/>
                  <a:pt x="2452344" y="414147"/>
                  <a:pt x="2462250" y="410032"/>
                </a:cubicBezTo>
                <a:cubicBezTo>
                  <a:pt x="2472156" y="405917"/>
                  <a:pt x="2481072" y="400660"/>
                  <a:pt x="2488996" y="394259"/>
                </a:cubicBezTo>
                <a:lnTo>
                  <a:pt x="2483967" y="374599"/>
                </a:lnTo>
                <a:cubicBezTo>
                  <a:pt x="2480614" y="363017"/>
                  <a:pt x="2477795" y="352806"/>
                  <a:pt x="2475509" y="343967"/>
                </a:cubicBezTo>
                <a:cubicBezTo>
                  <a:pt x="2473223" y="335128"/>
                  <a:pt x="2471775" y="327660"/>
                  <a:pt x="2471166" y="321564"/>
                </a:cubicBezTo>
                <a:close/>
                <a:moveTo>
                  <a:pt x="2794863" y="306934"/>
                </a:moveTo>
                <a:cubicBezTo>
                  <a:pt x="2785414" y="306934"/>
                  <a:pt x="2777870" y="309905"/>
                  <a:pt x="2772232" y="315849"/>
                </a:cubicBezTo>
                <a:cubicBezTo>
                  <a:pt x="2766593" y="321793"/>
                  <a:pt x="2763773" y="328422"/>
                  <a:pt x="2763774" y="335737"/>
                </a:cubicBezTo>
                <a:cubicBezTo>
                  <a:pt x="2763773" y="343662"/>
                  <a:pt x="2766669" y="349606"/>
                  <a:pt x="2772460" y="353568"/>
                </a:cubicBezTo>
                <a:cubicBezTo>
                  <a:pt x="2778252" y="357530"/>
                  <a:pt x="2787396" y="359512"/>
                  <a:pt x="2799892" y="359512"/>
                </a:cubicBezTo>
                <a:cubicBezTo>
                  <a:pt x="2812998" y="359512"/>
                  <a:pt x="2827020" y="356768"/>
                  <a:pt x="2841955" y="351282"/>
                </a:cubicBezTo>
                <a:cubicBezTo>
                  <a:pt x="2836164" y="336347"/>
                  <a:pt x="2829458" y="325222"/>
                  <a:pt x="2821838" y="317906"/>
                </a:cubicBezTo>
                <a:cubicBezTo>
                  <a:pt x="2814218" y="310591"/>
                  <a:pt x="2805226" y="306934"/>
                  <a:pt x="2794863" y="306934"/>
                </a:cubicBezTo>
                <a:close/>
                <a:moveTo>
                  <a:pt x="6585202" y="302819"/>
                </a:moveTo>
                <a:cubicBezTo>
                  <a:pt x="6598004" y="302819"/>
                  <a:pt x="6610120" y="308534"/>
                  <a:pt x="6621550" y="319964"/>
                </a:cubicBezTo>
                <a:cubicBezTo>
                  <a:pt x="6632980" y="331394"/>
                  <a:pt x="6642352" y="347320"/>
                  <a:pt x="6649668" y="367741"/>
                </a:cubicBezTo>
                <a:cubicBezTo>
                  <a:pt x="6653325" y="377800"/>
                  <a:pt x="6656068" y="387706"/>
                  <a:pt x="6657897" y="397459"/>
                </a:cubicBezTo>
                <a:cubicBezTo>
                  <a:pt x="6659726" y="407213"/>
                  <a:pt x="6660640" y="416966"/>
                  <a:pt x="6660640" y="426720"/>
                </a:cubicBezTo>
                <a:cubicBezTo>
                  <a:pt x="6660640" y="441655"/>
                  <a:pt x="6658354" y="456286"/>
                  <a:pt x="6653782" y="470611"/>
                </a:cubicBezTo>
                <a:cubicBezTo>
                  <a:pt x="6649210" y="484937"/>
                  <a:pt x="6642810" y="497967"/>
                  <a:pt x="6634580" y="509702"/>
                </a:cubicBezTo>
                <a:cubicBezTo>
                  <a:pt x="6626350" y="521437"/>
                  <a:pt x="6616596" y="531266"/>
                  <a:pt x="6605320" y="539191"/>
                </a:cubicBezTo>
                <a:cubicBezTo>
                  <a:pt x="6588556" y="550774"/>
                  <a:pt x="6570115" y="556565"/>
                  <a:pt x="6549998" y="556565"/>
                </a:cubicBezTo>
                <a:cubicBezTo>
                  <a:pt x="6545426" y="556565"/>
                  <a:pt x="6539102" y="554888"/>
                  <a:pt x="6531024" y="551536"/>
                </a:cubicBezTo>
                <a:cubicBezTo>
                  <a:pt x="6522946" y="548183"/>
                  <a:pt x="6514488" y="543839"/>
                  <a:pt x="6505650" y="538505"/>
                </a:cubicBezTo>
                <a:cubicBezTo>
                  <a:pt x="6496810" y="533171"/>
                  <a:pt x="6488886" y="527609"/>
                  <a:pt x="6481875" y="521818"/>
                </a:cubicBezTo>
                <a:lnTo>
                  <a:pt x="6489190" y="503987"/>
                </a:lnTo>
                <a:cubicBezTo>
                  <a:pt x="6497420" y="506425"/>
                  <a:pt x="6505878" y="508254"/>
                  <a:pt x="6514565" y="509473"/>
                </a:cubicBezTo>
                <a:cubicBezTo>
                  <a:pt x="6523252" y="510692"/>
                  <a:pt x="6532168" y="511302"/>
                  <a:pt x="6541311" y="511302"/>
                </a:cubicBezTo>
                <a:cubicBezTo>
                  <a:pt x="6564780" y="511302"/>
                  <a:pt x="6585126" y="505130"/>
                  <a:pt x="6602348" y="492785"/>
                </a:cubicBezTo>
                <a:cubicBezTo>
                  <a:pt x="6619568" y="480441"/>
                  <a:pt x="6631837" y="463144"/>
                  <a:pt x="6639152" y="440893"/>
                </a:cubicBezTo>
                <a:lnTo>
                  <a:pt x="6638694" y="437693"/>
                </a:lnTo>
                <a:cubicBezTo>
                  <a:pt x="6629855" y="446532"/>
                  <a:pt x="6620178" y="453466"/>
                  <a:pt x="6609662" y="458495"/>
                </a:cubicBezTo>
                <a:cubicBezTo>
                  <a:pt x="6599147" y="463525"/>
                  <a:pt x="6588556" y="466039"/>
                  <a:pt x="6577888" y="466039"/>
                </a:cubicBezTo>
                <a:cubicBezTo>
                  <a:pt x="6559294" y="466039"/>
                  <a:pt x="6544892" y="460553"/>
                  <a:pt x="6534682" y="449580"/>
                </a:cubicBezTo>
                <a:cubicBezTo>
                  <a:pt x="6524471" y="438607"/>
                  <a:pt x="6519366" y="423520"/>
                  <a:pt x="6519366" y="404317"/>
                </a:cubicBezTo>
                <a:cubicBezTo>
                  <a:pt x="6519366" y="387858"/>
                  <a:pt x="6522490" y="371627"/>
                  <a:pt x="6528738" y="355625"/>
                </a:cubicBezTo>
                <a:cubicBezTo>
                  <a:pt x="6534986" y="339623"/>
                  <a:pt x="6543292" y="326898"/>
                  <a:pt x="6553656" y="317449"/>
                </a:cubicBezTo>
                <a:cubicBezTo>
                  <a:pt x="6563714" y="307696"/>
                  <a:pt x="6574230" y="302819"/>
                  <a:pt x="6585202" y="302819"/>
                </a:cubicBezTo>
                <a:close/>
                <a:moveTo>
                  <a:pt x="3956303" y="302819"/>
                </a:moveTo>
                <a:cubicBezTo>
                  <a:pt x="3969104" y="302819"/>
                  <a:pt x="3981221" y="308534"/>
                  <a:pt x="3992651" y="319964"/>
                </a:cubicBezTo>
                <a:cubicBezTo>
                  <a:pt x="4004081" y="331394"/>
                  <a:pt x="4013454" y="347320"/>
                  <a:pt x="4020768" y="367741"/>
                </a:cubicBezTo>
                <a:cubicBezTo>
                  <a:pt x="4024426" y="377800"/>
                  <a:pt x="4027170" y="387706"/>
                  <a:pt x="4028998" y="397459"/>
                </a:cubicBezTo>
                <a:cubicBezTo>
                  <a:pt x="4030827" y="407213"/>
                  <a:pt x="4031742" y="416966"/>
                  <a:pt x="4031742" y="426720"/>
                </a:cubicBezTo>
                <a:cubicBezTo>
                  <a:pt x="4031742" y="441655"/>
                  <a:pt x="4029456" y="456286"/>
                  <a:pt x="4024884" y="470611"/>
                </a:cubicBezTo>
                <a:cubicBezTo>
                  <a:pt x="4020312" y="484937"/>
                  <a:pt x="4013910" y="497967"/>
                  <a:pt x="4005682" y="509702"/>
                </a:cubicBezTo>
                <a:cubicBezTo>
                  <a:pt x="3997452" y="521437"/>
                  <a:pt x="3987698" y="531266"/>
                  <a:pt x="3976420" y="539191"/>
                </a:cubicBezTo>
                <a:cubicBezTo>
                  <a:pt x="3959656" y="550774"/>
                  <a:pt x="3941216" y="556565"/>
                  <a:pt x="3921099" y="556565"/>
                </a:cubicBezTo>
                <a:cubicBezTo>
                  <a:pt x="3916527" y="556565"/>
                  <a:pt x="3910202" y="554888"/>
                  <a:pt x="3902125" y="551536"/>
                </a:cubicBezTo>
                <a:cubicBezTo>
                  <a:pt x="3894048" y="548183"/>
                  <a:pt x="3885590" y="543839"/>
                  <a:pt x="3876750" y="538505"/>
                </a:cubicBezTo>
                <a:cubicBezTo>
                  <a:pt x="3867911" y="533171"/>
                  <a:pt x="3859986" y="527609"/>
                  <a:pt x="3852976" y="521818"/>
                </a:cubicBezTo>
                <a:lnTo>
                  <a:pt x="3860292" y="503987"/>
                </a:lnTo>
                <a:cubicBezTo>
                  <a:pt x="3868520" y="506425"/>
                  <a:pt x="3876979" y="508254"/>
                  <a:pt x="3885666" y="509473"/>
                </a:cubicBezTo>
                <a:cubicBezTo>
                  <a:pt x="3894352" y="510692"/>
                  <a:pt x="3903268" y="511302"/>
                  <a:pt x="3912412" y="511302"/>
                </a:cubicBezTo>
                <a:cubicBezTo>
                  <a:pt x="3935882" y="511302"/>
                  <a:pt x="3956228" y="505130"/>
                  <a:pt x="3973448" y="492785"/>
                </a:cubicBezTo>
                <a:cubicBezTo>
                  <a:pt x="3990670" y="480441"/>
                  <a:pt x="4002938" y="463144"/>
                  <a:pt x="4010253" y="440893"/>
                </a:cubicBezTo>
                <a:lnTo>
                  <a:pt x="4009796" y="437693"/>
                </a:lnTo>
                <a:cubicBezTo>
                  <a:pt x="4000956" y="446532"/>
                  <a:pt x="3991279" y="453466"/>
                  <a:pt x="3980764" y="458495"/>
                </a:cubicBezTo>
                <a:cubicBezTo>
                  <a:pt x="3970248" y="463525"/>
                  <a:pt x="3959656" y="466039"/>
                  <a:pt x="3948988" y="466039"/>
                </a:cubicBezTo>
                <a:cubicBezTo>
                  <a:pt x="3930395" y="466039"/>
                  <a:pt x="3915994" y="460553"/>
                  <a:pt x="3905782" y="449580"/>
                </a:cubicBezTo>
                <a:cubicBezTo>
                  <a:pt x="3895572" y="438607"/>
                  <a:pt x="3890466" y="423520"/>
                  <a:pt x="3890466" y="404317"/>
                </a:cubicBezTo>
                <a:cubicBezTo>
                  <a:pt x="3890466" y="387858"/>
                  <a:pt x="3893590" y="371627"/>
                  <a:pt x="3899839" y="355625"/>
                </a:cubicBezTo>
                <a:cubicBezTo>
                  <a:pt x="3906088" y="339623"/>
                  <a:pt x="3914394" y="326898"/>
                  <a:pt x="3924756" y="317449"/>
                </a:cubicBezTo>
                <a:cubicBezTo>
                  <a:pt x="3934814" y="307696"/>
                  <a:pt x="3945330" y="302819"/>
                  <a:pt x="3956303" y="302819"/>
                </a:cubicBezTo>
                <a:close/>
                <a:moveTo>
                  <a:pt x="1851279" y="302819"/>
                </a:moveTo>
                <a:cubicBezTo>
                  <a:pt x="1864080" y="302819"/>
                  <a:pt x="1876196" y="308534"/>
                  <a:pt x="1887626" y="319964"/>
                </a:cubicBezTo>
                <a:cubicBezTo>
                  <a:pt x="1899056" y="331394"/>
                  <a:pt x="1908429" y="347320"/>
                  <a:pt x="1915744" y="367741"/>
                </a:cubicBezTo>
                <a:cubicBezTo>
                  <a:pt x="1919402" y="377800"/>
                  <a:pt x="1922145" y="387706"/>
                  <a:pt x="1923974" y="397459"/>
                </a:cubicBezTo>
                <a:cubicBezTo>
                  <a:pt x="1925802" y="407213"/>
                  <a:pt x="1926717" y="416966"/>
                  <a:pt x="1926717" y="426720"/>
                </a:cubicBezTo>
                <a:cubicBezTo>
                  <a:pt x="1926717" y="441655"/>
                  <a:pt x="1924431" y="456286"/>
                  <a:pt x="1919859" y="470611"/>
                </a:cubicBezTo>
                <a:cubicBezTo>
                  <a:pt x="1915287" y="484937"/>
                  <a:pt x="1908886" y="497967"/>
                  <a:pt x="1900656" y="509702"/>
                </a:cubicBezTo>
                <a:cubicBezTo>
                  <a:pt x="1892427" y="521437"/>
                  <a:pt x="1882673" y="531266"/>
                  <a:pt x="1871396" y="539191"/>
                </a:cubicBezTo>
                <a:cubicBezTo>
                  <a:pt x="1854632" y="550774"/>
                  <a:pt x="1836191" y="556565"/>
                  <a:pt x="1816074" y="556565"/>
                </a:cubicBezTo>
                <a:cubicBezTo>
                  <a:pt x="1811502" y="556565"/>
                  <a:pt x="1805178" y="554888"/>
                  <a:pt x="1797100" y="551536"/>
                </a:cubicBezTo>
                <a:cubicBezTo>
                  <a:pt x="1789023" y="548183"/>
                  <a:pt x="1780565" y="543839"/>
                  <a:pt x="1771726" y="538505"/>
                </a:cubicBezTo>
                <a:cubicBezTo>
                  <a:pt x="1762886" y="533171"/>
                  <a:pt x="1754962" y="527609"/>
                  <a:pt x="1747952" y="521818"/>
                </a:cubicBezTo>
                <a:lnTo>
                  <a:pt x="1755267" y="503987"/>
                </a:lnTo>
                <a:cubicBezTo>
                  <a:pt x="1763496" y="506425"/>
                  <a:pt x="1771954" y="508254"/>
                  <a:pt x="1780641" y="509473"/>
                </a:cubicBezTo>
                <a:cubicBezTo>
                  <a:pt x="1789328" y="510692"/>
                  <a:pt x="1798244" y="511302"/>
                  <a:pt x="1807388" y="511302"/>
                </a:cubicBezTo>
                <a:cubicBezTo>
                  <a:pt x="1830857" y="511302"/>
                  <a:pt x="1851202" y="505130"/>
                  <a:pt x="1868424" y="492785"/>
                </a:cubicBezTo>
                <a:cubicBezTo>
                  <a:pt x="1885645" y="480441"/>
                  <a:pt x="1897913" y="463144"/>
                  <a:pt x="1905228" y="440893"/>
                </a:cubicBezTo>
                <a:lnTo>
                  <a:pt x="1904771" y="437693"/>
                </a:lnTo>
                <a:cubicBezTo>
                  <a:pt x="1895932" y="446532"/>
                  <a:pt x="1886254" y="453466"/>
                  <a:pt x="1875739" y="458495"/>
                </a:cubicBezTo>
                <a:cubicBezTo>
                  <a:pt x="1865224" y="463525"/>
                  <a:pt x="1854632" y="466039"/>
                  <a:pt x="1843964" y="466039"/>
                </a:cubicBezTo>
                <a:cubicBezTo>
                  <a:pt x="1825371" y="466039"/>
                  <a:pt x="1810969" y="460553"/>
                  <a:pt x="1800758" y="449580"/>
                </a:cubicBezTo>
                <a:cubicBezTo>
                  <a:pt x="1790547" y="438607"/>
                  <a:pt x="1785442" y="423520"/>
                  <a:pt x="1785442" y="404317"/>
                </a:cubicBezTo>
                <a:cubicBezTo>
                  <a:pt x="1785442" y="387858"/>
                  <a:pt x="1788566" y="371627"/>
                  <a:pt x="1794814" y="355625"/>
                </a:cubicBezTo>
                <a:cubicBezTo>
                  <a:pt x="1801063" y="339623"/>
                  <a:pt x="1809369" y="326898"/>
                  <a:pt x="1819732" y="317449"/>
                </a:cubicBezTo>
                <a:cubicBezTo>
                  <a:pt x="1829790" y="307696"/>
                  <a:pt x="1840306" y="302819"/>
                  <a:pt x="1851279" y="302819"/>
                </a:cubicBezTo>
                <a:close/>
                <a:moveTo>
                  <a:pt x="898779" y="302819"/>
                </a:moveTo>
                <a:cubicBezTo>
                  <a:pt x="911580" y="302819"/>
                  <a:pt x="923696" y="308534"/>
                  <a:pt x="935126" y="319964"/>
                </a:cubicBezTo>
                <a:cubicBezTo>
                  <a:pt x="946556" y="331394"/>
                  <a:pt x="955929" y="347320"/>
                  <a:pt x="963244" y="367741"/>
                </a:cubicBezTo>
                <a:cubicBezTo>
                  <a:pt x="966902" y="377800"/>
                  <a:pt x="969645" y="387706"/>
                  <a:pt x="971474" y="397459"/>
                </a:cubicBezTo>
                <a:cubicBezTo>
                  <a:pt x="973302" y="407213"/>
                  <a:pt x="974217" y="416966"/>
                  <a:pt x="974217" y="426720"/>
                </a:cubicBezTo>
                <a:cubicBezTo>
                  <a:pt x="974217" y="441655"/>
                  <a:pt x="971931" y="456286"/>
                  <a:pt x="967359" y="470611"/>
                </a:cubicBezTo>
                <a:cubicBezTo>
                  <a:pt x="962787" y="484937"/>
                  <a:pt x="956386" y="497967"/>
                  <a:pt x="948156" y="509702"/>
                </a:cubicBezTo>
                <a:cubicBezTo>
                  <a:pt x="939927" y="521437"/>
                  <a:pt x="930173" y="531266"/>
                  <a:pt x="918896" y="539191"/>
                </a:cubicBezTo>
                <a:cubicBezTo>
                  <a:pt x="902132" y="550774"/>
                  <a:pt x="883691" y="556565"/>
                  <a:pt x="863574" y="556565"/>
                </a:cubicBezTo>
                <a:cubicBezTo>
                  <a:pt x="859002" y="556565"/>
                  <a:pt x="852678" y="554888"/>
                  <a:pt x="844601" y="551536"/>
                </a:cubicBezTo>
                <a:cubicBezTo>
                  <a:pt x="836523" y="548183"/>
                  <a:pt x="828065" y="543839"/>
                  <a:pt x="819226" y="538505"/>
                </a:cubicBezTo>
                <a:cubicBezTo>
                  <a:pt x="810387" y="533171"/>
                  <a:pt x="802462" y="527609"/>
                  <a:pt x="795452" y="521818"/>
                </a:cubicBezTo>
                <a:lnTo>
                  <a:pt x="802767" y="503987"/>
                </a:lnTo>
                <a:cubicBezTo>
                  <a:pt x="810996" y="506425"/>
                  <a:pt x="819455" y="508254"/>
                  <a:pt x="828141" y="509473"/>
                </a:cubicBezTo>
                <a:cubicBezTo>
                  <a:pt x="836828" y="510692"/>
                  <a:pt x="845744" y="511302"/>
                  <a:pt x="854888" y="511302"/>
                </a:cubicBezTo>
                <a:cubicBezTo>
                  <a:pt x="878357" y="511302"/>
                  <a:pt x="898703" y="505130"/>
                  <a:pt x="915924" y="492785"/>
                </a:cubicBezTo>
                <a:cubicBezTo>
                  <a:pt x="933145" y="480441"/>
                  <a:pt x="945413" y="463144"/>
                  <a:pt x="952728" y="440893"/>
                </a:cubicBezTo>
                <a:lnTo>
                  <a:pt x="952271" y="437693"/>
                </a:lnTo>
                <a:cubicBezTo>
                  <a:pt x="943432" y="446532"/>
                  <a:pt x="933754" y="453466"/>
                  <a:pt x="923239" y="458495"/>
                </a:cubicBezTo>
                <a:cubicBezTo>
                  <a:pt x="912723" y="463525"/>
                  <a:pt x="902132" y="466039"/>
                  <a:pt x="891464" y="466039"/>
                </a:cubicBezTo>
                <a:cubicBezTo>
                  <a:pt x="872871" y="466039"/>
                  <a:pt x="858469" y="460553"/>
                  <a:pt x="848258" y="449580"/>
                </a:cubicBezTo>
                <a:cubicBezTo>
                  <a:pt x="838047" y="438607"/>
                  <a:pt x="832942" y="423520"/>
                  <a:pt x="832942" y="404317"/>
                </a:cubicBezTo>
                <a:cubicBezTo>
                  <a:pt x="832942" y="387858"/>
                  <a:pt x="836066" y="371627"/>
                  <a:pt x="842315" y="355625"/>
                </a:cubicBezTo>
                <a:cubicBezTo>
                  <a:pt x="848563" y="339623"/>
                  <a:pt x="856869" y="326898"/>
                  <a:pt x="867232" y="317449"/>
                </a:cubicBezTo>
                <a:cubicBezTo>
                  <a:pt x="877290" y="307696"/>
                  <a:pt x="887806" y="302819"/>
                  <a:pt x="898779" y="302819"/>
                </a:cubicBezTo>
                <a:close/>
                <a:moveTo>
                  <a:pt x="6035877" y="297332"/>
                </a:moveTo>
                <a:cubicBezTo>
                  <a:pt x="6037400" y="303124"/>
                  <a:pt x="6039458" y="310058"/>
                  <a:pt x="6042049" y="318135"/>
                </a:cubicBezTo>
                <a:cubicBezTo>
                  <a:pt x="6044640" y="326212"/>
                  <a:pt x="6047382" y="334213"/>
                  <a:pt x="6050278" y="342138"/>
                </a:cubicBezTo>
                <a:cubicBezTo>
                  <a:pt x="6053174" y="350063"/>
                  <a:pt x="6055688" y="357226"/>
                  <a:pt x="6057822" y="363626"/>
                </a:cubicBezTo>
                <a:cubicBezTo>
                  <a:pt x="6061784" y="374599"/>
                  <a:pt x="6065061" y="385496"/>
                  <a:pt x="6067652" y="396316"/>
                </a:cubicBezTo>
                <a:cubicBezTo>
                  <a:pt x="6070243" y="407137"/>
                  <a:pt x="6071538" y="417271"/>
                  <a:pt x="6071538" y="426720"/>
                </a:cubicBezTo>
                <a:cubicBezTo>
                  <a:pt x="6071538" y="450494"/>
                  <a:pt x="6066966" y="472364"/>
                  <a:pt x="6057822" y="492328"/>
                </a:cubicBezTo>
                <a:cubicBezTo>
                  <a:pt x="6048678" y="512293"/>
                  <a:pt x="6036182" y="528066"/>
                  <a:pt x="6020332" y="539648"/>
                </a:cubicBezTo>
                <a:cubicBezTo>
                  <a:pt x="6004177" y="550926"/>
                  <a:pt x="5986194" y="556565"/>
                  <a:pt x="5966382" y="556565"/>
                </a:cubicBezTo>
                <a:cubicBezTo>
                  <a:pt x="5962420" y="556565"/>
                  <a:pt x="5957086" y="555117"/>
                  <a:pt x="5950380" y="552221"/>
                </a:cubicBezTo>
                <a:cubicBezTo>
                  <a:pt x="5943674" y="549326"/>
                  <a:pt x="5936283" y="545287"/>
                  <a:pt x="5928206" y="540106"/>
                </a:cubicBezTo>
                <a:cubicBezTo>
                  <a:pt x="5920128" y="534924"/>
                  <a:pt x="5912432" y="529285"/>
                  <a:pt x="5905118" y="523189"/>
                </a:cubicBezTo>
                <a:lnTo>
                  <a:pt x="5911976" y="505358"/>
                </a:lnTo>
                <a:cubicBezTo>
                  <a:pt x="5920205" y="507492"/>
                  <a:pt x="5928130" y="509016"/>
                  <a:pt x="5935750" y="509930"/>
                </a:cubicBezTo>
                <a:cubicBezTo>
                  <a:pt x="5943370" y="510845"/>
                  <a:pt x="5950532" y="511302"/>
                  <a:pt x="5957238" y="511302"/>
                </a:cubicBezTo>
                <a:cubicBezTo>
                  <a:pt x="5979794" y="511302"/>
                  <a:pt x="5998996" y="505282"/>
                  <a:pt x="6014846" y="493243"/>
                </a:cubicBezTo>
                <a:cubicBezTo>
                  <a:pt x="6030694" y="481203"/>
                  <a:pt x="6042278" y="463753"/>
                  <a:pt x="6049593" y="440893"/>
                </a:cubicBezTo>
                <a:cubicBezTo>
                  <a:pt x="6047458" y="436321"/>
                  <a:pt x="6045173" y="431673"/>
                  <a:pt x="6042734" y="426949"/>
                </a:cubicBezTo>
                <a:cubicBezTo>
                  <a:pt x="6040296" y="422224"/>
                  <a:pt x="6037553" y="417424"/>
                  <a:pt x="6034506" y="412547"/>
                </a:cubicBezTo>
                <a:cubicBezTo>
                  <a:pt x="6025361" y="397307"/>
                  <a:pt x="6017589" y="383667"/>
                  <a:pt x="6011188" y="371627"/>
                </a:cubicBezTo>
                <a:cubicBezTo>
                  <a:pt x="6004787" y="359588"/>
                  <a:pt x="6001586" y="348996"/>
                  <a:pt x="6001586" y="339852"/>
                </a:cubicBezTo>
                <a:cubicBezTo>
                  <a:pt x="6001586" y="331318"/>
                  <a:pt x="6004710" y="323393"/>
                  <a:pt x="6010959" y="316078"/>
                </a:cubicBezTo>
                <a:cubicBezTo>
                  <a:pt x="6017208" y="308762"/>
                  <a:pt x="6025513" y="302514"/>
                  <a:pt x="6035877" y="297332"/>
                </a:cubicBezTo>
                <a:close/>
                <a:moveTo>
                  <a:pt x="2073478" y="297332"/>
                </a:moveTo>
                <a:cubicBezTo>
                  <a:pt x="2075002" y="303124"/>
                  <a:pt x="2077059" y="310058"/>
                  <a:pt x="2079650" y="318135"/>
                </a:cubicBezTo>
                <a:cubicBezTo>
                  <a:pt x="2082241" y="326212"/>
                  <a:pt x="2084984" y="334213"/>
                  <a:pt x="2087880" y="342138"/>
                </a:cubicBezTo>
                <a:cubicBezTo>
                  <a:pt x="2090775" y="350063"/>
                  <a:pt x="2093290" y="357226"/>
                  <a:pt x="2095424" y="363626"/>
                </a:cubicBezTo>
                <a:cubicBezTo>
                  <a:pt x="2099386" y="374599"/>
                  <a:pt x="2102662" y="385496"/>
                  <a:pt x="2105254" y="396316"/>
                </a:cubicBezTo>
                <a:cubicBezTo>
                  <a:pt x="2107844" y="407137"/>
                  <a:pt x="2109140" y="417271"/>
                  <a:pt x="2109140" y="426720"/>
                </a:cubicBezTo>
                <a:cubicBezTo>
                  <a:pt x="2109140" y="450494"/>
                  <a:pt x="2104568" y="472364"/>
                  <a:pt x="2095424" y="492328"/>
                </a:cubicBezTo>
                <a:cubicBezTo>
                  <a:pt x="2086280" y="512293"/>
                  <a:pt x="2073782" y="528066"/>
                  <a:pt x="2057933" y="539648"/>
                </a:cubicBezTo>
                <a:cubicBezTo>
                  <a:pt x="2041778" y="550926"/>
                  <a:pt x="2023796" y="556565"/>
                  <a:pt x="2003984" y="556565"/>
                </a:cubicBezTo>
                <a:cubicBezTo>
                  <a:pt x="2000021" y="556565"/>
                  <a:pt x="1994687" y="555117"/>
                  <a:pt x="1987982" y="552221"/>
                </a:cubicBezTo>
                <a:cubicBezTo>
                  <a:pt x="1981276" y="549326"/>
                  <a:pt x="1973884" y="545287"/>
                  <a:pt x="1965808" y="540106"/>
                </a:cubicBezTo>
                <a:cubicBezTo>
                  <a:pt x="1957730" y="534924"/>
                  <a:pt x="1950034" y="529285"/>
                  <a:pt x="1942719" y="523189"/>
                </a:cubicBezTo>
                <a:lnTo>
                  <a:pt x="1949577" y="505358"/>
                </a:lnTo>
                <a:cubicBezTo>
                  <a:pt x="1957806" y="507492"/>
                  <a:pt x="1965731" y="509016"/>
                  <a:pt x="1973351" y="509930"/>
                </a:cubicBezTo>
                <a:cubicBezTo>
                  <a:pt x="1980971" y="510845"/>
                  <a:pt x="1988134" y="511302"/>
                  <a:pt x="1994840" y="511302"/>
                </a:cubicBezTo>
                <a:cubicBezTo>
                  <a:pt x="2017395" y="511302"/>
                  <a:pt x="2036597" y="505282"/>
                  <a:pt x="2052447" y="493243"/>
                </a:cubicBezTo>
                <a:cubicBezTo>
                  <a:pt x="2068296" y="481203"/>
                  <a:pt x="2079879" y="463753"/>
                  <a:pt x="2087194" y="440893"/>
                </a:cubicBezTo>
                <a:cubicBezTo>
                  <a:pt x="2085060" y="436321"/>
                  <a:pt x="2082774" y="431673"/>
                  <a:pt x="2080336" y="426949"/>
                </a:cubicBezTo>
                <a:cubicBezTo>
                  <a:pt x="2077898" y="422224"/>
                  <a:pt x="2075154" y="417424"/>
                  <a:pt x="2072106" y="412547"/>
                </a:cubicBezTo>
                <a:cubicBezTo>
                  <a:pt x="2062962" y="397307"/>
                  <a:pt x="2055190" y="383667"/>
                  <a:pt x="2048789" y="371627"/>
                </a:cubicBezTo>
                <a:cubicBezTo>
                  <a:pt x="2042388" y="359588"/>
                  <a:pt x="2039188" y="348996"/>
                  <a:pt x="2039188" y="339852"/>
                </a:cubicBezTo>
                <a:cubicBezTo>
                  <a:pt x="2039188" y="331318"/>
                  <a:pt x="2042312" y="323393"/>
                  <a:pt x="2048560" y="316078"/>
                </a:cubicBezTo>
                <a:cubicBezTo>
                  <a:pt x="2054809" y="308762"/>
                  <a:pt x="2063115" y="302514"/>
                  <a:pt x="2073478" y="297332"/>
                </a:cubicBezTo>
                <a:close/>
                <a:moveTo>
                  <a:pt x="1684629" y="297332"/>
                </a:moveTo>
                <a:cubicBezTo>
                  <a:pt x="1688592" y="317449"/>
                  <a:pt x="1691945" y="334366"/>
                  <a:pt x="1694688" y="348082"/>
                </a:cubicBezTo>
                <a:cubicBezTo>
                  <a:pt x="1697431" y="361798"/>
                  <a:pt x="1699564" y="373151"/>
                  <a:pt x="1701088" y="382143"/>
                </a:cubicBezTo>
                <a:cubicBezTo>
                  <a:pt x="1702612" y="391135"/>
                  <a:pt x="1703374" y="398374"/>
                  <a:pt x="1703375" y="403860"/>
                </a:cubicBezTo>
                <a:cubicBezTo>
                  <a:pt x="1703374" y="408432"/>
                  <a:pt x="1702384" y="414604"/>
                  <a:pt x="1700403" y="422377"/>
                </a:cubicBezTo>
                <a:cubicBezTo>
                  <a:pt x="1698422" y="430149"/>
                  <a:pt x="1695983" y="437998"/>
                  <a:pt x="1693088" y="445922"/>
                </a:cubicBezTo>
                <a:cubicBezTo>
                  <a:pt x="1690192" y="453847"/>
                  <a:pt x="1687372" y="460553"/>
                  <a:pt x="1684629" y="466039"/>
                </a:cubicBezTo>
                <a:cubicBezTo>
                  <a:pt x="1666036" y="466039"/>
                  <a:pt x="1647901" y="464134"/>
                  <a:pt x="1630223" y="460324"/>
                </a:cubicBezTo>
                <a:cubicBezTo>
                  <a:pt x="1612544" y="456514"/>
                  <a:pt x="1595628" y="451104"/>
                  <a:pt x="1579473" y="444094"/>
                </a:cubicBezTo>
                <a:cubicBezTo>
                  <a:pt x="1577949" y="447446"/>
                  <a:pt x="1576273" y="450647"/>
                  <a:pt x="1574444" y="453695"/>
                </a:cubicBezTo>
                <a:cubicBezTo>
                  <a:pt x="1572920" y="456133"/>
                  <a:pt x="1569186" y="458267"/>
                  <a:pt x="1563243" y="460096"/>
                </a:cubicBezTo>
                <a:cubicBezTo>
                  <a:pt x="1557299" y="461924"/>
                  <a:pt x="1550288" y="463372"/>
                  <a:pt x="1542211" y="464439"/>
                </a:cubicBezTo>
                <a:cubicBezTo>
                  <a:pt x="1534134" y="465506"/>
                  <a:pt x="1525981" y="466039"/>
                  <a:pt x="1517752" y="466039"/>
                </a:cubicBezTo>
                <a:cubicBezTo>
                  <a:pt x="1509522" y="466039"/>
                  <a:pt x="1500683" y="464744"/>
                  <a:pt x="1491234" y="462153"/>
                </a:cubicBezTo>
                <a:cubicBezTo>
                  <a:pt x="1481785" y="459562"/>
                  <a:pt x="1472641" y="455981"/>
                  <a:pt x="1463802" y="451409"/>
                </a:cubicBezTo>
                <a:cubicBezTo>
                  <a:pt x="1458315" y="455066"/>
                  <a:pt x="1451000" y="457962"/>
                  <a:pt x="1441856" y="460096"/>
                </a:cubicBezTo>
                <a:lnTo>
                  <a:pt x="1418467" y="462694"/>
                </a:lnTo>
                <a:lnTo>
                  <a:pt x="1416482" y="463296"/>
                </a:lnTo>
                <a:lnTo>
                  <a:pt x="1413960" y="463195"/>
                </a:lnTo>
                <a:lnTo>
                  <a:pt x="1413053" y="463296"/>
                </a:lnTo>
                <a:lnTo>
                  <a:pt x="1412585" y="463140"/>
                </a:lnTo>
                <a:lnTo>
                  <a:pt x="1393622" y="462382"/>
                </a:lnTo>
                <a:cubicBezTo>
                  <a:pt x="1385087" y="461772"/>
                  <a:pt x="1376629" y="460858"/>
                  <a:pt x="1368247" y="459638"/>
                </a:cubicBezTo>
                <a:cubicBezTo>
                  <a:pt x="1359865" y="458419"/>
                  <a:pt x="1352626" y="457048"/>
                  <a:pt x="1346530" y="455524"/>
                </a:cubicBezTo>
                <a:cubicBezTo>
                  <a:pt x="1356284" y="460096"/>
                  <a:pt x="1364056" y="463906"/>
                  <a:pt x="1369847" y="466954"/>
                </a:cubicBezTo>
                <a:cubicBezTo>
                  <a:pt x="1375638" y="470002"/>
                  <a:pt x="1380210" y="472516"/>
                  <a:pt x="1383563" y="474497"/>
                </a:cubicBezTo>
                <a:cubicBezTo>
                  <a:pt x="1386916" y="476479"/>
                  <a:pt x="1389659" y="478384"/>
                  <a:pt x="1391793" y="480212"/>
                </a:cubicBezTo>
                <a:cubicBezTo>
                  <a:pt x="1394841" y="482651"/>
                  <a:pt x="1396822" y="486080"/>
                  <a:pt x="1397736" y="490499"/>
                </a:cubicBezTo>
                <a:cubicBezTo>
                  <a:pt x="1398651" y="494919"/>
                  <a:pt x="1399108" y="499567"/>
                  <a:pt x="1399108" y="504444"/>
                </a:cubicBezTo>
                <a:cubicBezTo>
                  <a:pt x="1399108" y="512064"/>
                  <a:pt x="1395222" y="519913"/>
                  <a:pt x="1387449" y="527990"/>
                </a:cubicBezTo>
                <a:cubicBezTo>
                  <a:pt x="1379677" y="536067"/>
                  <a:pt x="1368857" y="543763"/>
                  <a:pt x="1354988" y="551078"/>
                </a:cubicBezTo>
                <a:cubicBezTo>
                  <a:pt x="1341120" y="558394"/>
                  <a:pt x="1325194" y="564794"/>
                  <a:pt x="1307211" y="570281"/>
                </a:cubicBezTo>
                <a:cubicBezTo>
                  <a:pt x="1279779" y="578510"/>
                  <a:pt x="1253718" y="582625"/>
                  <a:pt x="1229030" y="582625"/>
                </a:cubicBezTo>
                <a:cubicBezTo>
                  <a:pt x="1197026" y="582625"/>
                  <a:pt x="1172489" y="574777"/>
                  <a:pt x="1155420" y="559079"/>
                </a:cubicBezTo>
                <a:cubicBezTo>
                  <a:pt x="1138352" y="543382"/>
                  <a:pt x="1129817" y="520903"/>
                  <a:pt x="1129817" y="491642"/>
                </a:cubicBezTo>
                <a:cubicBezTo>
                  <a:pt x="1129817" y="486156"/>
                  <a:pt x="1130122" y="480365"/>
                  <a:pt x="1130732" y="474269"/>
                </a:cubicBezTo>
                <a:cubicBezTo>
                  <a:pt x="1131341" y="468173"/>
                  <a:pt x="1132484" y="461239"/>
                  <a:pt x="1134161" y="453466"/>
                </a:cubicBezTo>
                <a:cubicBezTo>
                  <a:pt x="1135837" y="445694"/>
                  <a:pt x="1137894" y="437083"/>
                  <a:pt x="1140333" y="427634"/>
                </a:cubicBezTo>
                <a:lnTo>
                  <a:pt x="1159535" y="432206"/>
                </a:lnTo>
                <a:cubicBezTo>
                  <a:pt x="1155573" y="446532"/>
                  <a:pt x="1153592" y="458267"/>
                  <a:pt x="1153592" y="467411"/>
                </a:cubicBezTo>
                <a:cubicBezTo>
                  <a:pt x="1153592" y="488747"/>
                  <a:pt x="1160221" y="505206"/>
                  <a:pt x="1173480" y="516788"/>
                </a:cubicBezTo>
                <a:cubicBezTo>
                  <a:pt x="1186738" y="528371"/>
                  <a:pt x="1206474" y="534162"/>
                  <a:pt x="1232687" y="534162"/>
                </a:cubicBezTo>
                <a:cubicBezTo>
                  <a:pt x="1252804" y="534162"/>
                  <a:pt x="1271473" y="532943"/>
                  <a:pt x="1288694" y="530504"/>
                </a:cubicBezTo>
                <a:cubicBezTo>
                  <a:pt x="1305915" y="528066"/>
                  <a:pt x="1321994" y="524866"/>
                  <a:pt x="1336929" y="520903"/>
                </a:cubicBezTo>
                <a:cubicBezTo>
                  <a:pt x="1344244" y="518770"/>
                  <a:pt x="1351483" y="516407"/>
                  <a:pt x="1358646" y="513817"/>
                </a:cubicBezTo>
                <a:cubicBezTo>
                  <a:pt x="1365808" y="511226"/>
                  <a:pt x="1372286" y="508254"/>
                  <a:pt x="1378077" y="504901"/>
                </a:cubicBezTo>
                <a:cubicBezTo>
                  <a:pt x="1369542" y="500939"/>
                  <a:pt x="1360627" y="496519"/>
                  <a:pt x="1351331" y="491642"/>
                </a:cubicBezTo>
                <a:cubicBezTo>
                  <a:pt x="1342034" y="486766"/>
                  <a:pt x="1333500" y="481889"/>
                  <a:pt x="1325727" y="477012"/>
                </a:cubicBezTo>
                <a:cubicBezTo>
                  <a:pt x="1317955" y="472135"/>
                  <a:pt x="1311630" y="468020"/>
                  <a:pt x="1306754" y="464668"/>
                </a:cubicBezTo>
                <a:cubicBezTo>
                  <a:pt x="1299134" y="458572"/>
                  <a:pt x="1295324" y="454304"/>
                  <a:pt x="1295324" y="451866"/>
                </a:cubicBezTo>
                <a:cubicBezTo>
                  <a:pt x="1295324" y="449123"/>
                  <a:pt x="1296238" y="445389"/>
                  <a:pt x="1298067" y="440665"/>
                </a:cubicBezTo>
                <a:cubicBezTo>
                  <a:pt x="1299896" y="435940"/>
                  <a:pt x="1302029" y="431063"/>
                  <a:pt x="1304468" y="426034"/>
                </a:cubicBezTo>
                <a:cubicBezTo>
                  <a:pt x="1306906" y="421005"/>
                  <a:pt x="1309344" y="416738"/>
                  <a:pt x="1311783" y="413233"/>
                </a:cubicBezTo>
                <a:cubicBezTo>
                  <a:pt x="1314221" y="409727"/>
                  <a:pt x="1315898" y="407975"/>
                  <a:pt x="1316812" y="407975"/>
                </a:cubicBezTo>
                <a:cubicBezTo>
                  <a:pt x="1329614" y="410413"/>
                  <a:pt x="1344549" y="412318"/>
                  <a:pt x="1361618" y="413690"/>
                </a:cubicBezTo>
                <a:lnTo>
                  <a:pt x="1414066" y="415657"/>
                </a:lnTo>
                <a:lnTo>
                  <a:pt x="1441170" y="413233"/>
                </a:lnTo>
                <a:cubicBezTo>
                  <a:pt x="1447724" y="411556"/>
                  <a:pt x="1453286" y="408584"/>
                  <a:pt x="1457858" y="404317"/>
                </a:cubicBezTo>
                <a:cubicBezTo>
                  <a:pt x="1460296" y="401879"/>
                  <a:pt x="1462506" y="399364"/>
                  <a:pt x="1464488" y="396773"/>
                </a:cubicBezTo>
                <a:cubicBezTo>
                  <a:pt x="1466469" y="394183"/>
                  <a:pt x="1468679" y="390830"/>
                  <a:pt x="1471117" y="386715"/>
                </a:cubicBezTo>
                <a:cubicBezTo>
                  <a:pt x="1473555" y="382600"/>
                  <a:pt x="1476908" y="377038"/>
                  <a:pt x="1481175" y="370027"/>
                </a:cubicBezTo>
                <a:cubicBezTo>
                  <a:pt x="1482699" y="366979"/>
                  <a:pt x="1485062" y="364541"/>
                  <a:pt x="1488262" y="362712"/>
                </a:cubicBezTo>
                <a:cubicBezTo>
                  <a:pt x="1491462" y="360883"/>
                  <a:pt x="1494891" y="359969"/>
                  <a:pt x="1498549" y="359969"/>
                </a:cubicBezTo>
                <a:cubicBezTo>
                  <a:pt x="1502816" y="359969"/>
                  <a:pt x="1507236" y="361493"/>
                  <a:pt x="1511808" y="364541"/>
                </a:cubicBezTo>
                <a:cubicBezTo>
                  <a:pt x="1506931" y="377038"/>
                  <a:pt x="1502740" y="387477"/>
                  <a:pt x="1499235" y="395859"/>
                </a:cubicBezTo>
                <a:cubicBezTo>
                  <a:pt x="1495730" y="404241"/>
                  <a:pt x="1492910" y="410718"/>
                  <a:pt x="1490777" y="415290"/>
                </a:cubicBezTo>
                <a:cubicBezTo>
                  <a:pt x="1494434" y="415900"/>
                  <a:pt x="1498854" y="416509"/>
                  <a:pt x="1504035" y="417119"/>
                </a:cubicBezTo>
                <a:cubicBezTo>
                  <a:pt x="1509217" y="417728"/>
                  <a:pt x="1514856" y="418033"/>
                  <a:pt x="1520952" y="418033"/>
                </a:cubicBezTo>
                <a:cubicBezTo>
                  <a:pt x="1527352" y="418033"/>
                  <a:pt x="1533144" y="417652"/>
                  <a:pt x="1538325" y="416890"/>
                </a:cubicBezTo>
                <a:cubicBezTo>
                  <a:pt x="1543507" y="416128"/>
                  <a:pt x="1548993" y="414985"/>
                  <a:pt x="1554785" y="413461"/>
                </a:cubicBezTo>
                <a:cubicBezTo>
                  <a:pt x="1556308" y="410718"/>
                  <a:pt x="1558214" y="406375"/>
                  <a:pt x="1560500" y="400431"/>
                </a:cubicBezTo>
                <a:cubicBezTo>
                  <a:pt x="1562786" y="394487"/>
                  <a:pt x="1565453" y="387325"/>
                  <a:pt x="1568500" y="378943"/>
                </a:cubicBezTo>
                <a:cubicBezTo>
                  <a:pt x="1571548" y="370561"/>
                  <a:pt x="1574902" y="361493"/>
                  <a:pt x="1578559" y="351739"/>
                </a:cubicBezTo>
                <a:cubicBezTo>
                  <a:pt x="1580692" y="347167"/>
                  <a:pt x="1583436" y="343662"/>
                  <a:pt x="1586789" y="341224"/>
                </a:cubicBezTo>
                <a:cubicBezTo>
                  <a:pt x="1590141" y="338785"/>
                  <a:pt x="1594408" y="337566"/>
                  <a:pt x="1599590" y="337566"/>
                </a:cubicBezTo>
                <a:cubicBezTo>
                  <a:pt x="1605381" y="337566"/>
                  <a:pt x="1610258" y="339090"/>
                  <a:pt x="1614220" y="342138"/>
                </a:cubicBezTo>
                <a:cubicBezTo>
                  <a:pt x="1610868" y="349758"/>
                  <a:pt x="1607591" y="358597"/>
                  <a:pt x="1604391" y="368656"/>
                </a:cubicBezTo>
                <a:cubicBezTo>
                  <a:pt x="1601190" y="378714"/>
                  <a:pt x="1597914" y="389382"/>
                  <a:pt x="1594561" y="400660"/>
                </a:cubicBezTo>
                <a:cubicBezTo>
                  <a:pt x="1603400" y="404927"/>
                  <a:pt x="1612163" y="408356"/>
                  <a:pt x="1620850" y="410947"/>
                </a:cubicBezTo>
                <a:cubicBezTo>
                  <a:pt x="1629537" y="413537"/>
                  <a:pt x="1638604" y="415595"/>
                  <a:pt x="1648053" y="417119"/>
                </a:cubicBezTo>
                <a:cubicBezTo>
                  <a:pt x="1657502" y="418643"/>
                  <a:pt x="1667713" y="419710"/>
                  <a:pt x="1678686" y="420319"/>
                </a:cubicBezTo>
                <a:cubicBezTo>
                  <a:pt x="1675028" y="412699"/>
                  <a:pt x="1671294" y="404927"/>
                  <a:pt x="1667484" y="397002"/>
                </a:cubicBezTo>
                <a:cubicBezTo>
                  <a:pt x="1663674" y="389077"/>
                  <a:pt x="1660245" y="381457"/>
                  <a:pt x="1657198" y="374142"/>
                </a:cubicBezTo>
                <a:cubicBezTo>
                  <a:pt x="1654149" y="366827"/>
                  <a:pt x="1651634" y="360274"/>
                  <a:pt x="1649654" y="354482"/>
                </a:cubicBezTo>
                <a:cubicBezTo>
                  <a:pt x="1647672" y="348691"/>
                  <a:pt x="1646682" y="344272"/>
                  <a:pt x="1646682" y="341224"/>
                </a:cubicBezTo>
                <a:cubicBezTo>
                  <a:pt x="1646682" y="334213"/>
                  <a:pt x="1650339" y="326593"/>
                  <a:pt x="1657654" y="318364"/>
                </a:cubicBezTo>
                <a:cubicBezTo>
                  <a:pt x="1664970" y="310134"/>
                  <a:pt x="1673961" y="303124"/>
                  <a:pt x="1684629" y="297332"/>
                </a:cubicBezTo>
                <a:close/>
                <a:moveTo>
                  <a:pt x="1282598" y="295275"/>
                </a:moveTo>
                <a:lnTo>
                  <a:pt x="1283056" y="300761"/>
                </a:lnTo>
                <a:cubicBezTo>
                  <a:pt x="1283056" y="308686"/>
                  <a:pt x="1279550" y="314782"/>
                  <a:pt x="1272540" y="319049"/>
                </a:cubicBezTo>
                <a:cubicBezTo>
                  <a:pt x="1264615" y="323012"/>
                  <a:pt x="1254404" y="327431"/>
                  <a:pt x="1241907" y="332308"/>
                </a:cubicBezTo>
                <a:cubicBezTo>
                  <a:pt x="1229410" y="337185"/>
                  <a:pt x="1214780" y="342519"/>
                  <a:pt x="1198016" y="348310"/>
                </a:cubicBezTo>
                <a:lnTo>
                  <a:pt x="1200302" y="326365"/>
                </a:lnTo>
                <a:cubicBezTo>
                  <a:pt x="1220724" y="319049"/>
                  <a:pt x="1237488" y="312953"/>
                  <a:pt x="1250594" y="308077"/>
                </a:cubicBezTo>
                <a:cubicBezTo>
                  <a:pt x="1263701" y="303200"/>
                  <a:pt x="1274369" y="298933"/>
                  <a:pt x="1282598" y="295275"/>
                </a:cubicBezTo>
                <a:close/>
                <a:moveTo>
                  <a:pt x="5804076" y="289560"/>
                </a:moveTo>
                <a:cubicBezTo>
                  <a:pt x="5811086" y="289560"/>
                  <a:pt x="5818936" y="291617"/>
                  <a:pt x="5827622" y="295732"/>
                </a:cubicBezTo>
                <a:cubicBezTo>
                  <a:pt x="5836309" y="299847"/>
                  <a:pt x="5844996" y="305181"/>
                  <a:pt x="5853682" y="311734"/>
                </a:cubicBezTo>
                <a:cubicBezTo>
                  <a:pt x="5862369" y="318287"/>
                  <a:pt x="5870218" y="325679"/>
                  <a:pt x="5877228" y="333908"/>
                </a:cubicBezTo>
                <a:cubicBezTo>
                  <a:pt x="5887591" y="346100"/>
                  <a:pt x="5892773" y="356464"/>
                  <a:pt x="5892774" y="364998"/>
                </a:cubicBezTo>
                <a:cubicBezTo>
                  <a:pt x="5892773" y="384505"/>
                  <a:pt x="5886524" y="401803"/>
                  <a:pt x="5874028" y="416890"/>
                </a:cubicBezTo>
                <a:cubicBezTo>
                  <a:pt x="5861531" y="431978"/>
                  <a:pt x="5842786" y="443941"/>
                  <a:pt x="5817792" y="452780"/>
                </a:cubicBezTo>
                <a:cubicBezTo>
                  <a:pt x="5793104" y="461620"/>
                  <a:pt x="5767196" y="466039"/>
                  <a:pt x="5740068" y="466039"/>
                </a:cubicBezTo>
                <a:cubicBezTo>
                  <a:pt x="5725742" y="466039"/>
                  <a:pt x="5711341" y="465125"/>
                  <a:pt x="5696863" y="463296"/>
                </a:cubicBezTo>
                <a:cubicBezTo>
                  <a:pt x="5682385" y="461467"/>
                  <a:pt x="5667830" y="458876"/>
                  <a:pt x="5653200" y="455524"/>
                </a:cubicBezTo>
                <a:cubicBezTo>
                  <a:pt x="5653200" y="457962"/>
                  <a:pt x="5653276" y="460400"/>
                  <a:pt x="5653428" y="462839"/>
                </a:cubicBezTo>
                <a:cubicBezTo>
                  <a:pt x="5653581" y="465277"/>
                  <a:pt x="5653658" y="467868"/>
                  <a:pt x="5653658" y="470611"/>
                </a:cubicBezTo>
                <a:cubicBezTo>
                  <a:pt x="5653658" y="490423"/>
                  <a:pt x="5647638" y="509016"/>
                  <a:pt x="5635598" y="526390"/>
                </a:cubicBezTo>
                <a:cubicBezTo>
                  <a:pt x="5623558" y="543763"/>
                  <a:pt x="5607024" y="557479"/>
                  <a:pt x="5585992" y="567538"/>
                </a:cubicBezTo>
                <a:cubicBezTo>
                  <a:pt x="5575629" y="572719"/>
                  <a:pt x="5564808" y="576529"/>
                  <a:pt x="5553530" y="578968"/>
                </a:cubicBezTo>
                <a:cubicBezTo>
                  <a:pt x="5542253" y="581406"/>
                  <a:pt x="5530518" y="582625"/>
                  <a:pt x="5518326" y="582625"/>
                </a:cubicBezTo>
                <a:cubicBezTo>
                  <a:pt x="5491809" y="582625"/>
                  <a:pt x="5471310" y="574853"/>
                  <a:pt x="5456833" y="559308"/>
                </a:cubicBezTo>
                <a:cubicBezTo>
                  <a:pt x="5442355" y="543763"/>
                  <a:pt x="5435116" y="521208"/>
                  <a:pt x="5435116" y="491642"/>
                </a:cubicBezTo>
                <a:cubicBezTo>
                  <a:pt x="5435116" y="486156"/>
                  <a:pt x="5435420" y="480365"/>
                  <a:pt x="5436030" y="474269"/>
                </a:cubicBezTo>
                <a:cubicBezTo>
                  <a:pt x="5436640" y="468173"/>
                  <a:pt x="5437782" y="461315"/>
                  <a:pt x="5439459" y="453695"/>
                </a:cubicBezTo>
                <a:cubicBezTo>
                  <a:pt x="5441135" y="446075"/>
                  <a:pt x="5443192" y="437388"/>
                  <a:pt x="5445632" y="427634"/>
                </a:cubicBezTo>
                <a:lnTo>
                  <a:pt x="5464834" y="432206"/>
                </a:lnTo>
                <a:cubicBezTo>
                  <a:pt x="5460871" y="446532"/>
                  <a:pt x="5458890" y="458267"/>
                  <a:pt x="5458890" y="467411"/>
                </a:cubicBezTo>
                <a:cubicBezTo>
                  <a:pt x="5458890" y="489356"/>
                  <a:pt x="5463996" y="505968"/>
                  <a:pt x="5474206" y="517246"/>
                </a:cubicBezTo>
                <a:cubicBezTo>
                  <a:pt x="5484418" y="528523"/>
                  <a:pt x="5499581" y="534162"/>
                  <a:pt x="5519698" y="534162"/>
                </a:cubicBezTo>
                <a:cubicBezTo>
                  <a:pt x="5535548" y="534162"/>
                  <a:pt x="5550254" y="532409"/>
                  <a:pt x="5563818" y="528904"/>
                </a:cubicBezTo>
                <a:cubicBezTo>
                  <a:pt x="5577381" y="525399"/>
                  <a:pt x="5589878" y="520217"/>
                  <a:pt x="5601308" y="513359"/>
                </a:cubicBezTo>
                <a:cubicBezTo>
                  <a:pt x="5612738" y="506501"/>
                  <a:pt x="5622720" y="498043"/>
                  <a:pt x="5631255" y="487985"/>
                </a:cubicBezTo>
                <a:cubicBezTo>
                  <a:pt x="5620891" y="467258"/>
                  <a:pt x="5612356" y="449656"/>
                  <a:pt x="5605652" y="435178"/>
                </a:cubicBezTo>
                <a:cubicBezTo>
                  <a:pt x="5598946" y="420700"/>
                  <a:pt x="5595593" y="409346"/>
                  <a:pt x="5595593" y="401117"/>
                </a:cubicBezTo>
                <a:cubicBezTo>
                  <a:pt x="5595593" y="390754"/>
                  <a:pt x="5598794" y="381381"/>
                  <a:pt x="5605194" y="372999"/>
                </a:cubicBezTo>
                <a:cubicBezTo>
                  <a:pt x="5611595" y="364617"/>
                  <a:pt x="5621958" y="356768"/>
                  <a:pt x="5636284" y="349453"/>
                </a:cubicBezTo>
                <a:cubicBezTo>
                  <a:pt x="5636588" y="350977"/>
                  <a:pt x="5637503" y="356768"/>
                  <a:pt x="5639027" y="366827"/>
                </a:cubicBezTo>
                <a:cubicBezTo>
                  <a:pt x="5640551" y="376885"/>
                  <a:pt x="5642837" y="389687"/>
                  <a:pt x="5645885" y="405232"/>
                </a:cubicBezTo>
                <a:lnTo>
                  <a:pt x="5657315" y="409346"/>
                </a:lnTo>
                <a:cubicBezTo>
                  <a:pt x="5688100" y="368808"/>
                  <a:pt x="5715608" y="338709"/>
                  <a:pt x="5739840" y="319049"/>
                </a:cubicBezTo>
                <a:cubicBezTo>
                  <a:pt x="5764072" y="299390"/>
                  <a:pt x="5785484" y="289560"/>
                  <a:pt x="5804076" y="289560"/>
                </a:cubicBezTo>
                <a:close/>
                <a:moveTo>
                  <a:pt x="5016854" y="268072"/>
                </a:moveTo>
                <a:cubicBezTo>
                  <a:pt x="5023254" y="293370"/>
                  <a:pt x="5029732" y="315925"/>
                  <a:pt x="5036285" y="335737"/>
                </a:cubicBezTo>
                <a:cubicBezTo>
                  <a:pt x="5042838" y="355549"/>
                  <a:pt x="5050230" y="372618"/>
                  <a:pt x="5058459" y="386944"/>
                </a:cubicBezTo>
                <a:cubicBezTo>
                  <a:pt x="5064250" y="397612"/>
                  <a:pt x="5070574" y="405079"/>
                  <a:pt x="5077433" y="409346"/>
                </a:cubicBezTo>
                <a:cubicBezTo>
                  <a:pt x="5080862" y="411480"/>
                  <a:pt x="5084805" y="413080"/>
                  <a:pt x="5089263" y="414147"/>
                </a:cubicBezTo>
                <a:lnTo>
                  <a:pt x="5101522" y="415462"/>
                </a:lnTo>
                <a:lnTo>
                  <a:pt x="5116257" y="413633"/>
                </a:lnTo>
                <a:cubicBezTo>
                  <a:pt x="5121514" y="412223"/>
                  <a:pt x="5126354" y="410108"/>
                  <a:pt x="5130774" y="407289"/>
                </a:cubicBezTo>
                <a:cubicBezTo>
                  <a:pt x="5139612" y="401650"/>
                  <a:pt x="5146928" y="393192"/>
                  <a:pt x="5152719" y="381914"/>
                </a:cubicBezTo>
                <a:cubicBezTo>
                  <a:pt x="5156986" y="373685"/>
                  <a:pt x="5160720" y="366522"/>
                  <a:pt x="5163920" y="360426"/>
                </a:cubicBezTo>
                <a:cubicBezTo>
                  <a:pt x="5167121" y="354330"/>
                  <a:pt x="5170092" y="348920"/>
                  <a:pt x="5172836" y="344195"/>
                </a:cubicBezTo>
                <a:cubicBezTo>
                  <a:pt x="5175580" y="339471"/>
                  <a:pt x="5178322" y="335128"/>
                  <a:pt x="5181066" y="331165"/>
                </a:cubicBezTo>
                <a:cubicBezTo>
                  <a:pt x="5188685" y="321107"/>
                  <a:pt x="5196077" y="313868"/>
                  <a:pt x="5203240" y="309448"/>
                </a:cubicBezTo>
                <a:cubicBezTo>
                  <a:pt x="5210402" y="305029"/>
                  <a:pt x="5218403" y="302819"/>
                  <a:pt x="5227242" y="302819"/>
                </a:cubicBezTo>
                <a:cubicBezTo>
                  <a:pt x="5237606" y="302819"/>
                  <a:pt x="5247740" y="308458"/>
                  <a:pt x="5257646" y="319735"/>
                </a:cubicBezTo>
                <a:cubicBezTo>
                  <a:pt x="5267552" y="331013"/>
                  <a:pt x="5275706" y="345796"/>
                  <a:pt x="5282106" y="364084"/>
                </a:cubicBezTo>
                <a:cubicBezTo>
                  <a:pt x="5288202" y="381762"/>
                  <a:pt x="5291251" y="398983"/>
                  <a:pt x="5291251" y="415747"/>
                </a:cubicBezTo>
                <a:cubicBezTo>
                  <a:pt x="5291251" y="424282"/>
                  <a:pt x="5288888" y="433273"/>
                  <a:pt x="5284164" y="442722"/>
                </a:cubicBezTo>
                <a:cubicBezTo>
                  <a:pt x="5279440" y="452171"/>
                  <a:pt x="5273267" y="459943"/>
                  <a:pt x="5265648" y="466039"/>
                </a:cubicBezTo>
                <a:cubicBezTo>
                  <a:pt x="5252541" y="466039"/>
                  <a:pt x="5239130" y="464972"/>
                  <a:pt x="5225414" y="462839"/>
                </a:cubicBezTo>
                <a:cubicBezTo>
                  <a:pt x="5211698" y="460705"/>
                  <a:pt x="5198592" y="457581"/>
                  <a:pt x="5186094" y="453466"/>
                </a:cubicBezTo>
                <a:cubicBezTo>
                  <a:pt x="5173598" y="449351"/>
                  <a:pt x="5162625" y="444856"/>
                  <a:pt x="5153176" y="439979"/>
                </a:cubicBezTo>
                <a:cubicBezTo>
                  <a:pt x="5145861" y="448208"/>
                  <a:pt x="5138012" y="454152"/>
                  <a:pt x="5129630" y="457810"/>
                </a:cubicBezTo>
                <a:cubicBezTo>
                  <a:pt x="5125440" y="459638"/>
                  <a:pt x="5120810" y="461010"/>
                  <a:pt x="5115743" y="461924"/>
                </a:cubicBezTo>
                <a:lnTo>
                  <a:pt x="5105822" y="462748"/>
                </a:lnTo>
                <a:lnTo>
                  <a:pt x="5104180" y="463296"/>
                </a:lnTo>
                <a:lnTo>
                  <a:pt x="5101738" y="463087"/>
                </a:lnTo>
                <a:lnTo>
                  <a:pt x="5099226" y="463296"/>
                </a:lnTo>
                <a:lnTo>
                  <a:pt x="5097520" y="462727"/>
                </a:lnTo>
                <a:lnTo>
                  <a:pt x="5088120" y="461924"/>
                </a:lnTo>
                <a:cubicBezTo>
                  <a:pt x="5083053" y="461010"/>
                  <a:pt x="5078272" y="459638"/>
                  <a:pt x="5073776" y="457810"/>
                </a:cubicBezTo>
                <a:cubicBezTo>
                  <a:pt x="5064784" y="454152"/>
                  <a:pt x="5056783" y="448666"/>
                  <a:pt x="5049772" y="441350"/>
                </a:cubicBezTo>
                <a:cubicBezTo>
                  <a:pt x="5018074" y="457810"/>
                  <a:pt x="4986527" y="466039"/>
                  <a:pt x="4955132" y="466039"/>
                </a:cubicBezTo>
                <a:cubicBezTo>
                  <a:pt x="4915508" y="466039"/>
                  <a:pt x="4895696" y="454914"/>
                  <a:pt x="4895696" y="432664"/>
                </a:cubicBezTo>
                <a:cubicBezTo>
                  <a:pt x="4895696" y="426568"/>
                  <a:pt x="4896762" y="420472"/>
                  <a:pt x="4898897" y="414376"/>
                </a:cubicBezTo>
                <a:cubicBezTo>
                  <a:pt x="4901030" y="408280"/>
                  <a:pt x="4903926" y="403403"/>
                  <a:pt x="4907584" y="399745"/>
                </a:cubicBezTo>
                <a:cubicBezTo>
                  <a:pt x="4915204" y="405841"/>
                  <a:pt x="4923890" y="410413"/>
                  <a:pt x="4933644" y="413461"/>
                </a:cubicBezTo>
                <a:cubicBezTo>
                  <a:pt x="4943397" y="416509"/>
                  <a:pt x="4955437" y="418033"/>
                  <a:pt x="4969763" y="418033"/>
                </a:cubicBezTo>
                <a:cubicBezTo>
                  <a:pt x="4978906" y="418033"/>
                  <a:pt x="4988278" y="417424"/>
                  <a:pt x="4997880" y="416204"/>
                </a:cubicBezTo>
                <a:cubicBezTo>
                  <a:pt x="5007481" y="414985"/>
                  <a:pt x="5017311" y="413156"/>
                  <a:pt x="5027370" y="410718"/>
                </a:cubicBezTo>
                <a:cubicBezTo>
                  <a:pt x="5019444" y="397002"/>
                  <a:pt x="5012510" y="383438"/>
                  <a:pt x="5006567" y="370027"/>
                </a:cubicBezTo>
                <a:cubicBezTo>
                  <a:pt x="5000623" y="356616"/>
                  <a:pt x="4995975" y="344424"/>
                  <a:pt x="4992622" y="333451"/>
                </a:cubicBezTo>
                <a:cubicBezTo>
                  <a:pt x="4989269" y="322478"/>
                  <a:pt x="4987593" y="314096"/>
                  <a:pt x="4987593" y="308305"/>
                </a:cubicBezTo>
                <a:cubicBezTo>
                  <a:pt x="4987593" y="298552"/>
                  <a:pt x="4990032" y="290170"/>
                  <a:pt x="4994908" y="283159"/>
                </a:cubicBezTo>
                <a:cubicBezTo>
                  <a:pt x="4999786" y="276149"/>
                  <a:pt x="5007100" y="271120"/>
                  <a:pt x="5016854" y="268072"/>
                </a:cubicBezTo>
                <a:close/>
                <a:moveTo>
                  <a:pt x="4812258" y="268072"/>
                </a:moveTo>
                <a:cubicBezTo>
                  <a:pt x="4814696" y="275692"/>
                  <a:pt x="4817668" y="283997"/>
                  <a:pt x="4821172" y="292989"/>
                </a:cubicBezTo>
                <a:cubicBezTo>
                  <a:pt x="4824678" y="301981"/>
                  <a:pt x="4828183" y="310896"/>
                  <a:pt x="4831688" y="319735"/>
                </a:cubicBezTo>
                <a:cubicBezTo>
                  <a:pt x="4835194" y="328574"/>
                  <a:pt x="4838166" y="336194"/>
                  <a:pt x="4840604" y="342595"/>
                </a:cubicBezTo>
                <a:cubicBezTo>
                  <a:pt x="4844870" y="353568"/>
                  <a:pt x="4848528" y="363779"/>
                  <a:pt x="4851576" y="373228"/>
                </a:cubicBezTo>
                <a:cubicBezTo>
                  <a:pt x="4854624" y="382676"/>
                  <a:pt x="4856148" y="391363"/>
                  <a:pt x="4856148" y="399288"/>
                </a:cubicBezTo>
                <a:cubicBezTo>
                  <a:pt x="4856148" y="402031"/>
                  <a:pt x="4855386" y="406298"/>
                  <a:pt x="4853862" y="412090"/>
                </a:cubicBezTo>
                <a:cubicBezTo>
                  <a:pt x="4852338" y="417881"/>
                  <a:pt x="4850358" y="423977"/>
                  <a:pt x="4847918" y="430378"/>
                </a:cubicBezTo>
                <a:cubicBezTo>
                  <a:pt x="4845480" y="436778"/>
                  <a:pt x="4842889" y="442722"/>
                  <a:pt x="4840146" y="448208"/>
                </a:cubicBezTo>
                <a:cubicBezTo>
                  <a:pt x="4829173" y="453695"/>
                  <a:pt x="4816296" y="458038"/>
                  <a:pt x="4801513" y="461239"/>
                </a:cubicBezTo>
                <a:cubicBezTo>
                  <a:pt x="4786730" y="464439"/>
                  <a:pt x="4771262" y="466039"/>
                  <a:pt x="4755108" y="466039"/>
                </a:cubicBezTo>
                <a:cubicBezTo>
                  <a:pt x="4715483" y="466039"/>
                  <a:pt x="4695672" y="454914"/>
                  <a:pt x="4695672" y="432664"/>
                </a:cubicBezTo>
                <a:cubicBezTo>
                  <a:pt x="4695672" y="426568"/>
                  <a:pt x="4696738" y="420472"/>
                  <a:pt x="4698872" y="414376"/>
                </a:cubicBezTo>
                <a:cubicBezTo>
                  <a:pt x="4701006" y="408280"/>
                  <a:pt x="4703900" y="403403"/>
                  <a:pt x="4707558" y="399745"/>
                </a:cubicBezTo>
                <a:cubicBezTo>
                  <a:pt x="4715178" y="405841"/>
                  <a:pt x="4723866" y="410413"/>
                  <a:pt x="4733618" y="413461"/>
                </a:cubicBezTo>
                <a:cubicBezTo>
                  <a:pt x="4743372" y="416509"/>
                  <a:pt x="4755412" y="418033"/>
                  <a:pt x="4769738" y="418033"/>
                </a:cubicBezTo>
                <a:cubicBezTo>
                  <a:pt x="4789854" y="418033"/>
                  <a:pt x="4810124" y="414833"/>
                  <a:pt x="4830545" y="408432"/>
                </a:cubicBezTo>
                <a:cubicBezTo>
                  <a:pt x="4826278" y="400507"/>
                  <a:pt x="4822240" y="393116"/>
                  <a:pt x="4818430" y="386258"/>
                </a:cubicBezTo>
                <a:cubicBezTo>
                  <a:pt x="4814619" y="379400"/>
                  <a:pt x="4811038" y="373228"/>
                  <a:pt x="4807685" y="367741"/>
                </a:cubicBezTo>
                <a:cubicBezTo>
                  <a:pt x="4800980" y="357378"/>
                  <a:pt x="4795493" y="348615"/>
                  <a:pt x="4791226" y="341452"/>
                </a:cubicBezTo>
                <a:cubicBezTo>
                  <a:pt x="4786959" y="334289"/>
                  <a:pt x="4783834" y="328117"/>
                  <a:pt x="4781854" y="322936"/>
                </a:cubicBezTo>
                <a:cubicBezTo>
                  <a:pt x="4779872" y="317754"/>
                  <a:pt x="4778882" y="313030"/>
                  <a:pt x="4778882" y="308762"/>
                </a:cubicBezTo>
                <a:cubicBezTo>
                  <a:pt x="4778882" y="299618"/>
                  <a:pt x="4782082" y="291313"/>
                  <a:pt x="4788482" y="283845"/>
                </a:cubicBezTo>
                <a:cubicBezTo>
                  <a:pt x="4794884" y="276377"/>
                  <a:pt x="4802808" y="271120"/>
                  <a:pt x="4812258" y="268072"/>
                </a:cubicBezTo>
                <a:close/>
                <a:moveTo>
                  <a:pt x="287731" y="257099"/>
                </a:moveTo>
                <a:cubicBezTo>
                  <a:pt x="290169" y="259842"/>
                  <a:pt x="293751" y="263576"/>
                  <a:pt x="298475" y="268300"/>
                </a:cubicBezTo>
                <a:cubicBezTo>
                  <a:pt x="303200" y="273025"/>
                  <a:pt x="309067" y="278587"/>
                  <a:pt x="316077" y="284988"/>
                </a:cubicBezTo>
                <a:cubicBezTo>
                  <a:pt x="312420" y="290170"/>
                  <a:pt x="308305" y="295427"/>
                  <a:pt x="303733" y="300761"/>
                </a:cubicBezTo>
                <a:cubicBezTo>
                  <a:pt x="299161" y="306095"/>
                  <a:pt x="294132" y="311506"/>
                  <a:pt x="288645" y="316992"/>
                </a:cubicBezTo>
                <a:cubicBezTo>
                  <a:pt x="281940" y="311506"/>
                  <a:pt x="275996" y="306400"/>
                  <a:pt x="270815" y="301676"/>
                </a:cubicBezTo>
                <a:cubicBezTo>
                  <a:pt x="265633" y="296951"/>
                  <a:pt x="261061" y="292456"/>
                  <a:pt x="257099" y="288188"/>
                </a:cubicBezTo>
                <a:cubicBezTo>
                  <a:pt x="261975" y="283616"/>
                  <a:pt x="267005" y="278663"/>
                  <a:pt x="272186" y="273329"/>
                </a:cubicBezTo>
                <a:cubicBezTo>
                  <a:pt x="277368" y="267995"/>
                  <a:pt x="282549" y="262585"/>
                  <a:pt x="287731" y="257099"/>
                </a:cubicBezTo>
                <a:close/>
                <a:moveTo>
                  <a:pt x="351282" y="250241"/>
                </a:moveTo>
                <a:cubicBezTo>
                  <a:pt x="353720" y="252984"/>
                  <a:pt x="357378" y="256642"/>
                  <a:pt x="362255" y="261214"/>
                </a:cubicBezTo>
                <a:cubicBezTo>
                  <a:pt x="367131" y="265786"/>
                  <a:pt x="373075" y="271424"/>
                  <a:pt x="380085" y="278130"/>
                </a:cubicBezTo>
                <a:cubicBezTo>
                  <a:pt x="372465" y="288798"/>
                  <a:pt x="363169" y="299466"/>
                  <a:pt x="352196" y="310134"/>
                </a:cubicBezTo>
                <a:cubicBezTo>
                  <a:pt x="345795" y="304952"/>
                  <a:pt x="340004" y="300076"/>
                  <a:pt x="334823" y="295504"/>
                </a:cubicBezTo>
                <a:cubicBezTo>
                  <a:pt x="329641" y="290932"/>
                  <a:pt x="325069" y="286360"/>
                  <a:pt x="321107" y="281788"/>
                </a:cubicBezTo>
                <a:cubicBezTo>
                  <a:pt x="325374" y="277825"/>
                  <a:pt x="330022" y="273177"/>
                  <a:pt x="335051" y="267843"/>
                </a:cubicBezTo>
                <a:cubicBezTo>
                  <a:pt x="340080" y="262509"/>
                  <a:pt x="345490" y="256642"/>
                  <a:pt x="351282" y="250241"/>
                </a:cubicBezTo>
                <a:close/>
                <a:moveTo>
                  <a:pt x="3196590" y="241097"/>
                </a:moveTo>
                <a:cubicBezTo>
                  <a:pt x="3200552" y="245059"/>
                  <a:pt x="3205200" y="249707"/>
                  <a:pt x="3210534" y="255041"/>
                </a:cubicBezTo>
                <a:cubicBezTo>
                  <a:pt x="3215868" y="260375"/>
                  <a:pt x="3221888" y="266243"/>
                  <a:pt x="3228594" y="272644"/>
                </a:cubicBezTo>
                <a:cubicBezTo>
                  <a:pt x="3224936" y="277825"/>
                  <a:pt x="3220516" y="283388"/>
                  <a:pt x="3215335" y="289331"/>
                </a:cubicBezTo>
                <a:cubicBezTo>
                  <a:pt x="3210153" y="295275"/>
                  <a:pt x="3204209" y="301600"/>
                  <a:pt x="3197504" y="308305"/>
                </a:cubicBezTo>
                <a:cubicBezTo>
                  <a:pt x="3182568" y="296418"/>
                  <a:pt x="3171138" y="285750"/>
                  <a:pt x="3163214" y="276301"/>
                </a:cubicBezTo>
                <a:cubicBezTo>
                  <a:pt x="3170529" y="268986"/>
                  <a:pt x="3176930" y="262433"/>
                  <a:pt x="3182416" y="256642"/>
                </a:cubicBezTo>
                <a:cubicBezTo>
                  <a:pt x="3187903" y="250850"/>
                  <a:pt x="3192627" y="245669"/>
                  <a:pt x="3196590" y="241097"/>
                </a:cubicBezTo>
                <a:close/>
                <a:moveTo>
                  <a:pt x="167640" y="241097"/>
                </a:moveTo>
                <a:cubicBezTo>
                  <a:pt x="171602" y="245059"/>
                  <a:pt x="176250" y="249707"/>
                  <a:pt x="181584" y="255041"/>
                </a:cubicBezTo>
                <a:cubicBezTo>
                  <a:pt x="186918" y="260375"/>
                  <a:pt x="192938" y="266243"/>
                  <a:pt x="199644" y="272644"/>
                </a:cubicBezTo>
                <a:cubicBezTo>
                  <a:pt x="195986" y="277825"/>
                  <a:pt x="191566" y="283388"/>
                  <a:pt x="186385" y="289331"/>
                </a:cubicBezTo>
                <a:cubicBezTo>
                  <a:pt x="181203" y="295275"/>
                  <a:pt x="175260" y="301600"/>
                  <a:pt x="168554" y="308305"/>
                </a:cubicBezTo>
                <a:cubicBezTo>
                  <a:pt x="153619" y="296418"/>
                  <a:pt x="142189" y="285750"/>
                  <a:pt x="134264" y="276301"/>
                </a:cubicBezTo>
                <a:cubicBezTo>
                  <a:pt x="141579" y="268986"/>
                  <a:pt x="147980" y="262433"/>
                  <a:pt x="153466" y="256642"/>
                </a:cubicBezTo>
                <a:cubicBezTo>
                  <a:pt x="158953" y="250850"/>
                  <a:pt x="163677" y="245669"/>
                  <a:pt x="167640" y="241097"/>
                </a:cubicBezTo>
                <a:close/>
                <a:moveTo>
                  <a:pt x="3348228" y="218542"/>
                </a:moveTo>
                <a:cubicBezTo>
                  <a:pt x="3346094" y="218542"/>
                  <a:pt x="3343884" y="219380"/>
                  <a:pt x="3341598" y="221056"/>
                </a:cubicBezTo>
                <a:cubicBezTo>
                  <a:pt x="3339312" y="222733"/>
                  <a:pt x="3338321" y="225247"/>
                  <a:pt x="3338626" y="228600"/>
                </a:cubicBezTo>
                <a:cubicBezTo>
                  <a:pt x="3338626" y="231648"/>
                  <a:pt x="3339540" y="234467"/>
                  <a:pt x="3341370" y="237058"/>
                </a:cubicBezTo>
                <a:cubicBezTo>
                  <a:pt x="3343198" y="239649"/>
                  <a:pt x="3346246" y="240944"/>
                  <a:pt x="3350514" y="240944"/>
                </a:cubicBezTo>
                <a:cubicBezTo>
                  <a:pt x="3353561" y="240944"/>
                  <a:pt x="3356457" y="239878"/>
                  <a:pt x="3359200" y="237744"/>
                </a:cubicBezTo>
                <a:cubicBezTo>
                  <a:pt x="3361943" y="235610"/>
                  <a:pt x="3363315" y="233629"/>
                  <a:pt x="3363315" y="231800"/>
                </a:cubicBezTo>
                <a:cubicBezTo>
                  <a:pt x="3363315" y="229057"/>
                  <a:pt x="3361715" y="226162"/>
                  <a:pt x="3358514" y="223114"/>
                </a:cubicBezTo>
                <a:cubicBezTo>
                  <a:pt x="3355314" y="220066"/>
                  <a:pt x="3351885" y="218542"/>
                  <a:pt x="3348228" y="218542"/>
                </a:cubicBezTo>
                <a:close/>
                <a:moveTo>
                  <a:pt x="3490036" y="202235"/>
                </a:moveTo>
                <a:cubicBezTo>
                  <a:pt x="3492474" y="204978"/>
                  <a:pt x="3496055" y="208712"/>
                  <a:pt x="3500780" y="213436"/>
                </a:cubicBezTo>
                <a:cubicBezTo>
                  <a:pt x="3505504" y="218161"/>
                  <a:pt x="3511371" y="223723"/>
                  <a:pt x="3518382" y="230124"/>
                </a:cubicBezTo>
                <a:cubicBezTo>
                  <a:pt x="3514724" y="235306"/>
                  <a:pt x="3510610" y="240563"/>
                  <a:pt x="3506037" y="245897"/>
                </a:cubicBezTo>
                <a:cubicBezTo>
                  <a:pt x="3501466" y="251231"/>
                  <a:pt x="3496436" y="256642"/>
                  <a:pt x="3490950" y="262128"/>
                </a:cubicBezTo>
                <a:cubicBezTo>
                  <a:pt x="3484244" y="256642"/>
                  <a:pt x="3478301" y="251536"/>
                  <a:pt x="3473119" y="246812"/>
                </a:cubicBezTo>
                <a:cubicBezTo>
                  <a:pt x="3467937" y="242087"/>
                  <a:pt x="3463365" y="237592"/>
                  <a:pt x="3459403" y="233324"/>
                </a:cubicBezTo>
                <a:cubicBezTo>
                  <a:pt x="3464280" y="228752"/>
                  <a:pt x="3469309" y="223799"/>
                  <a:pt x="3474491" y="218465"/>
                </a:cubicBezTo>
                <a:cubicBezTo>
                  <a:pt x="3479672" y="213131"/>
                  <a:pt x="3484854" y="207721"/>
                  <a:pt x="3490036" y="202235"/>
                </a:cubicBezTo>
                <a:close/>
                <a:moveTo>
                  <a:pt x="3350514" y="200254"/>
                </a:moveTo>
                <a:cubicBezTo>
                  <a:pt x="3357219" y="199949"/>
                  <a:pt x="3363086" y="202768"/>
                  <a:pt x="3368116" y="208712"/>
                </a:cubicBezTo>
                <a:cubicBezTo>
                  <a:pt x="3373145" y="214655"/>
                  <a:pt x="3375659" y="222352"/>
                  <a:pt x="3375659" y="231800"/>
                </a:cubicBezTo>
                <a:cubicBezTo>
                  <a:pt x="3375659" y="238811"/>
                  <a:pt x="3373069" y="244907"/>
                  <a:pt x="3367887" y="250088"/>
                </a:cubicBezTo>
                <a:cubicBezTo>
                  <a:pt x="3362706" y="255270"/>
                  <a:pt x="3356762" y="257861"/>
                  <a:pt x="3350056" y="257861"/>
                </a:cubicBezTo>
                <a:cubicBezTo>
                  <a:pt x="3343046" y="257861"/>
                  <a:pt x="3337331" y="255346"/>
                  <a:pt x="3332911" y="250317"/>
                </a:cubicBezTo>
                <a:cubicBezTo>
                  <a:pt x="3328492" y="245288"/>
                  <a:pt x="3326282" y="238963"/>
                  <a:pt x="3326282" y="231343"/>
                </a:cubicBezTo>
                <a:cubicBezTo>
                  <a:pt x="3326282" y="222504"/>
                  <a:pt x="3328796" y="215113"/>
                  <a:pt x="3333826" y="209169"/>
                </a:cubicBezTo>
                <a:cubicBezTo>
                  <a:pt x="3338855" y="203225"/>
                  <a:pt x="3344417" y="200254"/>
                  <a:pt x="3350514" y="200254"/>
                </a:cubicBezTo>
                <a:close/>
                <a:moveTo>
                  <a:pt x="3553586" y="195377"/>
                </a:moveTo>
                <a:cubicBezTo>
                  <a:pt x="3556024" y="198120"/>
                  <a:pt x="3559682" y="201778"/>
                  <a:pt x="3564559" y="206350"/>
                </a:cubicBezTo>
                <a:cubicBezTo>
                  <a:pt x="3569436" y="210922"/>
                  <a:pt x="3575379" y="216560"/>
                  <a:pt x="3582390" y="223266"/>
                </a:cubicBezTo>
                <a:cubicBezTo>
                  <a:pt x="3574770" y="233934"/>
                  <a:pt x="3565473" y="244602"/>
                  <a:pt x="3554501" y="255270"/>
                </a:cubicBezTo>
                <a:cubicBezTo>
                  <a:pt x="3548100" y="250088"/>
                  <a:pt x="3542308" y="245212"/>
                  <a:pt x="3537127" y="240640"/>
                </a:cubicBezTo>
                <a:cubicBezTo>
                  <a:pt x="3531945" y="236068"/>
                  <a:pt x="3527374" y="231496"/>
                  <a:pt x="3523411" y="226924"/>
                </a:cubicBezTo>
                <a:cubicBezTo>
                  <a:pt x="3527678" y="222961"/>
                  <a:pt x="3532326" y="218313"/>
                  <a:pt x="3537356" y="212979"/>
                </a:cubicBezTo>
                <a:cubicBezTo>
                  <a:pt x="3542384" y="207645"/>
                  <a:pt x="3547795" y="201778"/>
                  <a:pt x="3553586" y="195377"/>
                </a:cubicBezTo>
                <a:close/>
                <a:moveTo>
                  <a:pt x="501548" y="190500"/>
                </a:moveTo>
                <a:lnTo>
                  <a:pt x="502005" y="195986"/>
                </a:lnTo>
                <a:cubicBezTo>
                  <a:pt x="502005" y="203911"/>
                  <a:pt x="498500" y="210007"/>
                  <a:pt x="491490" y="214274"/>
                </a:cubicBezTo>
                <a:cubicBezTo>
                  <a:pt x="483565" y="218237"/>
                  <a:pt x="473354" y="222656"/>
                  <a:pt x="460857" y="227533"/>
                </a:cubicBezTo>
                <a:cubicBezTo>
                  <a:pt x="448361" y="232410"/>
                  <a:pt x="433730" y="237744"/>
                  <a:pt x="416966" y="243535"/>
                </a:cubicBezTo>
                <a:lnTo>
                  <a:pt x="419252" y="221590"/>
                </a:lnTo>
                <a:cubicBezTo>
                  <a:pt x="439674" y="214274"/>
                  <a:pt x="456438" y="208178"/>
                  <a:pt x="469544" y="203302"/>
                </a:cubicBezTo>
                <a:cubicBezTo>
                  <a:pt x="482651" y="198425"/>
                  <a:pt x="493319" y="194158"/>
                  <a:pt x="501548" y="190500"/>
                </a:cubicBezTo>
                <a:close/>
                <a:moveTo>
                  <a:pt x="5741440" y="187147"/>
                </a:moveTo>
                <a:cubicBezTo>
                  <a:pt x="5745402" y="191110"/>
                  <a:pt x="5750050" y="195758"/>
                  <a:pt x="5755384" y="201092"/>
                </a:cubicBezTo>
                <a:cubicBezTo>
                  <a:pt x="5760718" y="206426"/>
                  <a:pt x="5766738" y="212293"/>
                  <a:pt x="5773444" y="218694"/>
                </a:cubicBezTo>
                <a:cubicBezTo>
                  <a:pt x="5769786" y="223876"/>
                  <a:pt x="5765366" y="229438"/>
                  <a:pt x="5760185" y="235382"/>
                </a:cubicBezTo>
                <a:cubicBezTo>
                  <a:pt x="5755004" y="241325"/>
                  <a:pt x="5749060" y="247650"/>
                  <a:pt x="5742354" y="254356"/>
                </a:cubicBezTo>
                <a:cubicBezTo>
                  <a:pt x="5727419" y="242468"/>
                  <a:pt x="5715989" y="231800"/>
                  <a:pt x="5708064" y="222352"/>
                </a:cubicBezTo>
                <a:cubicBezTo>
                  <a:pt x="5715380" y="215036"/>
                  <a:pt x="5721780" y="208483"/>
                  <a:pt x="5727266" y="202692"/>
                </a:cubicBezTo>
                <a:cubicBezTo>
                  <a:pt x="5732753" y="196901"/>
                  <a:pt x="5737478" y="191719"/>
                  <a:pt x="5741440" y="187147"/>
                </a:cubicBezTo>
                <a:close/>
                <a:moveTo>
                  <a:pt x="4619396" y="186233"/>
                </a:moveTo>
                <a:cubicBezTo>
                  <a:pt x="4623357" y="190195"/>
                  <a:pt x="4628006" y="194843"/>
                  <a:pt x="4633340" y="200177"/>
                </a:cubicBezTo>
                <a:cubicBezTo>
                  <a:pt x="4638674" y="205511"/>
                  <a:pt x="4644693" y="211379"/>
                  <a:pt x="4651399" y="217780"/>
                </a:cubicBezTo>
                <a:cubicBezTo>
                  <a:pt x="4647742" y="222961"/>
                  <a:pt x="4643322" y="228524"/>
                  <a:pt x="4638140" y="234467"/>
                </a:cubicBezTo>
                <a:cubicBezTo>
                  <a:pt x="4632958" y="240411"/>
                  <a:pt x="4627015" y="246736"/>
                  <a:pt x="4620310" y="253441"/>
                </a:cubicBezTo>
                <a:cubicBezTo>
                  <a:pt x="4605374" y="241554"/>
                  <a:pt x="4593944" y="230886"/>
                  <a:pt x="4586020" y="221437"/>
                </a:cubicBezTo>
                <a:cubicBezTo>
                  <a:pt x="4593334" y="214122"/>
                  <a:pt x="4599736" y="207569"/>
                  <a:pt x="4605222" y="201778"/>
                </a:cubicBezTo>
                <a:cubicBezTo>
                  <a:pt x="4610708" y="195986"/>
                  <a:pt x="4615432" y="190805"/>
                  <a:pt x="4619396" y="186233"/>
                </a:cubicBezTo>
                <a:close/>
                <a:moveTo>
                  <a:pt x="590321" y="186233"/>
                </a:moveTo>
                <a:cubicBezTo>
                  <a:pt x="594284" y="190195"/>
                  <a:pt x="598932" y="194843"/>
                  <a:pt x="604266" y="200177"/>
                </a:cubicBezTo>
                <a:cubicBezTo>
                  <a:pt x="609600" y="205511"/>
                  <a:pt x="615620" y="211379"/>
                  <a:pt x="622325" y="217780"/>
                </a:cubicBezTo>
                <a:cubicBezTo>
                  <a:pt x="618668" y="222961"/>
                  <a:pt x="614248" y="228524"/>
                  <a:pt x="609066" y="234467"/>
                </a:cubicBezTo>
                <a:cubicBezTo>
                  <a:pt x="603885" y="240411"/>
                  <a:pt x="597941" y="246736"/>
                  <a:pt x="591236" y="253441"/>
                </a:cubicBezTo>
                <a:cubicBezTo>
                  <a:pt x="576300" y="241554"/>
                  <a:pt x="564870" y="230886"/>
                  <a:pt x="556946" y="221437"/>
                </a:cubicBezTo>
                <a:cubicBezTo>
                  <a:pt x="564261" y="214122"/>
                  <a:pt x="570662" y="207569"/>
                  <a:pt x="576148" y="201778"/>
                </a:cubicBezTo>
                <a:cubicBezTo>
                  <a:pt x="581634" y="195986"/>
                  <a:pt x="586359" y="190805"/>
                  <a:pt x="590321" y="186233"/>
                </a:cubicBezTo>
                <a:close/>
                <a:moveTo>
                  <a:pt x="309753" y="180442"/>
                </a:moveTo>
                <a:cubicBezTo>
                  <a:pt x="307619" y="180442"/>
                  <a:pt x="305409" y="181280"/>
                  <a:pt x="303123" y="182956"/>
                </a:cubicBezTo>
                <a:cubicBezTo>
                  <a:pt x="300837" y="184633"/>
                  <a:pt x="299847" y="187147"/>
                  <a:pt x="300152" y="190500"/>
                </a:cubicBezTo>
                <a:cubicBezTo>
                  <a:pt x="300152" y="193548"/>
                  <a:pt x="301066" y="196367"/>
                  <a:pt x="302895" y="198958"/>
                </a:cubicBezTo>
                <a:cubicBezTo>
                  <a:pt x="304724" y="201549"/>
                  <a:pt x="307772" y="202844"/>
                  <a:pt x="312039" y="202844"/>
                </a:cubicBezTo>
                <a:cubicBezTo>
                  <a:pt x="315087" y="202844"/>
                  <a:pt x="317982" y="201778"/>
                  <a:pt x="320726" y="199644"/>
                </a:cubicBezTo>
                <a:cubicBezTo>
                  <a:pt x="323469" y="197510"/>
                  <a:pt x="324840" y="195529"/>
                  <a:pt x="324840" y="193700"/>
                </a:cubicBezTo>
                <a:cubicBezTo>
                  <a:pt x="324840" y="190957"/>
                  <a:pt x="323240" y="188062"/>
                  <a:pt x="320040" y="185014"/>
                </a:cubicBezTo>
                <a:cubicBezTo>
                  <a:pt x="316839" y="181966"/>
                  <a:pt x="313410" y="180442"/>
                  <a:pt x="309753" y="180442"/>
                </a:cubicBezTo>
                <a:close/>
                <a:moveTo>
                  <a:pt x="5254522" y="171450"/>
                </a:moveTo>
                <a:lnTo>
                  <a:pt x="5254980" y="176936"/>
                </a:lnTo>
                <a:cubicBezTo>
                  <a:pt x="5254979" y="184861"/>
                  <a:pt x="5251474" y="190957"/>
                  <a:pt x="5244464" y="195224"/>
                </a:cubicBezTo>
                <a:cubicBezTo>
                  <a:pt x="5236539" y="199187"/>
                  <a:pt x="5226328" y="203606"/>
                  <a:pt x="5213832" y="208483"/>
                </a:cubicBezTo>
                <a:cubicBezTo>
                  <a:pt x="5201334" y="213360"/>
                  <a:pt x="5186705" y="218694"/>
                  <a:pt x="5169940" y="224485"/>
                </a:cubicBezTo>
                <a:lnTo>
                  <a:pt x="5172226" y="202540"/>
                </a:lnTo>
                <a:cubicBezTo>
                  <a:pt x="5192648" y="195224"/>
                  <a:pt x="5209412" y="189128"/>
                  <a:pt x="5222518" y="184252"/>
                </a:cubicBezTo>
                <a:cubicBezTo>
                  <a:pt x="5235624" y="179375"/>
                  <a:pt x="5246292" y="175108"/>
                  <a:pt x="5254522" y="171450"/>
                </a:cubicBezTo>
                <a:close/>
                <a:moveTo>
                  <a:pt x="3235223" y="171450"/>
                </a:moveTo>
                <a:lnTo>
                  <a:pt x="3235680" y="176936"/>
                </a:lnTo>
                <a:cubicBezTo>
                  <a:pt x="3235680" y="184861"/>
                  <a:pt x="3232175" y="190957"/>
                  <a:pt x="3225164" y="195224"/>
                </a:cubicBezTo>
                <a:cubicBezTo>
                  <a:pt x="3217240" y="199187"/>
                  <a:pt x="3207028" y="203606"/>
                  <a:pt x="3194532" y="208483"/>
                </a:cubicBezTo>
                <a:cubicBezTo>
                  <a:pt x="3182035" y="213360"/>
                  <a:pt x="3167405" y="218694"/>
                  <a:pt x="3150641" y="224485"/>
                </a:cubicBezTo>
                <a:lnTo>
                  <a:pt x="3152927" y="202540"/>
                </a:lnTo>
                <a:cubicBezTo>
                  <a:pt x="3173348" y="195224"/>
                  <a:pt x="3190112" y="189128"/>
                  <a:pt x="3203219" y="184252"/>
                </a:cubicBezTo>
                <a:cubicBezTo>
                  <a:pt x="3216325" y="179375"/>
                  <a:pt x="3226993" y="175108"/>
                  <a:pt x="3235223" y="171450"/>
                </a:cubicBezTo>
                <a:close/>
                <a:moveTo>
                  <a:pt x="206273" y="171450"/>
                </a:moveTo>
                <a:lnTo>
                  <a:pt x="206730" y="176936"/>
                </a:lnTo>
                <a:cubicBezTo>
                  <a:pt x="206730" y="184861"/>
                  <a:pt x="203225" y="190957"/>
                  <a:pt x="196215" y="195224"/>
                </a:cubicBezTo>
                <a:cubicBezTo>
                  <a:pt x="188290" y="199187"/>
                  <a:pt x="178079" y="203606"/>
                  <a:pt x="165582" y="208483"/>
                </a:cubicBezTo>
                <a:cubicBezTo>
                  <a:pt x="153086" y="213360"/>
                  <a:pt x="138455" y="218694"/>
                  <a:pt x="121691" y="224485"/>
                </a:cubicBezTo>
                <a:lnTo>
                  <a:pt x="123977" y="202540"/>
                </a:lnTo>
                <a:cubicBezTo>
                  <a:pt x="144399" y="195224"/>
                  <a:pt x="161163" y="189128"/>
                  <a:pt x="174269" y="184252"/>
                </a:cubicBezTo>
                <a:cubicBezTo>
                  <a:pt x="187375" y="179375"/>
                  <a:pt x="198043" y="175108"/>
                  <a:pt x="206273" y="171450"/>
                </a:cubicBezTo>
                <a:close/>
                <a:moveTo>
                  <a:pt x="312039" y="162154"/>
                </a:moveTo>
                <a:cubicBezTo>
                  <a:pt x="318744" y="161849"/>
                  <a:pt x="324612" y="164668"/>
                  <a:pt x="329641" y="170612"/>
                </a:cubicBezTo>
                <a:cubicBezTo>
                  <a:pt x="334670" y="176555"/>
                  <a:pt x="337185" y="184252"/>
                  <a:pt x="337185" y="193700"/>
                </a:cubicBezTo>
                <a:cubicBezTo>
                  <a:pt x="337185" y="200711"/>
                  <a:pt x="334594" y="206807"/>
                  <a:pt x="329412" y="211988"/>
                </a:cubicBezTo>
                <a:cubicBezTo>
                  <a:pt x="324231" y="217170"/>
                  <a:pt x="318287" y="219761"/>
                  <a:pt x="311582" y="219761"/>
                </a:cubicBezTo>
                <a:cubicBezTo>
                  <a:pt x="304571" y="219761"/>
                  <a:pt x="298856" y="217246"/>
                  <a:pt x="294437" y="212217"/>
                </a:cubicBezTo>
                <a:cubicBezTo>
                  <a:pt x="290017" y="207188"/>
                  <a:pt x="287807" y="200863"/>
                  <a:pt x="287807" y="193243"/>
                </a:cubicBezTo>
                <a:cubicBezTo>
                  <a:pt x="287807" y="184404"/>
                  <a:pt x="290322" y="177013"/>
                  <a:pt x="295351" y="171069"/>
                </a:cubicBezTo>
                <a:cubicBezTo>
                  <a:pt x="300380" y="165125"/>
                  <a:pt x="305943" y="162154"/>
                  <a:pt x="312039" y="162154"/>
                </a:cubicBezTo>
                <a:close/>
                <a:moveTo>
                  <a:pt x="6616597" y="161925"/>
                </a:moveTo>
                <a:lnTo>
                  <a:pt x="6617054" y="167411"/>
                </a:lnTo>
                <a:cubicBezTo>
                  <a:pt x="6617054" y="175336"/>
                  <a:pt x="6613549" y="181432"/>
                  <a:pt x="6606538" y="185699"/>
                </a:cubicBezTo>
                <a:cubicBezTo>
                  <a:pt x="6598614" y="189662"/>
                  <a:pt x="6588403" y="194081"/>
                  <a:pt x="6575906" y="198958"/>
                </a:cubicBezTo>
                <a:cubicBezTo>
                  <a:pt x="6563409" y="203835"/>
                  <a:pt x="6548778" y="209169"/>
                  <a:pt x="6532015" y="214960"/>
                </a:cubicBezTo>
                <a:lnTo>
                  <a:pt x="6534301" y="193015"/>
                </a:lnTo>
                <a:cubicBezTo>
                  <a:pt x="6554722" y="185699"/>
                  <a:pt x="6571486" y="179603"/>
                  <a:pt x="6584593" y="174727"/>
                </a:cubicBezTo>
                <a:cubicBezTo>
                  <a:pt x="6597700" y="169850"/>
                  <a:pt x="6608368" y="165583"/>
                  <a:pt x="6616597" y="161925"/>
                </a:cubicBezTo>
                <a:close/>
                <a:moveTo>
                  <a:pt x="3987698" y="161925"/>
                </a:moveTo>
                <a:lnTo>
                  <a:pt x="3988154" y="167411"/>
                </a:lnTo>
                <a:cubicBezTo>
                  <a:pt x="3988154" y="175336"/>
                  <a:pt x="3984650" y="181432"/>
                  <a:pt x="3977640" y="185699"/>
                </a:cubicBezTo>
                <a:cubicBezTo>
                  <a:pt x="3969714" y="189662"/>
                  <a:pt x="3959504" y="194081"/>
                  <a:pt x="3947007" y="198958"/>
                </a:cubicBezTo>
                <a:cubicBezTo>
                  <a:pt x="3934510" y="203835"/>
                  <a:pt x="3919879" y="209169"/>
                  <a:pt x="3903116" y="214960"/>
                </a:cubicBezTo>
                <a:lnTo>
                  <a:pt x="3905402" y="193015"/>
                </a:lnTo>
                <a:cubicBezTo>
                  <a:pt x="3925823" y="185699"/>
                  <a:pt x="3942587" y="179603"/>
                  <a:pt x="3955694" y="174727"/>
                </a:cubicBezTo>
                <a:cubicBezTo>
                  <a:pt x="3968800" y="169850"/>
                  <a:pt x="3979468" y="165583"/>
                  <a:pt x="3987698" y="161925"/>
                </a:cubicBezTo>
                <a:close/>
                <a:moveTo>
                  <a:pt x="1882673" y="161925"/>
                </a:moveTo>
                <a:lnTo>
                  <a:pt x="1883130" y="167411"/>
                </a:lnTo>
                <a:cubicBezTo>
                  <a:pt x="1883130" y="175336"/>
                  <a:pt x="1879625" y="181432"/>
                  <a:pt x="1872615" y="185699"/>
                </a:cubicBezTo>
                <a:cubicBezTo>
                  <a:pt x="1864690" y="189662"/>
                  <a:pt x="1854479" y="194081"/>
                  <a:pt x="1841982" y="198958"/>
                </a:cubicBezTo>
                <a:cubicBezTo>
                  <a:pt x="1829486" y="203835"/>
                  <a:pt x="1814855" y="209169"/>
                  <a:pt x="1798091" y="214960"/>
                </a:cubicBezTo>
                <a:lnTo>
                  <a:pt x="1800377" y="193015"/>
                </a:lnTo>
                <a:cubicBezTo>
                  <a:pt x="1820799" y="185699"/>
                  <a:pt x="1837562" y="179603"/>
                  <a:pt x="1850669" y="174727"/>
                </a:cubicBezTo>
                <a:cubicBezTo>
                  <a:pt x="1863776" y="169850"/>
                  <a:pt x="1874443" y="165583"/>
                  <a:pt x="1882673" y="161925"/>
                </a:cubicBezTo>
                <a:close/>
                <a:moveTo>
                  <a:pt x="930173" y="161925"/>
                </a:moveTo>
                <a:lnTo>
                  <a:pt x="930630" y="167411"/>
                </a:lnTo>
                <a:cubicBezTo>
                  <a:pt x="930630" y="175336"/>
                  <a:pt x="927125" y="181432"/>
                  <a:pt x="920115" y="185699"/>
                </a:cubicBezTo>
                <a:cubicBezTo>
                  <a:pt x="912190" y="189662"/>
                  <a:pt x="901979" y="194081"/>
                  <a:pt x="889482" y="198958"/>
                </a:cubicBezTo>
                <a:cubicBezTo>
                  <a:pt x="876986" y="203835"/>
                  <a:pt x="862355" y="209169"/>
                  <a:pt x="845591" y="214960"/>
                </a:cubicBezTo>
                <a:lnTo>
                  <a:pt x="847877" y="193015"/>
                </a:lnTo>
                <a:cubicBezTo>
                  <a:pt x="868299" y="185699"/>
                  <a:pt x="885063" y="179603"/>
                  <a:pt x="898169" y="174727"/>
                </a:cubicBezTo>
                <a:cubicBezTo>
                  <a:pt x="911276" y="169850"/>
                  <a:pt x="921944" y="165583"/>
                  <a:pt x="930173" y="161925"/>
                </a:cubicBezTo>
                <a:close/>
                <a:moveTo>
                  <a:pt x="6005702" y="161392"/>
                </a:moveTo>
                <a:cubicBezTo>
                  <a:pt x="6003567" y="161392"/>
                  <a:pt x="6001358" y="162230"/>
                  <a:pt x="5999072" y="163906"/>
                </a:cubicBezTo>
                <a:cubicBezTo>
                  <a:pt x="5996786" y="165583"/>
                  <a:pt x="5995795" y="168097"/>
                  <a:pt x="5996100" y="171450"/>
                </a:cubicBezTo>
                <a:cubicBezTo>
                  <a:pt x="5996100" y="174498"/>
                  <a:pt x="5997014" y="177317"/>
                  <a:pt x="5998844" y="179908"/>
                </a:cubicBezTo>
                <a:cubicBezTo>
                  <a:pt x="6000672" y="182499"/>
                  <a:pt x="6003720" y="183794"/>
                  <a:pt x="6007988" y="183794"/>
                </a:cubicBezTo>
                <a:cubicBezTo>
                  <a:pt x="6011036" y="183794"/>
                  <a:pt x="6013931" y="182728"/>
                  <a:pt x="6016674" y="180594"/>
                </a:cubicBezTo>
                <a:cubicBezTo>
                  <a:pt x="6019418" y="178460"/>
                  <a:pt x="6020790" y="176479"/>
                  <a:pt x="6020790" y="174650"/>
                </a:cubicBezTo>
                <a:cubicBezTo>
                  <a:pt x="6020790" y="171907"/>
                  <a:pt x="6019189" y="169012"/>
                  <a:pt x="6015988" y="165964"/>
                </a:cubicBezTo>
                <a:cubicBezTo>
                  <a:pt x="6012788" y="162916"/>
                  <a:pt x="6009360" y="161392"/>
                  <a:pt x="6005702" y="161392"/>
                </a:cubicBezTo>
                <a:close/>
                <a:moveTo>
                  <a:pt x="2802178" y="160630"/>
                </a:moveTo>
                <a:cubicBezTo>
                  <a:pt x="2806140" y="164592"/>
                  <a:pt x="2810789" y="169240"/>
                  <a:pt x="2816123" y="174574"/>
                </a:cubicBezTo>
                <a:cubicBezTo>
                  <a:pt x="2821457" y="179908"/>
                  <a:pt x="2827477" y="185776"/>
                  <a:pt x="2834182" y="192176"/>
                </a:cubicBezTo>
                <a:cubicBezTo>
                  <a:pt x="2830524" y="197358"/>
                  <a:pt x="2826105" y="202921"/>
                  <a:pt x="2820924" y="208864"/>
                </a:cubicBezTo>
                <a:cubicBezTo>
                  <a:pt x="2815742" y="214808"/>
                  <a:pt x="2809798" y="221132"/>
                  <a:pt x="2803093" y="227838"/>
                </a:cubicBezTo>
                <a:cubicBezTo>
                  <a:pt x="2788157" y="215951"/>
                  <a:pt x="2776728" y="205283"/>
                  <a:pt x="2768803" y="195834"/>
                </a:cubicBezTo>
                <a:cubicBezTo>
                  <a:pt x="2776118" y="188519"/>
                  <a:pt x="2782519" y="181966"/>
                  <a:pt x="2788005" y="176174"/>
                </a:cubicBezTo>
                <a:cubicBezTo>
                  <a:pt x="2793492" y="170383"/>
                  <a:pt x="2798216" y="165202"/>
                  <a:pt x="2802178" y="160630"/>
                </a:cubicBezTo>
                <a:close/>
                <a:moveTo>
                  <a:pt x="4471568" y="160172"/>
                </a:moveTo>
                <a:cubicBezTo>
                  <a:pt x="4474006" y="171450"/>
                  <a:pt x="4475682" y="180823"/>
                  <a:pt x="4476596" y="188290"/>
                </a:cubicBezTo>
                <a:cubicBezTo>
                  <a:pt x="4477511" y="195758"/>
                  <a:pt x="4478197" y="202463"/>
                  <a:pt x="4478654" y="208407"/>
                </a:cubicBezTo>
                <a:cubicBezTo>
                  <a:pt x="4479112" y="214351"/>
                  <a:pt x="4479340" y="220980"/>
                  <a:pt x="4479340" y="228295"/>
                </a:cubicBezTo>
                <a:cubicBezTo>
                  <a:pt x="4479340" y="243840"/>
                  <a:pt x="4475072" y="256946"/>
                  <a:pt x="4466538" y="267614"/>
                </a:cubicBezTo>
                <a:lnTo>
                  <a:pt x="4463795" y="266700"/>
                </a:lnTo>
                <a:cubicBezTo>
                  <a:pt x="4463794" y="254203"/>
                  <a:pt x="4462956" y="242087"/>
                  <a:pt x="4461280" y="230353"/>
                </a:cubicBezTo>
                <a:cubicBezTo>
                  <a:pt x="4459604" y="218618"/>
                  <a:pt x="4457394" y="207416"/>
                  <a:pt x="4454651" y="196748"/>
                </a:cubicBezTo>
                <a:cubicBezTo>
                  <a:pt x="4453737" y="192786"/>
                  <a:pt x="4453280" y="189281"/>
                  <a:pt x="4453280" y="186233"/>
                </a:cubicBezTo>
                <a:cubicBezTo>
                  <a:pt x="4453280" y="180137"/>
                  <a:pt x="4455032" y="174727"/>
                  <a:pt x="4458538" y="170002"/>
                </a:cubicBezTo>
                <a:cubicBezTo>
                  <a:pt x="4462042" y="165278"/>
                  <a:pt x="4466386" y="162001"/>
                  <a:pt x="4471568" y="160172"/>
                </a:cubicBezTo>
                <a:close/>
                <a:moveTo>
                  <a:pt x="6415200" y="156515"/>
                </a:moveTo>
                <a:cubicBezTo>
                  <a:pt x="6417334" y="164744"/>
                  <a:pt x="6419925" y="173660"/>
                  <a:pt x="6422973" y="183261"/>
                </a:cubicBezTo>
                <a:cubicBezTo>
                  <a:pt x="6426020" y="192862"/>
                  <a:pt x="6429373" y="202540"/>
                  <a:pt x="6433031" y="212293"/>
                </a:cubicBezTo>
                <a:lnTo>
                  <a:pt x="6418400" y="223723"/>
                </a:lnTo>
                <a:cubicBezTo>
                  <a:pt x="6419315" y="242316"/>
                  <a:pt x="6419848" y="263347"/>
                  <a:pt x="6420001" y="286817"/>
                </a:cubicBezTo>
                <a:cubicBezTo>
                  <a:pt x="6420154" y="310286"/>
                  <a:pt x="6420000" y="336347"/>
                  <a:pt x="6419544" y="364998"/>
                </a:cubicBezTo>
                <a:cubicBezTo>
                  <a:pt x="6419086" y="393649"/>
                  <a:pt x="6418096" y="425196"/>
                  <a:pt x="6416572" y="459638"/>
                </a:cubicBezTo>
                <a:lnTo>
                  <a:pt x="6390054" y="463296"/>
                </a:lnTo>
                <a:cubicBezTo>
                  <a:pt x="6389140" y="433426"/>
                  <a:pt x="6387996" y="406527"/>
                  <a:pt x="6386625" y="382600"/>
                </a:cubicBezTo>
                <a:cubicBezTo>
                  <a:pt x="6385253" y="358673"/>
                  <a:pt x="6383882" y="336347"/>
                  <a:pt x="6382511" y="315620"/>
                </a:cubicBezTo>
                <a:cubicBezTo>
                  <a:pt x="6381138" y="294894"/>
                  <a:pt x="6379692" y="274930"/>
                  <a:pt x="6378167" y="255727"/>
                </a:cubicBezTo>
                <a:cubicBezTo>
                  <a:pt x="6376643" y="236525"/>
                  <a:pt x="6374815" y="216560"/>
                  <a:pt x="6372680" y="195834"/>
                </a:cubicBezTo>
                <a:cubicBezTo>
                  <a:pt x="6371766" y="188214"/>
                  <a:pt x="6373062" y="181508"/>
                  <a:pt x="6376567" y="175717"/>
                </a:cubicBezTo>
                <a:cubicBezTo>
                  <a:pt x="6380072" y="169926"/>
                  <a:pt x="6385253" y="165430"/>
                  <a:pt x="6392112" y="162230"/>
                </a:cubicBezTo>
                <a:cubicBezTo>
                  <a:pt x="6398969" y="159029"/>
                  <a:pt x="6406666" y="157124"/>
                  <a:pt x="6415200" y="156515"/>
                </a:cubicBezTo>
                <a:close/>
                <a:moveTo>
                  <a:pt x="4237634" y="156515"/>
                </a:moveTo>
                <a:cubicBezTo>
                  <a:pt x="4238548" y="179680"/>
                  <a:pt x="4239310" y="202692"/>
                  <a:pt x="4239920" y="225552"/>
                </a:cubicBezTo>
                <a:cubicBezTo>
                  <a:pt x="4240529" y="248412"/>
                  <a:pt x="4241139" y="271729"/>
                  <a:pt x="4241748" y="295504"/>
                </a:cubicBezTo>
                <a:cubicBezTo>
                  <a:pt x="4242358" y="319278"/>
                  <a:pt x="4242968" y="344119"/>
                  <a:pt x="4243578" y="370027"/>
                </a:cubicBezTo>
                <a:lnTo>
                  <a:pt x="4245406" y="403860"/>
                </a:lnTo>
                <a:cubicBezTo>
                  <a:pt x="4251197" y="408127"/>
                  <a:pt x="4257522" y="411175"/>
                  <a:pt x="4264380" y="413004"/>
                </a:cubicBezTo>
                <a:lnTo>
                  <a:pt x="4286084" y="415583"/>
                </a:lnTo>
                <a:lnTo>
                  <a:pt x="4296765" y="415290"/>
                </a:lnTo>
                <a:cubicBezTo>
                  <a:pt x="4302098" y="414985"/>
                  <a:pt x="4307204" y="414680"/>
                  <a:pt x="4312081" y="414376"/>
                </a:cubicBezTo>
                <a:cubicBezTo>
                  <a:pt x="4322140" y="359816"/>
                  <a:pt x="4350790" y="309982"/>
                  <a:pt x="4398034" y="264871"/>
                </a:cubicBezTo>
                <a:lnTo>
                  <a:pt x="4417237" y="269443"/>
                </a:lnTo>
                <a:cubicBezTo>
                  <a:pt x="4417846" y="275539"/>
                  <a:pt x="4418761" y="283312"/>
                  <a:pt x="4419980" y="292760"/>
                </a:cubicBezTo>
                <a:cubicBezTo>
                  <a:pt x="4421199" y="302209"/>
                  <a:pt x="4422876" y="313334"/>
                  <a:pt x="4425010" y="326136"/>
                </a:cubicBezTo>
                <a:cubicBezTo>
                  <a:pt x="4427143" y="337109"/>
                  <a:pt x="4428667" y="346405"/>
                  <a:pt x="4429582" y="354025"/>
                </a:cubicBezTo>
                <a:cubicBezTo>
                  <a:pt x="4430496" y="361645"/>
                  <a:pt x="4430953" y="367741"/>
                  <a:pt x="4430953" y="372313"/>
                </a:cubicBezTo>
                <a:cubicBezTo>
                  <a:pt x="4430953" y="381762"/>
                  <a:pt x="4428514" y="390601"/>
                  <a:pt x="4423638" y="398831"/>
                </a:cubicBezTo>
                <a:cubicBezTo>
                  <a:pt x="4418761" y="407060"/>
                  <a:pt x="4412360" y="414376"/>
                  <a:pt x="4404436" y="420776"/>
                </a:cubicBezTo>
                <a:cubicBezTo>
                  <a:pt x="4418152" y="418338"/>
                  <a:pt x="4429124" y="416890"/>
                  <a:pt x="4437354" y="416433"/>
                </a:cubicBezTo>
                <a:lnTo>
                  <a:pt x="4460962" y="415777"/>
                </a:lnTo>
                <a:lnTo>
                  <a:pt x="4461052" y="415747"/>
                </a:lnTo>
                <a:lnTo>
                  <a:pt x="4462042" y="415747"/>
                </a:lnTo>
                <a:lnTo>
                  <a:pt x="4556302" y="415747"/>
                </a:lnTo>
                <a:cubicBezTo>
                  <a:pt x="4571236" y="415747"/>
                  <a:pt x="4586172" y="414376"/>
                  <a:pt x="4601108" y="411632"/>
                </a:cubicBezTo>
                <a:cubicBezTo>
                  <a:pt x="4616042" y="408889"/>
                  <a:pt x="4628234" y="405384"/>
                  <a:pt x="4637683" y="401117"/>
                </a:cubicBezTo>
                <a:cubicBezTo>
                  <a:pt x="4634940" y="394106"/>
                  <a:pt x="4631511" y="386334"/>
                  <a:pt x="4627396" y="377800"/>
                </a:cubicBezTo>
                <a:cubicBezTo>
                  <a:pt x="4623281" y="369265"/>
                  <a:pt x="4619700" y="361798"/>
                  <a:pt x="4616652" y="355397"/>
                </a:cubicBezTo>
                <a:cubicBezTo>
                  <a:pt x="4613604" y="348691"/>
                  <a:pt x="4611166" y="342976"/>
                  <a:pt x="4609336" y="338252"/>
                </a:cubicBezTo>
                <a:cubicBezTo>
                  <a:pt x="4607508" y="333527"/>
                  <a:pt x="4606594" y="329336"/>
                  <a:pt x="4606594" y="325679"/>
                </a:cubicBezTo>
                <a:cubicBezTo>
                  <a:pt x="4606594" y="318364"/>
                  <a:pt x="4610251" y="310591"/>
                  <a:pt x="4617566" y="302362"/>
                </a:cubicBezTo>
                <a:cubicBezTo>
                  <a:pt x="4624882" y="294132"/>
                  <a:pt x="4633720" y="287274"/>
                  <a:pt x="4644084" y="281788"/>
                </a:cubicBezTo>
                <a:cubicBezTo>
                  <a:pt x="4645913" y="289712"/>
                  <a:pt x="4647970" y="299085"/>
                  <a:pt x="4650256" y="309905"/>
                </a:cubicBezTo>
                <a:cubicBezTo>
                  <a:pt x="4652542" y="320726"/>
                  <a:pt x="4654904" y="332537"/>
                  <a:pt x="4657343" y="345338"/>
                </a:cubicBezTo>
                <a:cubicBezTo>
                  <a:pt x="4659172" y="355092"/>
                  <a:pt x="4660544" y="363322"/>
                  <a:pt x="4661458" y="370027"/>
                </a:cubicBezTo>
                <a:cubicBezTo>
                  <a:pt x="4662372" y="376733"/>
                  <a:pt x="4662829" y="381914"/>
                  <a:pt x="4662829" y="385572"/>
                </a:cubicBezTo>
                <a:cubicBezTo>
                  <a:pt x="4662829" y="391973"/>
                  <a:pt x="4661152" y="399974"/>
                  <a:pt x="4657800" y="409575"/>
                </a:cubicBezTo>
                <a:cubicBezTo>
                  <a:pt x="4654446" y="419176"/>
                  <a:pt x="4650332" y="428701"/>
                  <a:pt x="4645456" y="438150"/>
                </a:cubicBezTo>
                <a:cubicBezTo>
                  <a:pt x="4624652" y="450723"/>
                  <a:pt x="4602736" y="458581"/>
                  <a:pt x="4579704" y="461724"/>
                </a:cubicBezTo>
                <a:lnTo>
                  <a:pt x="4559060" y="463111"/>
                </a:lnTo>
                <a:lnTo>
                  <a:pt x="4558435" y="463296"/>
                </a:lnTo>
                <a:lnTo>
                  <a:pt x="4556302" y="463296"/>
                </a:lnTo>
                <a:lnTo>
                  <a:pt x="4462042" y="463296"/>
                </a:lnTo>
                <a:cubicBezTo>
                  <a:pt x="4450765" y="463296"/>
                  <a:pt x="4440097" y="464210"/>
                  <a:pt x="4430038" y="466039"/>
                </a:cubicBezTo>
                <a:cubicBezTo>
                  <a:pt x="4436744" y="469087"/>
                  <a:pt x="4442459" y="473735"/>
                  <a:pt x="4447184" y="479984"/>
                </a:cubicBezTo>
                <a:cubicBezTo>
                  <a:pt x="4451908" y="486232"/>
                  <a:pt x="4454270" y="492557"/>
                  <a:pt x="4454270" y="498958"/>
                </a:cubicBezTo>
                <a:cubicBezTo>
                  <a:pt x="4454270" y="501701"/>
                  <a:pt x="4453280" y="506197"/>
                  <a:pt x="4451298" y="512445"/>
                </a:cubicBezTo>
                <a:cubicBezTo>
                  <a:pt x="4449317" y="518693"/>
                  <a:pt x="4447107" y="524789"/>
                  <a:pt x="4444669" y="530733"/>
                </a:cubicBezTo>
                <a:cubicBezTo>
                  <a:pt x="4442230" y="536677"/>
                  <a:pt x="4440249" y="540563"/>
                  <a:pt x="4438726" y="542392"/>
                </a:cubicBezTo>
                <a:cubicBezTo>
                  <a:pt x="4435372" y="546049"/>
                  <a:pt x="4430268" y="549326"/>
                  <a:pt x="4423410" y="552221"/>
                </a:cubicBezTo>
                <a:cubicBezTo>
                  <a:pt x="4416552" y="555117"/>
                  <a:pt x="4408550" y="556565"/>
                  <a:pt x="4399406" y="556565"/>
                </a:cubicBezTo>
                <a:cubicBezTo>
                  <a:pt x="4375632" y="556565"/>
                  <a:pt x="4355972" y="549478"/>
                  <a:pt x="4340428" y="535305"/>
                </a:cubicBezTo>
                <a:cubicBezTo>
                  <a:pt x="4324882" y="521132"/>
                  <a:pt x="4314976" y="501396"/>
                  <a:pt x="4310710" y="476098"/>
                </a:cubicBezTo>
                <a:lnTo>
                  <a:pt x="4295622" y="482956"/>
                </a:lnTo>
                <a:lnTo>
                  <a:pt x="4290592" y="462382"/>
                </a:lnTo>
                <a:lnTo>
                  <a:pt x="4288840" y="462534"/>
                </a:lnTo>
                <a:lnTo>
                  <a:pt x="4286554" y="463296"/>
                </a:lnTo>
                <a:lnTo>
                  <a:pt x="4283332" y="463013"/>
                </a:lnTo>
                <a:lnTo>
                  <a:pt x="4280077" y="463296"/>
                </a:lnTo>
                <a:lnTo>
                  <a:pt x="4277758" y="462523"/>
                </a:lnTo>
                <a:lnTo>
                  <a:pt x="4264437" y="461353"/>
                </a:lnTo>
                <a:cubicBezTo>
                  <a:pt x="4257770" y="460057"/>
                  <a:pt x="4251807" y="458114"/>
                  <a:pt x="4246549" y="455524"/>
                </a:cubicBezTo>
                <a:cubicBezTo>
                  <a:pt x="4236033" y="450342"/>
                  <a:pt x="4228032" y="443408"/>
                  <a:pt x="4222546" y="434721"/>
                </a:cubicBezTo>
                <a:cubicBezTo>
                  <a:pt x="4217060" y="426034"/>
                  <a:pt x="4213706" y="415900"/>
                  <a:pt x="4212488" y="404317"/>
                </a:cubicBezTo>
                <a:cubicBezTo>
                  <a:pt x="4211574" y="397612"/>
                  <a:pt x="4210430" y="388010"/>
                  <a:pt x="4209058" y="375514"/>
                </a:cubicBezTo>
                <a:cubicBezTo>
                  <a:pt x="4207688" y="363017"/>
                  <a:pt x="4206239" y="348767"/>
                  <a:pt x="4204716" y="332765"/>
                </a:cubicBezTo>
                <a:cubicBezTo>
                  <a:pt x="4203192" y="316763"/>
                  <a:pt x="4201592" y="300076"/>
                  <a:pt x="4199915" y="282702"/>
                </a:cubicBezTo>
                <a:cubicBezTo>
                  <a:pt x="4198238" y="265328"/>
                  <a:pt x="4196638" y="248183"/>
                  <a:pt x="4195114" y="231267"/>
                </a:cubicBezTo>
                <a:cubicBezTo>
                  <a:pt x="4193590" y="214351"/>
                  <a:pt x="4192218" y="199034"/>
                  <a:pt x="4191000" y="185318"/>
                </a:cubicBezTo>
                <a:cubicBezTo>
                  <a:pt x="4198314" y="179832"/>
                  <a:pt x="4205858" y="174727"/>
                  <a:pt x="4213631" y="170002"/>
                </a:cubicBezTo>
                <a:cubicBezTo>
                  <a:pt x="4221402" y="165278"/>
                  <a:pt x="4229404" y="160782"/>
                  <a:pt x="4237634" y="156515"/>
                </a:cubicBezTo>
                <a:close/>
                <a:moveTo>
                  <a:pt x="3786301" y="156515"/>
                </a:moveTo>
                <a:cubicBezTo>
                  <a:pt x="3788435" y="164744"/>
                  <a:pt x="3791025" y="173660"/>
                  <a:pt x="3794074" y="183261"/>
                </a:cubicBezTo>
                <a:cubicBezTo>
                  <a:pt x="3797121" y="192862"/>
                  <a:pt x="3800474" y="202540"/>
                  <a:pt x="3804132" y="212293"/>
                </a:cubicBezTo>
                <a:lnTo>
                  <a:pt x="3789502" y="223723"/>
                </a:lnTo>
                <a:cubicBezTo>
                  <a:pt x="3790416" y="242316"/>
                  <a:pt x="3790949" y="263347"/>
                  <a:pt x="3791102" y="286817"/>
                </a:cubicBezTo>
                <a:cubicBezTo>
                  <a:pt x="3791254" y="310286"/>
                  <a:pt x="3791102" y="336347"/>
                  <a:pt x="3790644" y="364998"/>
                </a:cubicBezTo>
                <a:cubicBezTo>
                  <a:pt x="3790187" y="393649"/>
                  <a:pt x="3789196" y="425196"/>
                  <a:pt x="3787673" y="459638"/>
                </a:cubicBezTo>
                <a:lnTo>
                  <a:pt x="3761155" y="463296"/>
                </a:lnTo>
                <a:cubicBezTo>
                  <a:pt x="3760241" y="433426"/>
                  <a:pt x="3759098" y="406527"/>
                  <a:pt x="3757726" y="382600"/>
                </a:cubicBezTo>
                <a:cubicBezTo>
                  <a:pt x="3756354" y="358673"/>
                  <a:pt x="3754983" y="336347"/>
                  <a:pt x="3753611" y="315620"/>
                </a:cubicBezTo>
                <a:cubicBezTo>
                  <a:pt x="3752240" y="294894"/>
                  <a:pt x="3750792" y="274930"/>
                  <a:pt x="3749268" y="255727"/>
                </a:cubicBezTo>
                <a:cubicBezTo>
                  <a:pt x="3747744" y="236525"/>
                  <a:pt x="3745915" y="216560"/>
                  <a:pt x="3743782" y="195834"/>
                </a:cubicBezTo>
                <a:cubicBezTo>
                  <a:pt x="3742867" y="188214"/>
                  <a:pt x="3744162" y="181508"/>
                  <a:pt x="3747668" y="175717"/>
                </a:cubicBezTo>
                <a:cubicBezTo>
                  <a:pt x="3751173" y="169926"/>
                  <a:pt x="3756354" y="165430"/>
                  <a:pt x="3763212" y="162230"/>
                </a:cubicBezTo>
                <a:cubicBezTo>
                  <a:pt x="3770070" y="159029"/>
                  <a:pt x="3777766" y="157124"/>
                  <a:pt x="3786301" y="156515"/>
                </a:cubicBezTo>
                <a:close/>
                <a:moveTo>
                  <a:pt x="3085109" y="156515"/>
                </a:moveTo>
                <a:cubicBezTo>
                  <a:pt x="3086023" y="179680"/>
                  <a:pt x="3086785" y="202692"/>
                  <a:pt x="3087395" y="225552"/>
                </a:cubicBezTo>
                <a:cubicBezTo>
                  <a:pt x="3088004" y="248412"/>
                  <a:pt x="3088614" y="271729"/>
                  <a:pt x="3089224" y="295504"/>
                </a:cubicBezTo>
                <a:cubicBezTo>
                  <a:pt x="3089833" y="319278"/>
                  <a:pt x="3090443" y="344119"/>
                  <a:pt x="3091052" y="370027"/>
                </a:cubicBezTo>
                <a:lnTo>
                  <a:pt x="3092881" y="403860"/>
                </a:lnTo>
                <a:cubicBezTo>
                  <a:pt x="3098672" y="408127"/>
                  <a:pt x="3104997" y="411175"/>
                  <a:pt x="3111855" y="413004"/>
                </a:cubicBezTo>
                <a:lnTo>
                  <a:pt x="3131460" y="415333"/>
                </a:lnTo>
                <a:lnTo>
                  <a:pt x="3154527" y="412890"/>
                </a:lnTo>
                <a:cubicBezTo>
                  <a:pt x="3162147" y="410985"/>
                  <a:pt x="3168396" y="408127"/>
                  <a:pt x="3173272" y="404317"/>
                </a:cubicBezTo>
                <a:cubicBezTo>
                  <a:pt x="3176930" y="401574"/>
                  <a:pt x="3180435" y="397078"/>
                  <a:pt x="3183788" y="390830"/>
                </a:cubicBezTo>
                <a:cubicBezTo>
                  <a:pt x="3187140" y="384581"/>
                  <a:pt x="3191560" y="376276"/>
                  <a:pt x="3197046" y="365912"/>
                </a:cubicBezTo>
                <a:cubicBezTo>
                  <a:pt x="3200704" y="358597"/>
                  <a:pt x="3204209" y="353949"/>
                  <a:pt x="3207562" y="351968"/>
                </a:cubicBezTo>
                <a:cubicBezTo>
                  <a:pt x="3210915" y="349987"/>
                  <a:pt x="3214725" y="348996"/>
                  <a:pt x="3218992" y="348996"/>
                </a:cubicBezTo>
                <a:cubicBezTo>
                  <a:pt x="3224783" y="348996"/>
                  <a:pt x="3230117" y="350825"/>
                  <a:pt x="3234994" y="354482"/>
                </a:cubicBezTo>
                <a:cubicBezTo>
                  <a:pt x="3231641" y="362102"/>
                  <a:pt x="3228136" y="369951"/>
                  <a:pt x="3224479" y="378028"/>
                </a:cubicBezTo>
                <a:cubicBezTo>
                  <a:pt x="3220821" y="386105"/>
                  <a:pt x="3217164" y="394106"/>
                  <a:pt x="3213506" y="402031"/>
                </a:cubicBezTo>
                <a:cubicBezTo>
                  <a:pt x="3222040" y="406908"/>
                  <a:pt x="3230422" y="410413"/>
                  <a:pt x="3238652" y="412547"/>
                </a:cubicBezTo>
                <a:lnTo>
                  <a:pt x="3264164" y="415626"/>
                </a:lnTo>
                <a:lnTo>
                  <a:pt x="3303879" y="414147"/>
                </a:lnTo>
                <a:cubicBezTo>
                  <a:pt x="3316376" y="413080"/>
                  <a:pt x="3326282" y="410566"/>
                  <a:pt x="3333597" y="406603"/>
                </a:cubicBezTo>
                <a:cubicBezTo>
                  <a:pt x="3338779" y="403860"/>
                  <a:pt x="3343198" y="399440"/>
                  <a:pt x="3346856" y="393344"/>
                </a:cubicBezTo>
                <a:cubicBezTo>
                  <a:pt x="3350514" y="387248"/>
                  <a:pt x="3355390" y="378257"/>
                  <a:pt x="3361486" y="366370"/>
                </a:cubicBezTo>
                <a:cubicBezTo>
                  <a:pt x="3365144" y="358750"/>
                  <a:pt x="3368572" y="353949"/>
                  <a:pt x="3371773" y="351968"/>
                </a:cubicBezTo>
                <a:cubicBezTo>
                  <a:pt x="3374973" y="349987"/>
                  <a:pt x="3378860" y="348996"/>
                  <a:pt x="3383432" y="348996"/>
                </a:cubicBezTo>
                <a:cubicBezTo>
                  <a:pt x="3389528" y="348996"/>
                  <a:pt x="3394862" y="350825"/>
                  <a:pt x="3399434" y="354482"/>
                </a:cubicBezTo>
                <a:cubicBezTo>
                  <a:pt x="3396995" y="360578"/>
                  <a:pt x="3394404" y="366674"/>
                  <a:pt x="3391662" y="372770"/>
                </a:cubicBezTo>
                <a:cubicBezTo>
                  <a:pt x="3388918" y="378866"/>
                  <a:pt x="3386404" y="384505"/>
                  <a:pt x="3384118" y="389687"/>
                </a:cubicBezTo>
                <a:cubicBezTo>
                  <a:pt x="3381831" y="394868"/>
                  <a:pt x="3379926" y="398983"/>
                  <a:pt x="3378403" y="402031"/>
                </a:cubicBezTo>
                <a:cubicBezTo>
                  <a:pt x="3386632" y="406908"/>
                  <a:pt x="3394938" y="410413"/>
                  <a:pt x="3403320" y="412547"/>
                </a:cubicBezTo>
                <a:lnTo>
                  <a:pt x="3429013" y="415675"/>
                </a:lnTo>
                <a:lnTo>
                  <a:pt x="3441344" y="415519"/>
                </a:lnTo>
                <a:cubicBezTo>
                  <a:pt x="3446982" y="415366"/>
                  <a:pt x="3452393" y="415138"/>
                  <a:pt x="3457574" y="414833"/>
                </a:cubicBezTo>
                <a:cubicBezTo>
                  <a:pt x="3450869" y="405689"/>
                  <a:pt x="3447516" y="396697"/>
                  <a:pt x="3447516" y="387858"/>
                </a:cubicBezTo>
                <a:cubicBezTo>
                  <a:pt x="3447516" y="383286"/>
                  <a:pt x="3447897" y="377723"/>
                  <a:pt x="3448659" y="371170"/>
                </a:cubicBezTo>
                <a:cubicBezTo>
                  <a:pt x="3449421" y="364617"/>
                  <a:pt x="3450488" y="358369"/>
                  <a:pt x="3451859" y="352425"/>
                </a:cubicBezTo>
                <a:cubicBezTo>
                  <a:pt x="3453231" y="346481"/>
                  <a:pt x="3454526" y="342290"/>
                  <a:pt x="3455745" y="339852"/>
                </a:cubicBezTo>
                <a:cubicBezTo>
                  <a:pt x="3461232" y="329794"/>
                  <a:pt x="3468090" y="320802"/>
                  <a:pt x="3476320" y="312877"/>
                </a:cubicBezTo>
                <a:cubicBezTo>
                  <a:pt x="3484549" y="304952"/>
                  <a:pt x="3493388" y="298704"/>
                  <a:pt x="3502837" y="294132"/>
                </a:cubicBezTo>
                <a:cubicBezTo>
                  <a:pt x="3512286" y="289560"/>
                  <a:pt x="3521735" y="287274"/>
                  <a:pt x="3531184" y="287274"/>
                </a:cubicBezTo>
                <a:cubicBezTo>
                  <a:pt x="3539108" y="287274"/>
                  <a:pt x="3547109" y="291541"/>
                  <a:pt x="3555186" y="300076"/>
                </a:cubicBezTo>
                <a:cubicBezTo>
                  <a:pt x="3563264" y="308610"/>
                  <a:pt x="3569740" y="319888"/>
                  <a:pt x="3574618" y="333908"/>
                </a:cubicBezTo>
                <a:cubicBezTo>
                  <a:pt x="3579799" y="347929"/>
                  <a:pt x="3582390" y="361340"/>
                  <a:pt x="3582390" y="374142"/>
                </a:cubicBezTo>
                <a:cubicBezTo>
                  <a:pt x="3582390" y="388468"/>
                  <a:pt x="3577970" y="402031"/>
                  <a:pt x="3569131" y="414833"/>
                </a:cubicBezTo>
                <a:cubicBezTo>
                  <a:pt x="3574922" y="414833"/>
                  <a:pt x="3581399" y="414985"/>
                  <a:pt x="3588562" y="415290"/>
                </a:cubicBezTo>
                <a:cubicBezTo>
                  <a:pt x="3595725" y="415595"/>
                  <a:pt x="3603269" y="415747"/>
                  <a:pt x="3611194" y="415747"/>
                </a:cubicBezTo>
                <a:lnTo>
                  <a:pt x="3612260" y="416063"/>
                </a:lnTo>
                <a:lnTo>
                  <a:pt x="3613327" y="415747"/>
                </a:lnTo>
                <a:cubicBezTo>
                  <a:pt x="3628262" y="415747"/>
                  <a:pt x="3644569" y="412090"/>
                  <a:pt x="3662247" y="404774"/>
                </a:cubicBezTo>
                <a:cubicBezTo>
                  <a:pt x="3661028" y="395021"/>
                  <a:pt x="3659885" y="385267"/>
                  <a:pt x="3658818" y="375514"/>
                </a:cubicBezTo>
                <a:cubicBezTo>
                  <a:pt x="3657752" y="365760"/>
                  <a:pt x="3656608" y="356006"/>
                  <a:pt x="3655389" y="346253"/>
                </a:cubicBezTo>
                <a:cubicBezTo>
                  <a:pt x="3653560" y="331013"/>
                  <a:pt x="3650589" y="309982"/>
                  <a:pt x="3646474" y="283159"/>
                </a:cubicBezTo>
                <a:cubicBezTo>
                  <a:pt x="3642359" y="256337"/>
                  <a:pt x="3637102" y="223723"/>
                  <a:pt x="3630701" y="185318"/>
                </a:cubicBezTo>
                <a:cubicBezTo>
                  <a:pt x="3637406" y="180137"/>
                  <a:pt x="3644721" y="175184"/>
                  <a:pt x="3652646" y="170459"/>
                </a:cubicBezTo>
                <a:cubicBezTo>
                  <a:pt x="3660571" y="165735"/>
                  <a:pt x="3668648" y="161087"/>
                  <a:pt x="3676878" y="156515"/>
                </a:cubicBezTo>
                <a:cubicBezTo>
                  <a:pt x="3677792" y="178765"/>
                  <a:pt x="3678630" y="200939"/>
                  <a:pt x="3679392" y="223037"/>
                </a:cubicBezTo>
                <a:cubicBezTo>
                  <a:pt x="3680154" y="245135"/>
                  <a:pt x="3680992" y="267157"/>
                  <a:pt x="3681907" y="289103"/>
                </a:cubicBezTo>
                <a:cubicBezTo>
                  <a:pt x="3682821" y="309524"/>
                  <a:pt x="3683507" y="328498"/>
                  <a:pt x="3683964" y="346024"/>
                </a:cubicBezTo>
                <a:cubicBezTo>
                  <a:pt x="3684421" y="363550"/>
                  <a:pt x="3684650" y="379781"/>
                  <a:pt x="3684650" y="394716"/>
                </a:cubicBezTo>
                <a:cubicBezTo>
                  <a:pt x="3684650" y="403250"/>
                  <a:pt x="3683202" y="412242"/>
                  <a:pt x="3680307" y="421691"/>
                </a:cubicBezTo>
                <a:cubicBezTo>
                  <a:pt x="3677411" y="431140"/>
                  <a:pt x="3673220" y="440131"/>
                  <a:pt x="3667734" y="448666"/>
                </a:cubicBezTo>
                <a:cubicBezTo>
                  <a:pt x="3664686" y="453238"/>
                  <a:pt x="3658361" y="456819"/>
                  <a:pt x="3648760" y="459410"/>
                </a:cubicBezTo>
                <a:cubicBezTo>
                  <a:pt x="3639158" y="462001"/>
                  <a:pt x="3627348" y="463296"/>
                  <a:pt x="3613327" y="463296"/>
                </a:cubicBezTo>
                <a:lnTo>
                  <a:pt x="3612260" y="462980"/>
                </a:lnTo>
                <a:lnTo>
                  <a:pt x="3611194" y="463296"/>
                </a:lnTo>
                <a:cubicBezTo>
                  <a:pt x="3572789" y="463296"/>
                  <a:pt x="3540632" y="458267"/>
                  <a:pt x="3514724" y="448208"/>
                </a:cubicBezTo>
                <a:cubicBezTo>
                  <a:pt x="3501922" y="454000"/>
                  <a:pt x="3488282" y="457962"/>
                  <a:pt x="3473805" y="460096"/>
                </a:cubicBezTo>
                <a:lnTo>
                  <a:pt x="3431093" y="462801"/>
                </a:lnTo>
                <a:lnTo>
                  <a:pt x="3429609" y="463296"/>
                </a:lnTo>
                <a:lnTo>
                  <a:pt x="3427177" y="463049"/>
                </a:lnTo>
                <a:lnTo>
                  <a:pt x="3423284" y="463296"/>
                </a:lnTo>
                <a:lnTo>
                  <a:pt x="3420519" y="462374"/>
                </a:lnTo>
                <a:lnTo>
                  <a:pt x="3411292" y="461439"/>
                </a:lnTo>
                <a:cubicBezTo>
                  <a:pt x="3393404" y="457724"/>
                  <a:pt x="3376802" y="448437"/>
                  <a:pt x="3361486" y="433578"/>
                </a:cubicBezTo>
                <a:lnTo>
                  <a:pt x="3356457" y="440436"/>
                </a:lnTo>
                <a:cubicBezTo>
                  <a:pt x="3351885" y="446227"/>
                  <a:pt x="3345180" y="450799"/>
                  <a:pt x="3336340" y="454152"/>
                </a:cubicBezTo>
                <a:cubicBezTo>
                  <a:pt x="3327501" y="457505"/>
                  <a:pt x="3316757" y="459867"/>
                  <a:pt x="3304108" y="461239"/>
                </a:cubicBezTo>
                <a:lnTo>
                  <a:pt x="3265881" y="463059"/>
                </a:lnTo>
                <a:lnTo>
                  <a:pt x="3265170" y="463296"/>
                </a:lnTo>
                <a:lnTo>
                  <a:pt x="3263820" y="463157"/>
                </a:lnTo>
                <a:lnTo>
                  <a:pt x="3260902" y="463296"/>
                </a:lnTo>
                <a:lnTo>
                  <a:pt x="3258995" y="462660"/>
                </a:lnTo>
                <a:lnTo>
                  <a:pt x="3246853" y="461410"/>
                </a:lnTo>
                <a:cubicBezTo>
                  <a:pt x="3228965" y="457638"/>
                  <a:pt x="3212363" y="448208"/>
                  <a:pt x="3197046" y="433121"/>
                </a:cubicBezTo>
                <a:cubicBezTo>
                  <a:pt x="3195218" y="435864"/>
                  <a:pt x="3193541" y="438302"/>
                  <a:pt x="3192018" y="440436"/>
                </a:cubicBezTo>
                <a:cubicBezTo>
                  <a:pt x="3190493" y="442570"/>
                  <a:pt x="3188969" y="444703"/>
                  <a:pt x="3187446" y="446837"/>
                </a:cubicBezTo>
                <a:cubicBezTo>
                  <a:pt x="3183788" y="451104"/>
                  <a:pt x="3176549" y="454914"/>
                  <a:pt x="3165728" y="458267"/>
                </a:cubicBezTo>
                <a:cubicBezTo>
                  <a:pt x="3160318" y="459943"/>
                  <a:pt x="3154432" y="461200"/>
                  <a:pt x="3148069" y="462039"/>
                </a:cubicBezTo>
                <a:lnTo>
                  <a:pt x="3135488" y="462810"/>
                </a:lnTo>
                <a:lnTo>
                  <a:pt x="3134029" y="463296"/>
                </a:lnTo>
                <a:lnTo>
                  <a:pt x="3131368" y="463062"/>
                </a:lnTo>
                <a:lnTo>
                  <a:pt x="3127552" y="463296"/>
                </a:lnTo>
                <a:lnTo>
                  <a:pt x="3125234" y="462523"/>
                </a:lnTo>
                <a:lnTo>
                  <a:pt x="3111912" y="461353"/>
                </a:lnTo>
                <a:cubicBezTo>
                  <a:pt x="3105245" y="460057"/>
                  <a:pt x="3099282" y="458114"/>
                  <a:pt x="3094024" y="455524"/>
                </a:cubicBezTo>
                <a:cubicBezTo>
                  <a:pt x="3083508" y="450342"/>
                  <a:pt x="3075507" y="443408"/>
                  <a:pt x="3070021" y="434721"/>
                </a:cubicBezTo>
                <a:cubicBezTo>
                  <a:pt x="3064535" y="426034"/>
                  <a:pt x="3061182" y="415900"/>
                  <a:pt x="3059963" y="404317"/>
                </a:cubicBezTo>
                <a:cubicBezTo>
                  <a:pt x="3059048" y="397612"/>
                  <a:pt x="3057905" y="388010"/>
                  <a:pt x="3056534" y="375514"/>
                </a:cubicBezTo>
                <a:cubicBezTo>
                  <a:pt x="3055162" y="363017"/>
                  <a:pt x="3053714" y="348767"/>
                  <a:pt x="3052190" y="332765"/>
                </a:cubicBezTo>
                <a:cubicBezTo>
                  <a:pt x="3050666" y="316763"/>
                  <a:pt x="3049066" y="300076"/>
                  <a:pt x="3047390" y="282702"/>
                </a:cubicBezTo>
                <a:cubicBezTo>
                  <a:pt x="3045713" y="265328"/>
                  <a:pt x="3044113" y="248183"/>
                  <a:pt x="3042589" y="231267"/>
                </a:cubicBezTo>
                <a:cubicBezTo>
                  <a:pt x="3041065" y="214351"/>
                  <a:pt x="3039694" y="199034"/>
                  <a:pt x="3038474" y="185318"/>
                </a:cubicBezTo>
                <a:cubicBezTo>
                  <a:pt x="3045789" y="179832"/>
                  <a:pt x="3053333" y="174727"/>
                  <a:pt x="3061106" y="170002"/>
                </a:cubicBezTo>
                <a:cubicBezTo>
                  <a:pt x="3068878" y="165278"/>
                  <a:pt x="3076879" y="160782"/>
                  <a:pt x="3085109" y="156515"/>
                </a:cubicBezTo>
                <a:close/>
                <a:moveTo>
                  <a:pt x="2313584" y="156515"/>
                </a:moveTo>
                <a:cubicBezTo>
                  <a:pt x="2314498" y="179680"/>
                  <a:pt x="2315260" y="202692"/>
                  <a:pt x="2315870" y="225552"/>
                </a:cubicBezTo>
                <a:cubicBezTo>
                  <a:pt x="2316480" y="248412"/>
                  <a:pt x="2317089" y="271729"/>
                  <a:pt x="2317699" y="295504"/>
                </a:cubicBezTo>
                <a:cubicBezTo>
                  <a:pt x="2318308" y="319278"/>
                  <a:pt x="2318918" y="344119"/>
                  <a:pt x="2319528" y="370027"/>
                </a:cubicBezTo>
                <a:lnTo>
                  <a:pt x="2321356" y="403860"/>
                </a:lnTo>
                <a:cubicBezTo>
                  <a:pt x="2327148" y="408127"/>
                  <a:pt x="2333472" y="411175"/>
                  <a:pt x="2340330" y="413004"/>
                </a:cubicBezTo>
                <a:cubicBezTo>
                  <a:pt x="2347188" y="414833"/>
                  <a:pt x="2354884" y="415747"/>
                  <a:pt x="2363419" y="415747"/>
                </a:cubicBezTo>
                <a:lnTo>
                  <a:pt x="2364333" y="416154"/>
                </a:lnTo>
                <a:lnTo>
                  <a:pt x="2365552" y="415747"/>
                </a:lnTo>
                <a:cubicBezTo>
                  <a:pt x="2371344" y="415747"/>
                  <a:pt x="2376906" y="415595"/>
                  <a:pt x="2382240" y="415290"/>
                </a:cubicBezTo>
                <a:cubicBezTo>
                  <a:pt x="2387574" y="414985"/>
                  <a:pt x="2392680" y="414680"/>
                  <a:pt x="2397556" y="414376"/>
                </a:cubicBezTo>
                <a:cubicBezTo>
                  <a:pt x="2407615" y="359816"/>
                  <a:pt x="2436266" y="309982"/>
                  <a:pt x="2483510" y="264871"/>
                </a:cubicBezTo>
                <a:lnTo>
                  <a:pt x="2502712" y="269443"/>
                </a:lnTo>
                <a:cubicBezTo>
                  <a:pt x="2503322" y="275539"/>
                  <a:pt x="2504236" y="283312"/>
                  <a:pt x="2505456" y="292760"/>
                </a:cubicBezTo>
                <a:cubicBezTo>
                  <a:pt x="2506674" y="302209"/>
                  <a:pt x="2508352" y="313334"/>
                  <a:pt x="2510485" y="326136"/>
                </a:cubicBezTo>
                <a:cubicBezTo>
                  <a:pt x="2512618" y="337109"/>
                  <a:pt x="2514142" y="346405"/>
                  <a:pt x="2515057" y="354025"/>
                </a:cubicBezTo>
                <a:cubicBezTo>
                  <a:pt x="2515971" y="361645"/>
                  <a:pt x="2516428" y="367741"/>
                  <a:pt x="2516428" y="372313"/>
                </a:cubicBezTo>
                <a:cubicBezTo>
                  <a:pt x="2516428" y="381762"/>
                  <a:pt x="2513990" y="390601"/>
                  <a:pt x="2509113" y="398831"/>
                </a:cubicBezTo>
                <a:cubicBezTo>
                  <a:pt x="2504236" y="407060"/>
                  <a:pt x="2497836" y="414376"/>
                  <a:pt x="2489911" y="420776"/>
                </a:cubicBezTo>
                <a:cubicBezTo>
                  <a:pt x="2503627" y="418338"/>
                  <a:pt x="2514599" y="416890"/>
                  <a:pt x="2522829" y="416433"/>
                </a:cubicBezTo>
                <a:lnTo>
                  <a:pt x="2546438" y="415777"/>
                </a:lnTo>
                <a:lnTo>
                  <a:pt x="2546528" y="415747"/>
                </a:lnTo>
                <a:cubicBezTo>
                  <a:pt x="2562682" y="415747"/>
                  <a:pt x="2577008" y="415214"/>
                  <a:pt x="2589504" y="414147"/>
                </a:cubicBezTo>
                <a:cubicBezTo>
                  <a:pt x="2602001" y="413080"/>
                  <a:pt x="2611907" y="410566"/>
                  <a:pt x="2619222" y="406603"/>
                </a:cubicBezTo>
                <a:cubicBezTo>
                  <a:pt x="2624404" y="403860"/>
                  <a:pt x="2628824" y="399440"/>
                  <a:pt x="2632481" y="393344"/>
                </a:cubicBezTo>
                <a:cubicBezTo>
                  <a:pt x="2636139" y="387248"/>
                  <a:pt x="2641016" y="378257"/>
                  <a:pt x="2647112" y="366370"/>
                </a:cubicBezTo>
                <a:cubicBezTo>
                  <a:pt x="2650769" y="358750"/>
                  <a:pt x="2654198" y="353949"/>
                  <a:pt x="2657398" y="351968"/>
                </a:cubicBezTo>
                <a:cubicBezTo>
                  <a:pt x="2660599" y="349987"/>
                  <a:pt x="2664485" y="348996"/>
                  <a:pt x="2669057" y="348996"/>
                </a:cubicBezTo>
                <a:cubicBezTo>
                  <a:pt x="2675153" y="348996"/>
                  <a:pt x="2680487" y="350825"/>
                  <a:pt x="2685059" y="354482"/>
                </a:cubicBezTo>
                <a:cubicBezTo>
                  <a:pt x="2682620" y="360578"/>
                  <a:pt x="2680030" y="366674"/>
                  <a:pt x="2677287" y="372770"/>
                </a:cubicBezTo>
                <a:cubicBezTo>
                  <a:pt x="2674543" y="378866"/>
                  <a:pt x="2672029" y="384505"/>
                  <a:pt x="2669743" y="389687"/>
                </a:cubicBezTo>
                <a:cubicBezTo>
                  <a:pt x="2667457" y="394868"/>
                  <a:pt x="2665552" y="398983"/>
                  <a:pt x="2664028" y="402031"/>
                </a:cubicBezTo>
                <a:cubicBezTo>
                  <a:pt x="2672258" y="406908"/>
                  <a:pt x="2680563" y="410413"/>
                  <a:pt x="2688945" y="412547"/>
                </a:cubicBezTo>
                <a:lnTo>
                  <a:pt x="2714253" y="415628"/>
                </a:lnTo>
                <a:lnTo>
                  <a:pt x="2754916" y="414718"/>
                </a:lnTo>
                <a:cubicBezTo>
                  <a:pt x="2768974" y="414033"/>
                  <a:pt x="2781757" y="413004"/>
                  <a:pt x="2793263" y="411632"/>
                </a:cubicBezTo>
                <a:cubicBezTo>
                  <a:pt x="2816276" y="408889"/>
                  <a:pt x="2837078" y="403403"/>
                  <a:pt x="2855671" y="395173"/>
                </a:cubicBezTo>
                <a:cubicBezTo>
                  <a:pt x="2855061" y="391516"/>
                  <a:pt x="2854223" y="387782"/>
                  <a:pt x="2853156" y="383972"/>
                </a:cubicBezTo>
                <a:cubicBezTo>
                  <a:pt x="2852089" y="380162"/>
                  <a:pt x="2850946" y="376123"/>
                  <a:pt x="2849727" y="371856"/>
                </a:cubicBezTo>
                <a:cubicBezTo>
                  <a:pt x="2841498" y="378562"/>
                  <a:pt x="2832582" y="383819"/>
                  <a:pt x="2822981" y="387629"/>
                </a:cubicBezTo>
                <a:cubicBezTo>
                  <a:pt x="2813380" y="391439"/>
                  <a:pt x="2803093" y="393344"/>
                  <a:pt x="2792120" y="393344"/>
                </a:cubicBezTo>
                <a:cubicBezTo>
                  <a:pt x="2776270" y="393344"/>
                  <a:pt x="2764078" y="388620"/>
                  <a:pt x="2755544" y="379171"/>
                </a:cubicBezTo>
                <a:cubicBezTo>
                  <a:pt x="2747010" y="369722"/>
                  <a:pt x="2742742" y="357835"/>
                  <a:pt x="2742742" y="343510"/>
                </a:cubicBezTo>
                <a:cubicBezTo>
                  <a:pt x="2742742" y="328270"/>
                  <a:pt x="2745486" y="314096"/>
                  <a:pt x="2750972" y="300990"/>
                </a:cubicBezTo>
                <a:cubicBezTo>
                  <a:pt x="2756458" y="287884"/>
                  <a:pt x="2763774" y="277520"/>
                  <a:pt x="2772918" y="269900"/>
                </a:cubicBezTo>
                <a:cubicBezTo>
                  <a:pt x="2777490" y="265938"/>
                  <a:pt x="2782442" y="262814"/>
                  <a:pt x="2787776" y="260528"/>
                </a:cubicBezTo>
                <a:cubicBezTo>
                  <a:pt x="2793110" y="258242"/>
                  <a:pt x="2798521" y="257099"/>
                  <a:pt x="2804007" y="257099"/>
                </a:cubicBezTo>
                <a:cubicBezTo>
                  <a:pt x="2817418" y="257099"/>
                  <a:pt x="2830067" y="263652"/>
                  <a:pt x="2841955" y="276758"/>
                </a:cubicBezTo>
                <a:cubicBezTo>
                  <a:pt x="2853842" y="289865"/>
                  <a:pt x="2863138" y="306934"/>
                  <a:pt x="2869844" y="327965"/>
                </a:cubicBezTo>
                <a:cubicBezTo>
                  <a:pt x="2873196" y="337718"/>
                  <a:pt x="2875635" y="347701"/>
                  <a:pt x="2877159" y="357911"/>
                </a:cubicBezTo>
                <a:cubicBezTo>
                  <a:pt x="2878683" y="368122"/>
                  <a:pt x="2879445" y="378714"/>
                  <a:pt x="2879445" y="389687"/>
                </a:cubicBezTo>
                <a:cubicBezTo>
                  <a:pt x="2879445" y="393040"/>
                  <a:pt x="2879216" y="397688"/>
                  <a:pt x="2878759" y="403631"/>
                </a:cubicBezTo>
                <a:cubicBezTo>
                  <a:pt x="2878302" y="409575"/>
                  <a:pt x="2877083" y="415519"/>
                  <a:pt x="2875102" y="421462"/>
                </a:cubicBezTo>
                <a:cubicBezTo>
                  <a:pt x="2873120" y="427406"/>
                  <a:pt x="2869234" y="432359"/>
                  <a:pt x="2863443" y="436321"/>
                </a:cubicBezTo>
                <a:cubicBezTo>
                  <a:pt x="2856738" y="440284"/>
                  <a:pt x="2845993" y="444398"/>
                  <a:pt x="2831210" y="448666"/>
                </a:cubicBezTo>
                <a:cubicBezTo>
                  <a:pt x="2816428" y="452933"/>
                  <a:pt x="2798673" y="456438"/>
                  <a:pt x="2777946" y="459181"/>
                </a:cubicBezTo>
                <a:cubicBezTo>
                  <a:pt x="2767584" y="460553"/>
                  <a:pt x="2756649" y="461581"/>
                  <a:pt x="2745143" y="462267"/>
                </a:cubicBezTo>
                <a:lnTo>
                  <a:pt x="2715823" y="463100"/>
                </a:lnTo>
                <a:lnTo>
                  <a:pt x="2715234" y="463296"/>
                </a:lnTo>
                <a:lnTo>
                  <a:pt x="2713851" y="463156"/>
                </a:lnTo>
                <a:lnTo>
                  <a:pt x="2708910" y="463296"/>
                </a:lnTo>
                <a:lnTo>
                  <a:pt x="2706144" y="462374"/>
                </a:lnTo>
                <a:lnTo>
                  <a:pt x="2696918" y="461439"/>
                </a:lnTo>
                <a:cubicBezTo>
                  <a:pt x="2679030" y="457724"/>
                  <a:pt x="2662428" y="448437"/>
                  <a:pt x="2647112" y="433578"/>
                </a:cubicBezTo>
                <a:lnTo>
                  <a:pt x="2642082" y="440436"/>
                </a:lnTo>
                <a:cubicBezTo>
                  <a:pt x="2637510" y="446227"/>
                  <a:pt x="2630804" y="450799"/>
                  <a:pt x="2621966" y="454152"/>
                </a:cubicBezTo>
                <a:cubicBezTo>
                  <a:pt x="2613126" y="457505"/>
                  <a:pt x="2602382" y="459867"/>
                  <a:pt x="2589733" y="461239"/>
                </a:cubicBezTo>
                <a:lnTo>
                  <a:pt x="2547683" y="463241"/>
                </a:lnTo>
                <a:lnTo>
                  <a:pt x="2547518" y="463296"/>
                </a:lnTo>
                <a:cubicBezTo>
                  <a:pt x="2536240" y="463296"/>
                  <a:pt x="2525572" y="464210"/>
                  <a:pt x="2515514" y="466039"/>
                </a:cubicBezTo>
                <a:cubicBezTo>
                  <a:pt x="2522220" y="469087"/>
                  <a:pt x="2527934" y="473735"/>
                  <a:pt x="2532659" y="479984"/>
                </a:cubicBezTo>
                <a:cubicBezTo>
                  <a:pt x="2537384" y="486232"/>
                  <a:pt x="2539746" y="492557"/>
                  <a:pt x="2539746" y="498958"/>
                </a:cubicBezTo>
                <a:cubicBezTo>
                  <a:pt x="2539746" y="501701"/>
                  <a:pt x="2538755" y="506197"/>
                  <a:pt x="2536774" y="512445"/>
                </a:cubicBezTo>
                <a:cubicBezTo>
                  <a:pt x="2534792" y="518693"/>
                  <a:pt x="2532582" y="524789"/>
                  <a:pt x="2530144" y="530733"/>
                </a:cubicBezTo>
                <a:cubicBezTo>
                  <a:pt x="2527706" y="536677"/>
                  <a:pt x="2525725" y="540563"/>
                  <a:pt x="2524201" y="542392"/>
                </a:cubicBezTo>
                <a:cubicBezTo>
                  <a:pt x="2520848" y="546049"/>
                  <a:pt x="2515742" y="549326"/>
                  <a:pt x="2508884" y="552221"/>
                </a:cubicBezTo>
                <a:cubicBezTo>
                  <a:pt x="2502026" y="555117"/>
                  <a:pt x="2494026" y="556565"/>
                  <a:pt x="2484882" y="556565"/>
                </a:cubicBezTo>
                <a:cubicBezTo>
                  <a:pt x="2461107" y="556565"/>
                  <a:pt x="2441448" y="549478"/>
                  <a:pt x="2425903" y="535305"/>
                </a:cubicBezTo>
                <a:cubicBezTo>
                  <a:pt x="2410358" y="521132"/>
                  <a:pt x="2400452" y="501396"/>
                  <a:pt x="2396185" y="476098"/>
                </a:cubicBezTo>
                <a:lnTo>
                  <a:pt x="2381097" y="482956"/>
                </a:lnTo>
                <a:lnTo>
                  <a:pt x="2376068" y="462382"/>
                </a:lnTo>
                <a:lnTo>
                  <a:pt x="2365552" y="463296"/>
                </a:lnTo>
                <a:lnTo>
                  <a:pt x="2364028" y="462788"/>
                </a:lnTo>
                <a:lnTo>
                  <a:pt x="2362504" y="463296"/>
                </a:lnTo>
                <a:cubicBezTo>
                  <a:pt x="2346350" y="463296"/>
                  <a:pt x="2333015" y="460705"/>
                  <a:pt x="2322500" y="455524"/>
                </a:cubicBezTo>
                <a:cubicBezTo>
                  <a:pt x="2311984" y="450342"/>
                  <a:pt x="2303983" y="443408"/>
                  <a:pt x="2298496" y="434721"/>
                </a:cubicBezTo>
                <a:cubicBezTo>
                  <a:pt x="2293010" y="426034"/>
                  <a:pt x="2289657" y="415900"/>
                  <a:pt x="2288438" y="404317"/>
                </a:cubicBezTo>
                <a:cubicBezTo>
                  <a:pt x="2287524" y="397612"/>
                  <a:pt x="2286381" y="388010"/>
                  <a:pt x="2285009" y="375514"/>
                </a:cubicBezTo>
                <a:cubicBezTo>
                  <a:pt x="2283638" y="363017"/>
                  <a:pt x="2282190" y="348767"/>
                  <a:pt x="2280666" y="332765"/>
                </a:cubicBezTo>
                <a:cubicBezTo>
                  <a:pt x="2279142" y="316763"/>
                  <a:pt x="2277542" y="300076"/>
                  <a:pt x="2275865" y="282702"/>
                </a:cubicBezTo>
                <a:cubicBezTo>
                  <a:pt x="2274189" y="265328"/>
                  <a:pt x="2272588" y="248183"/>
                  <a:pt x="2271064" y="231267"/>
                </a:cubicBezTo>
                <a:cubicBezTo>
                  <a:pt x="2269540" y="214351"/>
                  <a:pt x="2268169" y="199034"/>
                  <a:pt x="2266950" y="185318"/>
                </a:cubicBezTo>
                <a:cubicBezTo>
                  <a:pt x="2274265" y="179832"/>
                  <a:pt x="2281809" y="174727"/>
                  <a:pt x="2289581" y="170002"/>
                </a:cubicBezTo>
                <a:cubicBezTo>
                  <a:pt x="2297353" y="165278"/>
                  <a:pt x="2305354" y="160782"/>
                  <a:pt x="2313584" y="156515"/>
                </a:cubicBezTo>
                <a:close/>
                <a:moveTo>
                  <a:pt x="728777" y="156515"/>
                </a:moveTo>
                <a:cubicBezTo>
                  <a:pt x="730910" y="164744"/>
                  <a:pt x="733501" y="173660"/>
                  <a:pt x="736549" y="183261"/>
                </a:cubicBezTo>
                <a:cubicBezTo>
                  <a:pt x="739597" y="192862"/>
                  <a:pt x="742950" y="202540"/>
                  <a:pt x="746608" y="212293"/>
                </a:cubicBezTo>
                <a:lnTo>
                  <a:pt x="731977" y="223723"/>
                </a:lnTo>
                <a:cubicBezTo>
                  <a:pt x="732891" y="242316"/>
                  <a:pt x="733425" y="263347"/>
                  <a:pt x="733577" y="286817"/>
                </a:cubicBezTo>
                <a:cubicBezTo>
                  <a:pt x="733730" y="310286"/>
                  <a:pt x="733577" y="336347"/>
                  <a:pt x="733120" y="364998"/>
                </a:cubicBezTo>
                <a:cubicBezTo>
                  <a:pt x="732663" y="393649"/>
                  <a:pt x="731672" y="425196"/>
                  <a:pt x="730148" y="459638"/>
                </a:cubicBezTo>
                <a:lnTo>
                  <a:pt x="703631" y="463296"/>
                </a:lnTo>
                <a:cubicBezTo>
                  <a:pt x="702716" y="433426"/>
                  <a:pt x="701573" y="406527"/>
                  <a:pt x="700202" y="382600"/>
                </a:cubicBezTo>
                <a:cubicBezTo>
                  <a:pt x="698830" y="358673"/>
                  <a:pt x="697458" y="336347"/>
                  <a:pt x="696087" y="315620"/>
                </a:cubicBezTo>
                <a:cubicBezTo>
                  <a:pt x="694715" y="294894"/>
                  <a:pt x="693267" y="274930"/>
                  <a:pt x="691743" y="255727"/>
                </a:cubicBezTo>
                <a:cubicBezTo>
                  <a:pt x="690219" y="236525"/>
                  <a:pt x="688391" y="216560"/>
                  <a:pt x="686257" y="195834"/>
                </a:cubicBezTo>
                <a:cubicBezTo>
                  <a:pt x="685343" y="188214"/>
                  <a:pt x="686638" y="181508"/>
                  <a:pt x="690143" y="175717"/>
                </a:cubicBezTo>
                <a:cubicBezTo>
                  <a:pt x="693648" y="169926"/>
                  <a:pt x="698830" y="165430"/>
                  <a:pt x="705688" y="162230"/>
                </a:cubicBezTo>
                <a:cubicBezTo>
                  <a:pt x="712546" y="159029"/>
                  <a:pt x="720242" y="157124"/>
                  <a:pt x="728777" y="156515"/>
                </a:cubicBezTo>
                <a:close/>
                <a:moveTo>
                  <a:pt x="46634" y="156515"/>
                </a:moveTo>
                <a:cubicBezTo>
                  <a:pt x="47548" y="179680"/>
                  <a:pt x="48310" y="202692"/>
                  <a:pt x="48920" y="225552"/>
                </a:cubicBezTo>
                <a:cubicBezTo>
                  <a:pt x="49530" y="248412"/>
                  <a:pt x="50139" y="271729"/>
                  <a:pt x="50749" y="295504"/>
                </a:cubicBezTo>
                <a:cubicBezTo>
                  <a:pt x="51358" y="319278"/>
                  <a:pt x="51968" y="344119"/>
                  <a:pt x="52578" y="370027"/>
                </a:cubicBezTo>
                <a:lnTo>
                  <a:pt x="54406" y="403860"/>
                </a:lnTo>
                <a:cubicBezTo>
                  <a:pt x="60198" y="408127"/>
                  <a:pt x="66522" y="411175"/>
                  <a:pt x="73380" y="413004"/>
                </a:cubicBezTo>
                <a:cubicBezTo>
                  <a:pt x="80238" y="414833"/>
                  <a:pt x="87934" y="415747"/>
                  <a:pt x="96469" y="415747"/>
                </a:cubicBezTo>
                <a:lnTo>
                  <a:pt x="96896" y="416316"/>
                </a:lnTo>
                <a:lnTo>
                  <a:pt x="98602" y="415747"/>
                </a:lnTo>
                <a:cubicBezTo>
                  <a:pt x="119329" y="415747"/>
                  <a:pt x="134569" y="411937"/>
                  <a:pt x="144322" y="404317"/>
                </a:cubicBezTo>
                <a:cubicBezTo>
                  <a:pt x="147980" y="401574"/>
                  <a:pt x="151485" y="397078"/>
                  <a:pt x="154838" y="390830"/>
                </a:cubicBezTo>
                <a:cubicBezTo>
                  <a:pt x="158191" y="384581"/>
                  <a:pt x="162610" y="376276"/>
                  <a:pt x="168097" y="365912"/>
                </a:cubicBezTo>
                <a:cubicBezTo>
                  <a:pt x="171754" y="358597"/>
                  <a:pt x="175260" y="353949"/>
                  <a:pt x="178612" y="351968"/>
                </a:cubicBezTo>
                <a:cubicBezTo>
                  <a:pt x="181965" y="349987"/>
                  <a:pt x="185775" y="348996"/>
                  <a:pt x="190042" y="348996"/>
                </a:cubicBezTo>
                <a:cubicBezTo>
                  <a:pt x="195834" y="348996"/>
                  <a:pt x="201168" y="350825"/>
                  <a:pt x="206044" y="354482"/>
                </a:cubicBezTo>
                <a:cubicBezTo>
                  <a:pt x="202692" y="362102"/>
                  <a:pt x="199186" y="369951"/>
                  <a:pt x="195529" y="378028"/>
                </a:cubicBezTo>
                <a:cubicBezTo>
                  <a:pt x="191871" y="386105"/>
                  <a:pt x="188214" y="394106"/>
                  <a:pt x="184556" y="402031"/>
                </a:cubicBezTo>
                <a:cubicBezTo>
                  <a:pt x="193090" y="406908"/>
                  <a:pt x="201472" y="410413"/>
                  <a:pt x="209702" y="412547"/>
                </a:cubicBezTo>
                <a:lnTo>
                  <a:pt x="235214" y="415626"/>
                </a:lnTo>
                <a:lnTo>
                  <a:pt x="274929" y="414147"/>
                </a:lnTo>
                <a:cubicBezTo>
                  <a:pt x="287426" y="413080"/>
                  <a:pt x="297332" y="410566"/>
                  <a:pt x="304647" y="406603"/>
                </a:cubicBezTo>
                <a:cubicBezTo>
                  <a:pt x="309829" y="403860"/>
                  <a:pt x="314249" y="399440"/>
                  <a:pt x="317906" y="393344"/>
                </a:cubicBezTo>
                <a:cubicBezTo>
                  <a:pt x="321564" y="387248"/>
                  <a:pt x="326441" y="378257"/>
                  <a:pt x="332537" y="366370"/>
                </a:cubicBezTo>
                <a:cubicBezTo>
                  <a:pt x="336194" y="358750"/>
                  <a:pt x="339623" y="353949"/>
                  <a:pt x="342824" y="351968"/>
                </a:cubicBezTo>
                <a:cubicBezTo>
                  <a:pt x="346024" y="349987"/>
                  <a:pt x="349910" y="348996"/>
                  <a:pt x="354482" y="348996"/>
                </a:cubicBezTo>
                <a:cubicBezTo>
                  <a:pt x="360578" y="348996"/>
                  <a:pt x="365912" y="350825"/>
                  <a:pt x="370484" y="354482"/>
                </a:cubicBezTo>
                <a:cubicBezTo>
                  <a:pt x="368046" y="360578"/>
                  <a:pt x="365455" y="366674"/>
                  <a:pt x="362712" y="372770"/>
                </a:cubicBezTo>
                <a:cubicBezTo>
                  <a:pt x="359969" y="378866"/>
                  <a:pt x="357454" y="384505"/>
                  <a:pt x="355168" y="389687"/>
                </a:cubicBezTo>
                <a:cubicBezTo>
                  <a:pt x="352882" y="394868"/>
                  <a:pt x="350977" y="398983"/>
                  <a:pt x="349453" y="402031"/>
                </a:cubicBezTo>
                <a:cubicBezTo>
                  <a:pt x="357683" y="406908"/>
                  <a:pt x="365988" y="410413"/>
                  <a:pt x="374370" y="412547"/>
                </a:cubicBezTo>
                <a:lnTo>
                  <a:pt x="397504" y="415363"/>
                </a:lnTo>
                <a:lnTo>
                  <a:pt x="420852" y="412890"/>
                </a:lnTo>
                <a:cubicBezTo>
                  <a:pt x="428472" y="410985"/>
                  <a:pt x="434721" y="408127"/>
                  <a:pt x="439598" y="404317"/>
                </a:cubicBezTo>
                <a:cubicBezTo>
                  <a:pt x="443255" y="401574"/>
                  <a:pt x="446760" y="397078"/>
                  <a:pt x="450113" y="390830"/>
                </a:cubicBezTo>
                <a:cubicBezTo>
                  <a:pt x="453466" y="384581"/>
                  <a:pt x="457886" y="376276"/>
                  <a:pt x="463372" y="365912"/>
                </a:cubicBezTo>
                <a:cubicBezTo>
                  <a:pt x="467030" y="358597"/>
                  <a:pt x="470535" y="353949"/>
                  <a:pt x="473888" y="351968"/>
                </a:cubicBezTo>
                <a:cubicBezTo>
                  <a:pt x="477240" y="349987"/>
                  <a:pt x="481050" y="348996"/>
                  <a:pt x="485318" y="348996"/>
                </a:cubicBezTo>
                <a:cubicBezTo>
                  <a:pt x="491109" y="348996"/>
                  <a:pt x="496443" y="350825"/>
                  <a:pt x="501320" y="354482"/>
                </a:cubicBezTo>
                <a:cubicBezTo>
                  <a:pt x="497967" y="362102"/>
                  <a:pt x="494462" y="369951"/>
                  <a:pt x="490804" y="378028"/>
                </a:cubicBezTo>
                <a:cubicBezTo>
                  <a:pt x="487146" y="386105"/>
                  <a:pt x="483489" y="394106"/>
                  <a:pt x="479831" y="402031"/>
                </a:cubicBezTo>
                <a:cubicBezTo>
                  <a:pt x="488366" y="406908"/>
                  <a:pt x="496748" y="410413"/>
                  <a:pt x="504977" y="412547"/>
                </a:cubicBezTo>
                <a:lnTo>
                  <a:pt x="530319" y="415605"/>
                </a:lnTo>
                <a:lnTo>
                  <a:pt x="549630" y="414718"/>
                </a:lnTo>
                <a:cubicBezTo>
                  <a:pt x="557098" y="414033"/>
                  <a:pt x="564566" y="413004"/>
                  <a:pt x="572033" y="411632"/>
                </a:cubicBezTo>
                <a:cubicBezTo>
                  <a:pt x="586968" y="408889"/>
                  <a:pt x="599160" y="405384"/>
                  <a:pt x="608609" y="401117"/>
                </a:cubicBezTo>
                <a:cubicBezTo>
                  <a:pt x="605866" y="394106"/>
                  <a:pt x="602437" y="386334"/>
                  <a:pt x="598322" y="377800"/>
                </a:cubicBezTo>
                <a:cubicBezTo>
                  <a:pt x="594207" y="369265"/>
                  <a:pt x="590626" y="361798"/>
                  <a:pt x="587578" y="355397"/>
                </a:cubicBezTo>
                <a:cubicBezTo>
                  <a:pt x="584530" y="348691"/>
                  <a:pt x="582092" y="342976"/>
                  <a:pt x="580263" y="338252"/>
                </a:cubicBezTo>
                <a:cubicBezTo>
                  <a:pt x="578434" y="333527"/>
                  <a:pt x="577520" y="329336"/>
                  <a:pt x="577520" y="325679"/>
                </a:cubicBezTo>
                <a:cubicBezTo>
                  <a:pt x="577520" y="318364"/>
                  <a:pt x="581177" y="310591"/>
                  <a:pt x="588492" y="302362"/>
                </a:cubicBezTo>
                <a:cubicBezTo>
                  <a:pt x="595808" y="294132"/>
                  <a:pt x="604647" y="287274"/>
                  <a:pt x="615010" y="281788"/>
                </a:cubicBezTo>
                <a:cubicBezTo>
                  <a:pt x="616839" y="289712"/>
                  <a:pt x="618896" y="299085"/>
                  <a:pt x="621182" y="309905"/>
                </a:cubicBezTo>
                <a:cubicBezTo>
                  <a:pt x="623468" y="320726"/>
                  <a:pt x="625830" y="332537"/>
                  <a:pt x="628269" y="345338"/>
                </a:cubicBezTo>
                <a:cubicBezTo>
                  <a:pt x="630098" y="355092"/>
                  <a:pt x="631469" y="363322"/>
                  <a:pt x="632384" y="370027"/>
                </a:cubicBezTo>
                <a:cubicBezTo>
                  <a:pt x="633298" y="376733"/>
                  <a:pt x="633755" y="381914"/>
                  <a:pt x="633755" y="385572"/>
                </a:cubicBezTo>
                <a:cubicBezTo>
                  <a:pt x="633755" y="391973"/>
                  <a:pt x="632079" y="399974"/>
                  <a:pt x="628726" y="409575"/>
                </a:cubicBezTo>
                <a:cubicBezTo>
                  <a:pt x="625373" y="419176"/>
                  <a:pt x="621258" y="428701"/>
                  <a:pt x="616382" y="438150"/>
                </a:cubicBezTo>
                <a:cubicBezTo>
                  <a:pt x="595579" y="450723"/>
                  <a:pt x="573662" y="458581"/>
                  <a:pt x="550631" y="461724"/>
                </a:cubicBezTo>
                <a:lnTo>
                  <a:pt x="532571" y="462937"/>
                </a:lnTo>
                <a:lnTo>
                  <a:pt x="531495" y="463296"/>
                </a:lnTo>
                <a:lnTo>
                  <a:pt x="529810" y="463123"/>
                </a:lnTo>
                <a:lnTo>
                  <a:pt x="527228" y="463296"/>
                </a:lnTo>
                <a:lnTo>
                  <a:pt x="525320" y="462660"/>
                </a:lnTo>
                <a:lnTo>
                  <a:pt x="513178" y="461410"/>
                </a:lnTo>
                <a:cubicBezTo>
                  <a:pt x="495290" y="457638"/>
                  <a:pt x="478688" y="448208"/>
                  <a:pt x="463372" y="433121"/>
                </a:cubicBezTo>
                <a:cubicBezTo>
                  <a:pt x="461543" y="435864"/>
                  <a:pt x="459867" y="438302"/>
                  <a:pt x="458343" y="440436"/>
                </a:cubicBezTo>
                <a:cubicBezTo>
                  <a:pt x="456819" y="442570"/>
                  <a:pt x="455295" y="444703"/>
                  <a:pt x="453771" y="446837"/>
                </a:cubicBezTo>
                <a:cubicBezTo>
                  <a:pt x="450113" y="451104"/>
                  <a:pt x="442874" y="454914"/>
                  <a:pt x="432054" y="458267"/>
                </a:cubicBezTo>
                <a:cubicBezTo>
                  <a:pt x="426644" y="459943"/>
                  <a:pt x="420757" y="461200"/>
                  <a:pt x="414394" y="462039"/>
                </a:cubicBezTo>
                <a:lnTo>
                  <a:pt x="402187" y="462787"/>
                </a:lnTo>
                <a:lnTo>
                  <a:pt x="400659" y="463296"/>
                </a:lnTo>
                <a:lnTo>
                  <a:pt x="398105" y="463037"/>
                </a:lnTo>
                <a:lnTo>
                  <a:pt x="393878" y="463296"/>
                </a:lnTo>
                <a:cubicBezTo>
                  <a:pt x="392658" y="463296"/>
                  <a:pt x="391744" y="462991"/>
                  <a:pt x="391134" y="462382"/>
                </a:cubicBezTo>
                <a:lnTo>
                  <a:pt x="391117" y="462328"/>
                </a:lnTo>
                <a:lnTo>
                  <a:pt x="382343" y="461439"/>
                </a:lnTo>
                <a:cubicBezTo>
                  <a:pt x="364455" y="457724"/>
                  <a:pt x="347853" y="448437"/>
                  <a:pt x="332537" y="433578"/>
                </a:cubicBezTo>
                <a:lnTo>
                  <a:pt x="327507" y="440436"/>
                </a:lnTo>
                <a:cubicBezTo>
                  <a:pt x="322935" y="446227"/>
                  <a:pt x="316230" y="450799"/>
                  <a:pt x="307391" y="454152"/>
                </a:cubicBezTo>
                <a:cubicBezTo>
                  <a:pt x="298551" y="457505"/>
                  <a:pt x="287807" y="459867"/>
                  <a:pt x="275158" y="461239"/>
                </a:cubicBezTo>
                <a:lnTo>
                  <a:pt x="236433" y="463083"/>
                </a:lnTo>
                <a:lnTo>
                  <a:pt x="236220" y="463296"/>
                </a:lnTo>
                <a:lnTo>
                  <a:pt x="235434" y="463130"/>
                </a:lnTo>
                <a:lnTo>
                  <a:pt x="231953" y="463296"/>
                </a:lnTo>
                <a:lnTo>
                  <a:pt x="230813" y="462156"/>
                </a:lnTo>
                <a:lnTo>
                  <a:pt x="200444" y="455752"/>
                </a:lnTo>
                <a:cubicBezTo>
                  <a:pt x="189090" y="450723"/>
                  <a:pt x="178308" y="443179"/>
                  <a:pt x="168097" y="433121"/>
                </a:cubicBezTo>
                <a:cubicBezTo>
                  <a:pt x="166268" y="435864"/>
                  <a:pt x="164592" y="438302"/>
                  <a:pt x="163068" y="440436"/>
                </a:cubicBezTo>
                <a:cubicBezTo>
                  <a:pt x="161544" y="442570"/>
                  <a:pt x="160020" y="444703"/>
                  <a:pt x="158496" y="446837"/>
                </a:cubicBezTo>
                <a:cubicBezTo>
                  <a:pt x="154838" y="451104"/>
                  <a:pt x="147599" y="454914"/>
                  <a:pt x="136779" y="458267"/>
                </a:cubicBezTo>
                <a:cubicBezTo>
                  <a:pt x="125958" y="461620"/>
                  <a:pt x="113233" y="463296"/>
                  <a:pt x="98602" y="463296"/>
                </a:cubicBezTo>
                <a:lnTo>
                  <a:pt x="97078" y="462788"/>
                </a:lnTo>
                <a:lnTo>
                  <a:pt x="95554" y="463296"/>
                </a:lnTo>
                <a:cubicBezTo>
                  <a:pt x="79400" y="463296"/>
                  <a:pt x="66065" y="460705"/>
                  <a:pt x="55550" y="455524"/>
                </a:cubicBezTo>
                <a:cubicBezTo>
                  <a:pt x="45034" y="450342"/>
                  <a:pt x="37033" y="443408"/>
                  <a:pt x="31546" y="434721"/>
                </a:cubicBezTo>
                <a:cubicBezTo>
                  <a:pt x="26060" y="426034"/>
                  <a:pt x="22707" y="415900"/>
                  <a:pt x="21488" y="404317"/>
                </a:cubicBezTo>
                <a:cubicBezTo>
                  <a:pt x="20574" y="397612"/>
                  <a:pt x="19431" y="388010"/>
                  <a:pt x="18059" y="375514"/>
                </a:cubicBezTo>
                <a:cubicBezTo>
                  <a:pt x="16687" y="363017"/>
                  <a:pt x="15240" y="348767"/>
                  <a:pt x="13716" y="332765"/>
                </a:cubicBezTo>
                <a:cubicBezTo>
                  <a:pt x="12192" y="316763"/>
                  <a:pt x="10591" y="300076"/>
                  <a:pt x="8915" y="282702"/>
                </a:cubicBezTo>
                <a:cubicBezTo>
                  <a:pt x="7239" y="265328"/>
                  <a:pt x="5638" y="248183"/>
                  <a:pt x="4114" y="231267"/>
                </a:cubicBezTo>
                <a:cubicBezTo>
                  <a:pt x="2590" y="214351"/>
                  <a:pt x="1219" y="199034"/>
                  <a:pt x="0" y="185318"/>
                </a:cubicBezTo>
                <a:cubicBezTo>
                  <a:pt x="7315" y="179832"/>
                  <a:pt x="14859" y="174727"/>
                  <a:pt x="22631" y="170002"/>
                </a:cubicBezTo>
                <a:cubicBezTo>
                  <a:pt x="30404" y="165278"/>
                  <a:pt x="38404" y="160782"/>
                  <a:pt x="46634" y="156515"/>
                </a:cubicBezTo>
                <a:close/>
                <a:moveTo>
                  <a:pt x="2082698" y="152400"/>
                </a:moveTo>
                <a:lnTo>
                  <a:pt x="2083156" y="157886"/>
                </a:lnTo>
                <a:cubicBezTo>
                  <a:pt x="2083155" y="165811"/>
                  <a:pt x="2079650" y="171907"/>
                  <a:pt x="2072640" y="176174"/>
                </a:cubicBezTo>
                <a:cubicBezTo>
                  <a:pt x="2064715" y="180137"/>
                  <a:pt x="2054504" y="184556"/>
                  <a:pt x="2042008" y="189433"/>
                </a:cubicBezTo>
                <a:cubicBezTo>
                  <a:pt x="2029510" y="194310"/>
                  <a:pt x="2014880" y="199644"/>
                  <a:pt x="1998116" y="205435"/>
                </a:cubicBezTo>
                <a:lnTo>
                  <a:pt x="2000402" y="183490"/>
                </a:lnTo>
                <a:cubicBezTo>
                  <a:pt x="2020824" y="176174"/>
                  <a:pt x="2037588" y="170078"/>
                  <a:pt x="2050694" y="165202"/>
                </a:cubicBezTo>
                <a:cubicBezTo>
                  <a:pt x="2063801" y="160325"/>
                  <a:pt x="2074469" y="156058"/>
                  <a:pt x="2082698" y="152400"/>
                </a:cubicBezTo>
                <a:close/>
                <a:moveTo>
                  <a:pt x="6287336" y="148742"/>
                </a:moveTo>
                <a:cubicBezTo>
                  <a:pt x="6290384" y="159410"/>
                  <a:pt x="6293128" y="168859"/>
                  <a:pt x="6295566" y="177089"/>
                </a:cubicBezTo>
                <a:cubicBezTo>
                  <a:pt x="6298004" y="185318"/>
                  <a:pt x="6301205" y="194462"/>
                  <a:pt x="6305168" y="204521"/>
                </a:cubicBezTo>
                <a:lnTo>
                  <a:pt x="6290994" y="215494"/>
                </a:lnTo>
                <a:cubicBezTo>
                  <a:pt x="6291299" y="217932"/>
                  <a:pt x="6291528" y="222199"/>
                  <a:pt x="6291680" y="228295"/>
                </a:cubicBezTo>
                <a:cubicBezTo>
                  <a:pt x="6291832" y="234391"/>
                  <a:pt x="6292060" y="240716"/>
                  <a:pt x="6292366" y="247269"/>
                </a:cubicBezTo>
                <a:cubicBezTo>
                  <a:pt x="6292670" y="253822"/>
                  <a:pt x="6292899" y="259766"/>
                  <a:pt x="6293052" y="265100"/>
                </a:cubicBezTo>
                <a:cubicBezTo>
                  <a:pt x="6293204" y="270434"/>
                  <a:pt x="6293280" y="273710"/>
                  <a:pt x="6293280" y="274930"/>
                </a:cubicBezTo>
                <a:cubicBezTo>
                  <a:pt x="6293280" y="293218"/>
                  <a:pt x="6290156" y="310744"/>
                  <a:pt x="6283908" y="327508"/>
                </a:cubicBezTo>
                <a:lnTo>
                  <a:pt x="6273168" y="350860"/>
                </a:lnTo>
                <a:lnTo>
                  <a:pt x="6277507" y="356768"/>
                </a:lnTo>
                <a:cubicBezTo>
                  <a:pt x="6283146" y="364693"/>
                  <a:pt x="6288556" y="372770"/>
                  <a:pt x="6293738" y="381000"/>
                </a:cubicBezTo>
                <a:cubicBezTo>
                  <a:pt x="6298918" y="389230"/>
                  <a:pt x="6303262" y="396621"/>
                  <a:pt x="6306768" y="403174"/>
                </a:cubicBezTo>
                <a:cubicBezTo>
                  <a:pt x="6310273" y="409727"/>
                  <a:pt x="6312026" y="414376"/>
                  <a:pt x="6312026" y="417119"/>
                </a:cubicBezTo>
                <a:cubicBezTo>
                  <a:pt x="6312026" y="418948"/>
                  <a:pt x="6311340" y="422072"/>
                  <a:pt x="6309968" y="426491"/>
                </a:cubicBezTo>
                <a:cubicBezTo>
                  <a:pt x="6308596" y="430911"/>
                  <a:pt x="6306996" y="435483"/>
                  <a:pt x="6305168" y="440207"/>
                </a:cubicBezTo>
                <a:cubicBezTo>
                  <a:pt x="6303338" y="444932"/>
                  <a:pt x="6301510" y="449047"/>
                  <a:pt x="6299681" y="452552"/>
                </a:cubicBezTo>
                <a:cubicBezTo>
                  <a:pt x="6297852" y="456057"/>
                  <a:pt x="6296328" y="457962"/>
                  <a:pt x="6295110" y="458267"/>
                </a:cubicBezTo>
                <a:cubicBezTo>
                  <a:pt x="6289927" y="459181"/>
                  <a:pt x="6282612" y="460096"/>
                  <a:pt x="6273164" y="461010"/>
                </a:cubicBezTo>
                <a:cubicBezTo>
                  <a:pt x="6263714" y="461924"/>
                  <a:pt x="6253960" y="462686"/>
                  <a:pt x="6243902" y="463296"/>
                </a:cubicBezTo>
                <a:cubicBezTo>
                  <a:pt x="6233844" y="463906"/>
                  <a:pt x="6224852" y="464363"/>
                  <a:pt x="6216928" y="464668"/>
                </a:cubicBezTo>
                <a:cubicBezTo>
                  <a:pt x="6214184" y="464668"/>
                  <a:pt x="6209918" y="464744"/>
                  <a:pt x="6204126" y="464896"/>
                </a:cubicBezTo>
                <a:cubicBezTo>
                  <a:pt x="6198335" y="465049"/>
                  <a:pt x="6192010" y="465201"/>
                  <a:pt x="6185152" y="465353"/>
                </a:cubicBezTo>
                <a:cubicBezTo>
                  <a:pt x="6178294" y="465506"/>
                  <a:pt x="6171970" y="465658"/>
                  <a:pt x="6166179" y="465811"/>
                </a:cubicBezTo>
                <a:cubicBezTo>
                  <a:pt x="6160386" y="465963"/>
                  <a:pt x="6156120" y="466039"/>
                  <a:pt x="6153377" y="466039"/>
                </a:cubicBezTo>
                <a:cubicBezTo>
                  <a:pt x="6152462" y="465734"/>
                  <a:pt x="6152005" y="463906"/>
                  <a:pt x="6152006" y="460553"/>
                </a:cubicBezTo>
                <a:cubicBezTo>
                  <a:pt x="6152005" y="456895"/>
                  <a:pt x="6152386" y="451866"/>
                  <a:pt x="6153148" y="445465"/>
                </a:cubicBezTo>
                <a:cubicBezTo>
                  <a:pt x="6153910" y="439064"/>
                  <a:pt x="6154901" y="433349"/>
                  <a:pt x="6156120" y="428320"/>
                </a:cubicBezTo>
                <a:cubicBezTo>
                  <a:pt x="6157339" y="423291"/>
                  <a:pt x="6158406" y="420776"/>
                  <a:pt x="6159320" y="420776"/>
                </a:cubicBezTo>
                <a:lnTo>
                  <a:pt x="6175188" y="420518"/>
                </a:lnTo>
                <a:lnTo>
                  <a:pt x="6205498" y="394945"/>
                </a:lnTo>
                <a:cubicBezTo>
                  <a:pt x="6216470" y="384734"/>
                  <a:pt x="6226072" y="374294"/>
                  <a:pt x="6234302" y="363626"/>
                </a:cubicBezTo>
                <a:lnTo>
                  <a:pt x="6238688" y="355763"/>
                </a:lnTo>
                <a:lnTo>
                  <a:pt x="6226072" y="342595"/>
                </a:lnTo>
                <a:cubicBezTo>
                  <a:pt x="6215098" y="331927"/>
                  <a:pt x="6203212" y="321716"/>
                  <a:pt x="6190410" y="311963"/>
                </a:cubicBezTo>
                <a:cubicBezTo>
                  <a:pt x="6177608" y="302209"/>
                  <a:pt x="6163436" y="292760"/>
                  <a:pt x="6147891" y="283616"/>
                </a:cubicBezTo>
                <a:lnTo>
                  <a:pt x="6130974" y="284531"/>
                </a:lnTo>
                <a:cubicBezTo>
                  <a:pt x="6123660" y="279959"/>
                  <a:pt x="6117562" y="274320"/>
                  <a:pt x="6112686" y="267614"/>
                </a:cubicBezTo>
                <a:cubicBezTo>
                  <a:pt x="6107809" y="260909"/>
                  <a:pt x="6105371" y="253289"/>
                  <a:pt x="6105371" y="244754"/>
                </a:cubicBezTo>
                <a:cubicBezTo>
                  <a:pt x="6105371" y="237134"/>
                  <a:pt x="6107199" y="230429"/>
                  <a:pt x="6110858" y="224638"/>
                </a:cubicBezTo>
                <a:cubicBezTo>
                  <a:pt x="6114514" y="218846"/>
                  <a:pt x="6120002" y="213970"/>
                  <a:pt x="6127316" y="210007"/>
                </a:cubicBezTo>
                <a:cubicBezTo>
                  <a:pt x="6134327" y="214579"/>
                  <a:pt x="6141794" y="220066"/>
                  <a:pt x="6149720" y="226466"/>
                </a:cubicBezTo>
                <a:cubicBezTo>
                  <a:pt x="6157644" y="232867"/>
                  <a:pt x="6166026" y="240030"/>
                  <a:pt x="6174866" y="247955"/>
                </a:cubicBezTo>
                <a:cubicBezTo>
                  <a:pt x="6184924" y="256794"/>
                  <a:pt x="6195287" y="266395"/>
                  <a:pt x="6205955" y="276758"/>
                </a:cubicBezTo>
                <a:cubicBezTo>
                  <a:pt x="6216623" y="287122"/>
                  <a:pt x="6226910" y="297485"/>
                  <a:pt x="6236816" y="307848"/>
                </a:cubicBezTo>
                <a:lnTo>
                  <a:pt x="6253618" y="326920"/>
                </a:lnTo>
                <a:lnTo>
                  <a:pt x="6259904" y="292760"/>
                </a:lnTo>
                <a:cubicBezTo>
                  <a:pt x="6259904" y="288798"/>
                  <a:pt x="6259448" y="283159"/>
                  <a:pt x="6258533" y="275844"/>
                </a:cubicBezTo>
                <a:cubicBezTo>
                  <a:pt x="6257618" y="268529"/>
                  <a:pt x="6256400" y="260375"/>
                  <a:pt x="6254876" y="251384"/>
                </a:cubicBezTo>
                <a:cubicBezTo>
                  <a:pt x="6253352" y="242392"/>
                  <a:pt x="6251828" y="233477"/>
                  <a:pt x="6250304" y="224638"/>
                </a:cubicBezTo>
                <a:cubicBezTo>
                  <a:pt x="6248779" y="215798"/>
                  <a:pt x="6247560" y="207874"/>
                  <a:pt x="6246646" y="200863"/>
                </a:cubicBezTo>
                <a:cubicBezTo>
                  <a:pt x="6245731" y="193853"/>
                  <a:pt x="6245274" y="188671"/>
                  <a:pt x="6245274" y="185318"/>
                </a:cubicBezTo>
                <a:cubicBezTo>
                  <a:pt x="6245274" y="174346"/>
                  <a:pt x="6249160" y="165659"/>
                  <a:pt x="6256933" y="159258"/>
                </a:cubicBezTo>
                <a:cubicBezTo>
                  <a:pt x="6264704" y="152857"/>
                  <a:pt x="6274840" y="149352"/>
                  <a:pt x="6287336" y="148742"/>
                </a:cubicBezTo>
                <a:close/>
                <a:moveTo>
                  <a:pt x="6007988" y="143104"/>
                </a:moveTo>
                <a:cubicBezTo>
                  <a:pt x="6014692" y="142799"/>
                  <a:pt x="6020560" y="145618"/>
                  <a:pt x="6025590" y="151562"/>
                </a:cubicBezTo>
                <a:cubicBezTo>
                  <a:pt x="6030619" y="157505"/>
                  <a:pt x="6033134" y="165202"/>
                  <a:pt x="6033134" y="174650"/>
                </a:cubicBezTo>
                <a:cubicBezTo>
                  <a:pt x="6033134" y="181661"/>
                  <a:pt x="6030543" y="187757"/>
                  <a:pt x="6025361" y="192938"/>
                </a:cubicBezTo>
                <a:cubicBezTo>
                  <a:pt x="6020179" y="198120"/>
                  <a:pt x="6014236" y="200711"/>
                  <a:pt x="6007530" y="200711"/>
                </a:cubicBezTo>
                <a:cubicBezTo>
                  <a:pt x="6000520" y="200711"/>
                  <a:pt x="5994804" y="198196"/>
                  <a:pt x="5990386" y="193167"/>
                </a:cubicBezTo>
                <a:cubicBezTo>
                  <a:pt x="5985966" y="188138"/>
                  <a:pt x="5983756" y="181813"/>
                  <a:pt x="5983756" y="174193"/>
                </a:cubicBezTo>
                <a:cubicBezTo>
                  <a:pt x="5983756" y="165354"/>
                  <a:pt x="5986270" y="157963"/>
                  <a:pt x="5991300" y="152019"/>
                </a:cubicBezTo>
                <a:cubicBezTo>
                  <a:pt x="5996328" y="146075"/>
                  <a:pt x="6001891" y="143104"/>
                  <a:pt x="6007988" y="143104"/>
                </a:cubicBezTo>
                <a:close/>
                <a:moveTo>
                  <a:pt x="4776976" y="142342"/>
                </a:moveTo>
                <a:cubicBezTo>
                  <a:pt x="4774843" y="142342"/>
                  <a:pt x="4772633" y="143180"/>
                  <a:pt x="4770347" y="144856"/>
                </a:cubicBezTo>
                <a:cubicBezTo>
                  <a:pt x="4768061" y="146533"/>
                  <a:pt x="4767070" y="149047"/>
                  <a:pt x="4767375" y="152400"/>
                </a:cubicBezTo>
                <a:cubicBezTo>
                  <a:pt x="4767375" y="155448"/>
                  <a:pt x="4768290" y="158267"/>
                  <a:pt x="4770118" y="160858"/>
                </a:cubicBezTo>
                <a:cubicBezTo>
                  <a:pt x="4771947" y="163449"/>
                  <a:pt x="4774995" y="164744"/>
                  <a:pt x="4779262" y="164744"/>
                </a:cubicBezTo>
                <a:cubicBezTo>
                  <a:pt x="4782310" y="164744"/>
                  <a:pt x="4785206" y="163678"/>
                  <a:pt x="4787950" y="161544"/>
                </a:cubicBezTo>
                <a:cubicBezTo>
                  <a:pt x="4790692" y="159410"/>
                  <a:pt x="4792064" y="157429"/>
                  <a:pt x="4792064" y="155600"/>
                </a:cubicBezTo>
                <a:cubicBezTo>
                  <a:pt x="4792064" y="152857"/>
                  <a:pt x="4790464" y="149962"/>
                  <a:pt x="4787264" y="146914"/>
                </a:cubicBezTo>
                <a:cubicBezTo>
                  <a:pt x="4784063" y="143866"/>
                  <a:pt x="4780634" y="142342"/>
                  <a:pt x="4776976" y="142342"/>
                </a:cubicBezTo>
                <a:close/>
                <a:moveTo>
                  <a:pt x="5025922" y="133350"/>
                </a:moveTo>
                <a:lnTo>
                  <a:pt x="5026379" y="138836"/>
                </a:lnTo>
                <a:cubicBezTo>
                  <a:pt x="5026379" y="146761"/>
                  <a:pt x="5022874" y="152857"/>
                  <a:pt x="5015864" y="157124"/>
                </a:cubicBezTo>
                <a:cubicBezTo>
                  <a:pt x="5007938" y="161087"/>
                  <a:pt x="4997728" y="165506"/>
                  <a:pt x="4985231" y="170383"/>
                </a:cubicBezTo>
                <a:cubicBezTo>
                  <a:pt x="4972734" y="175260"/>
                  <a:pt x="4958104" y="180594"/>
                  <a:pt x="4941340" y="186385"/>
                </a:cubicBezTo>
                <a:lnTo>
                  <a:pt x="4943626" y="164440"/>
                </a:lnTo>
                <a:cubicBezTo>
                  <a:pt x="4964047" y="157124"/>
                  <a:pt x="4980812" y="151028"/>
                  <a:pt x="4993918" y="146152"/>
                </a:cubicBezTo>
                <a:cubicBezTo>
                  <a:pt x="5007024" y="141275"/>
                  <a:pt x="5017692" y="137008"/>
                  <a:pt x="5025922" y="133350"/>
                </a:cubicBezTo>
                <a:close/>
                <a:moveTo>
                  <a:pt x="4779262" y="124054"/>
                </a:moveTo>
                <a:cubicBezTo>
                  <a:pt x="4785968" y="123749"/>
                  <a:pt x="4791836" y="126568"/>
                  <a:pt x="4796864" y="132512"/>
                </a:cubicBezTo>
                <a:cubicBezTo>
                  <a:pt x="4801894" y="138455"/>
                  <a:pt x="4804408" y="146152"/>
                  <a:pt x="4804408" y="155600"/>
                </a:cubicBezTo>
                <a:cubicBezTo>
                  <a:pt x="4804408" y="162611"/>
                  <a:pt x="4801818" y="168707"/>
                  <a:pt x="4796636" y="173888"/>
                </a:cubicBezTo>
                <a:cubicBezTo>
                  <a:pt x="4791454" y="179070"/>
                  <a:pt x="4785510" y="181661"/>
                  <a:pt x="4778806" y="181661"/>
                </a:cubicBezTo>
                <a:cubicBezTo>
                  <a:pt x="4771794" y="181661"/>
                  <a:pt x="4766080" y="179146"/>
                  <a:pt x="4761660" y="174117"/>
                </a:cubicBezTo>
                <a:cubicBezTo>
                  <a:pt x="4757240" y="169088"/>
                  <a:pt x="4755030" y="162763"/>
                  <a:pt x="4755030" y="155143"/>
                </a:cubicBezTo>
                <a:cubicBezTo>
                  <a:pt x="4755030" y="146304"/>
                  <a:pt x="4757546" y="138913"/>
                  <a:pt x="4762575" y="132969"/>
                </a:cubicBezTo>
                <a:cubicBezTo>
                  <a:pt x="4767604" y="127025"/>
                  <a:pt x="4773166" y="124054"/>
                  <a:pt x="4779262" y="124054"/>
                </a:cubicBezTo>
                <a:close/>
                <a:moveTo>
                  <a:pt x="4425848" y="123825"/>
                </a:moveTo>
                <a:lnTo>
                  <a:pt x="4426304" y="129311"/>
                </a:lnTo>
                <a:cubicBezTo>
                  <a:pt x="4426304" y="137236"/>
                  <a:pt x="4422800" y="143332"/>
                  <a:pt x="4415789" y="147599"/>
                </a:cubicBezTo>
                <a:cubicBezTo>
                  <a:pt x="4407864" y="151562"/>
                  <a:pt x="4397654" y="155981"/>
                  <a:pt x="4385156" y="160858"/>
                </a:cubicBezTo>
                <a:cubicBezTo>
                  <a:pt x="4372660" y="165735"/>
                  <a:pt x="4358029" y="171069"/>
                  <a:pt x="4341266" y="176860"/>
                </a:cubicBezTo>
                <a:lnTo>
                  <a:pt x="4343552" y="154915"/>
                </a:lnTo>
                <a:cubicBezTo>
                  <a:pt x="4363974" y="147599"/>
                  <a:pt x="4380737" y="141503"/>
                  <a:pt x="4393844" y="136627"/>
                </a:cubicBezTo>
                <a:cubicBezTo>
                  <a:pt x="4406950" y="131750"/>
                  <a:pt x="4417618" y="127483"/>
                  <a:pt x="4425848" y="123825"/>
                </a:cubicBezTo>
                <a:close/>
                <a:moveTo>
                  <a:pt x="2511323" y="123825"/>
                </a:moveTo>
                <a:lnTo>
                  <a:pt x="2511780" y="129311"/>
                </a:lnTo>
                <a:cubicBezTo>
                  <a:pt x="2511780" y="137236"/>
                  <a:pt x="2508275" y="143332"/>
                  <a:pt x="2501265" y="147599"/>
                </a:cubicBezTo>
                <a:cubicBezTo>
                  <a:pt x="2493340" y="151562"/>
                  <a:pt x="2483129" y="155981"/>
                  <a:pt x="2470632" y="160858"/>
                </a:cubicBezTo>
                <a:cubicBezTo>
                  <a:pt x="2458135" y="165735"/>
                  <a:pt x="2443505" y="171069"/>
                  <a:pt x="2426741" y="176860"/>
                </a:cubicBezTo>
                <a:lnTo>
                  <a:pt x="2429027" y="154915"/>
                </a:lnTo>
                <a:cubicBezTo>
                  <a:pt x="2449449" y="147599"/>
                  <a:pt x="2466212" y="141503"/>
                  <a:pt x="2479319" y="136627"/>
                </a:cubicBezTo>
                <a:cubicBezTo>
                  <a:pt x="2492426" y="131750"/>
                  <a:pt x="2503094" y="127483"/>
                  <a:pt x="2511323" y="123825"/>
                </a:cubicBezTo>
                <a:close/>
                <a:moveTo>
                  <a:pt x="6120459" y="119482"/>
                </a:moveTo>
                <a:cubicBezTo>
                  <a:pt x="6132040" y="119482"/>
                  <a:pt x="6137832" y="125882"/>
                  <a:pt x="6137832" y="138684"/>
                </a:cubicBezTo>
                <a:cubicBezTo>
                  <a:pt x="6137832" y="143256"/>
                  <a:pt x="6137070" y="146914"/>
                  <a:pt x="6135546" y="149657"/>
                </a:cubicBezTo>
                <a:lnTo>
                  <a:pt x="6126402" y="148285"/>
                </a:lnTo>
                <a:lnTo>
                  <a:pt x="6126860" y="146456"/>
                </a:lnTo>
                <a:cubicBezTo>
                  <a:pt x="6126860" y="144932"/>
                  <a:pt x="6126326" y="143789"/>
                  <a:pt x="6125259" y="143027"/>
                </a:cubicBezTo>
                <a:cubicBezTo>
                  <a:pt x="6124192" y="142265"/>
                  <a:pt x="6122745" y="141884"/>
                  <a:pt x="6120916" y="141884"/>
                </a:cubicBezTo>
                <a:cubicBezTo>
                  <a:pt x="6117258" y="141884"/>
                  <a:pt x="6113905" y="143104"/>
                  <a:pt x="6110858" y="145542"/>
                </a:cubicBezTo>
                <a:cubicBezTo>
                  <a:pt x="6107810" y="147980"/>
                  <a:pt x="6105218" y="151181"/>
                  <a:pt x="6103085" y="155143"/>
                </a:cubicBezTo>
                <a:cubicBezTo>
                  <a:pt x="6108571" y="160934"/>
                  <a:pt x="6116191" y="163830"/>
                  <a:pt x="6125945" y="163830"/>
                </a:cubicBezTo>
                <a:cubicBezTo>
                  <a:pt x="6128384" y="163830"/>
                  <a:pt x="6131203" y="163678"/>
                  <a:pt x="6134404" y="163373"/>
                </a:cubicBezTo>
                <a:cubicBezTo>
                  <a:pt x="6137604" y="163068"/>
                  <a:pt x="6141185" y="162458"/>
                  <a:pt x="6145148" y="161544"/>
                </a:cubicBezTo>
                <a:lnTo>
                  <a:pt x="6143776" y="180746"/>
                </a:lnTo>
                <a:cubicBezTo>
                  <a:pt x="6132193" y="183490"/>
                  <a:pt x="6122592" y="186309"/>
                  <a:pt x="6114972" y="189205"/>
                </a:cubicBezTo>
                <a:cubicBezTo>
                  <a:pt x="6107352" y="192100"/>
                  <a:pt x="6098208" y="196291"/>
                  <a:pt x="6087540" y="201778"/>
                </a:cubicBezTo>
                <a:lnTo>
                  <a:pt x="6086168" y="183032"/>
                </a:lnTo>
                <a:lnTo>
                  <a:pt x="6103542" y="173431"/>
                </a:lnTo>
                <a:cubicBezTo>
                  <a:pt x="6093179" y="170383"/>
                  <a:pt x="6087998" y="164440"/>
                  <a:pt x="6087998" y="155600"/>
                </a:cubicBezTo>
                <a:cubicBezTo>
                  <a:pt x="6087998" y="149809"/>
                  <a:pt x="6089674" y="144170"/>
                  <a:pt x="6093027" y="138684"/>
                </a:cubicBezTo>
                <a:cubicBezTo>
                  <a:pt x="6096380" y="133198"/>
                  <a:pt x="6100646" y="128626"/>
                  <a:pt x="6105828" y="124968"/>
                </a:cubicBezTo>
                <a:cubicBezTo>
                  <a:pt x="6111010" y="121310"/>
                  <a:pt x="6115886" y="119482"/>
                  <a:pt x="6120459" y="119482"/>
                </a:cubicBezTo>
                <a:close/>
                <a:moveTo>
                  <a:pt x="5778396" y="114300"/>
                </a:moveTo>
                <a:lnTo>
                  <a:pt x="5778854" y="119786"/>
                </a:lnTo>
                <a:cubicBezTo>
                  <a:pt x="5778854" y="127711"/>
                  <a:pt x="5775348" y="133807"/>
                  <a:pt x="5768338" y="138074"/>
                </a:cubicBezTo>
                <a:cubicBezTo>
                  <a:pt x="5760414" y="142037"/>
                  <a:pt x="5750202" y="146456"/>
                  <a:pt x="5737706" y="151333"/>
                </a:cubicBezTo>
                <a:cubicBezTo>
                  <a:pt x="5725209" y="156210"/>
                  <a:pt x="5710578" y="161544"/>
                  <a:pt x="5693814" y="167335"/>
                </a:cubicBezTo>
                <a:lnTo>
                  <a:pt x="5696101" y="145390"/>
                </a:lnTo>
                <a:cubicBezTo>
                  <a:pt x="5716522" y="138074"/>
                  <a:pt x="5733286" y="131978"/>
                  <a:pt x="5746393" y="127102"/>
                </a:cubicBezTo>
                <a:cubicBezTo>
                  <a:pt x="5759500" y="122225"/>
                  <a:pt x="5770168" y="117958"/>
                  <a:pt x="5778396" y="114300"/>
                </a:cubicBezTo>
                <a:close/>
                <a:moveTo>
                  <a:pt x="4654447" y="114300"/>
                </a:moveTo>
                <a:lnTo>
                  <a:pt x="4654904" y="119786"/>
                </a:lnTo>
                <a:cubicBezTo>
                  <a:pt x="4654904" y="127711"/>
                  <a:pt x="4651399" y="133807"/>
                  <a:pt x="4644389" y="138074"/>
                </a:cubicBezTo>
                <a:cubicBezTo>
                  <a:pt x="4636464" y="142037"/>
                  <a:pt x="4626253" y="146456"/>
                  <a:pt x="4613756" y="151333"/>
                </a:cubicBezTo>
                <a:cubicBezTo>
                  <a:pt x="4601260" y="156210"/>
                  <a:pt x="4586629" y="161544"/>
                  <a:pt x="4569865" y="167335"/>
                </a:cubicBezTo>
                <a:lnTo>
                  <a:pt x="4572151" y="145390"/>
                </a:lnTo>
                <a:cubicBezTo>
                  <a:pt x="4592573" y="138074"/>
                  <a:pt x="4609336" y="131978"/>
                  <a:pt x="4622444" y="127102"/>
                </a:cubicBezTo>
                <a:cubicBezTo>
                  <a:pt x="4635550" y="122225"/>
                  <a:pt x="4646218" y="117958"/>
                  <a:pt x="4654447" y="114300"/>
                </a:cubicBezTo>
                <a:close/>
                <a:moveTo>
                  <a:pt x="3559073" y="114300"/>
                </a:moveTo>
                <a:lnTo>
                  <a:pt x="3559530" y="119786"/>
                </a:lnTo>
                <a:cubicBezTo>
                  <a:pt x="3559530" y="127711"/>
                  <a:pt x="3556024" y="133807"/>
                  <a:pt x="3549014" y="138074"/>
                </a:cubicBezTo>
                <a:cubicBezTo>
                  <a:pt x="3541089" y="142037"/>
                  <a:pt x="3530878" y="146456"/>
                  <a:pt x="3518382" y="151333"/>
                </a:cubicBezTo>
                <a:cubicBezTo>
                  <a:pt x="3505885" y="156210"/>
                  <a:pt x="3491254" y="161544"/>
                  <a:pt x="3474491" y="167335"/>
                </a:cubicBezTo>
                <a:lnTo>
                  <a:pt x="3476777" y="145390"/>
                </a:lnTo>
                <a:cubicBezTo>
                  <a:pt x="3497198" y="138074"/>
                  <a:pt x="3513962" y="131978"/>
                  <a:pt x="3527069" y="127102"/>
                </a:cubicBezTo>
                <a:cubicBezTo>
                  <a:pt x="3540175" y="122225"/>
                  <a:pt x="3550843" y="117958"/>
                  <a:pt x="3559073" y="114300"/>
                </a:cubicBezTo>
                <a:close/>
                <a:moveTo>
                  <a:pt x="6416572" y="93878"/>
                </a:moveTo>
                <a:cubicBezTo>
                  <a:pt x="6413220" y="93878"/>
                  <a:pt x="6409866" y="94640"/>
                  <a:pt x="6406514" y="96164"/>
                </a:cubicBezTo>
                <a:cubicBezTo>
                  <a:pt x="6403161" y="97688"/>
                  <a:pt x="6398588" y="101041"/>
                  <a:pt x="6392798" y="106223"/>
                </a:cubicBezTo>
                <a:cubicBezTo>
                  <a:pt x="6398894" y="108356"/>
                  <a:pt x="6403770" y="109423"/>
                  <a:pt x="6407428" y="109423"/>
                </a:cubicBezTo>
                <a:cubicBezTo>
                  <a:pt x="6414134" y="109423"/>
                  <a:pt x="6418858" y="109118"/>
                  <a:pt x="6421601" y="108509"/>
                </a:cubicBezTo>
                <a:cubicBezTo>
                  <a:pt x="6424344" y="107899"/>
                  <a:pt x="6427850" y="106680"/>
                  <a:pt x="6432116" y="104851"/>
                </a:cubicBezTo>
                <a:cubicBezTo>
                  <a:pt x="6428460" y="97536"/>
                  <a:pt x="6423278" y="93878"/>
                  <a:pt x="6416572" y="93878"/>
                </a:cubicBezTo>
                <a:close/>
                <a:moveTo>
                  <a:pt x="6262876" y="85192"/>
                </a:moveTo>
                <a:cubicBezTo>
                  <a:pt x="6260742" y="85192"/>
                  <a:pt x="6258532" y="86030"/>
                  <a:pt x="6256247" y="87706"/>
                </a:cubicBezTo>
                <a:cubicBezTo>
                  <a:pt x="6253960" y="89383"/>
                  <a:pt x="6252970" y="91897"/>
                  <a:pt x="6253275" y="95250"/>
                </a:cubicBezTo>
                <a:cubicBezTo>
                  <a:pt x="6253275" y="98298"/>
                  <a:pt x="6254190" y="101117"/>
                  <a:pt x="6256018" y="103708"/>
                </a:cubicBezTo>
                <a:cubicBezTo>
                  <a:pt x="6257848" y="106299"/>
                  <a:pt x="6260895" y="107594"/>
                  <a:pt x="6265162" y="107594"/>
                </a:cubicBezTo>
                <a:cubicBezTo>
                  <a:pt x="6268210" y="107594"/>
                  <a:pt x="6271106" y="106528"/>
                  <a:pt x="6273850" y="104394"/>
                </a:cubicBezTo>
                <a:cubicBezTo>
                  <a:pt x="6276592" y="102260"/>
                  <a:pt x="6277964" y="100279"/>
                  <a:pt x="6277964" y="98450"/>
                </a:cubicBezTo>
                <a:cubicBezTo>
                  <a:pt x="6277964" y="95707"/>
                  <a:pt x="6276364" y="92812"/>
                  <a:pt x="6273164" y="89764"/>
                </a:cubicBezTo>
                <a:cubicBezTo>
                  <a:pt x="6269963" y="86716"/>
                  <a:pt x="6266534" y="85192"/>
                  <a:pt x="6262876" y="85192"/>
                </a:cubicBezTo>
                <a:close/>
                <a:moveTo>
                  <a:pt x="3653027" y="85192"/>
                </a:moveTo>
                <a:cubicBezTo>
                  <a:pt x="3650894" y="85192"/>
                  <a:pt x="3648684" y="86030"/>
                  <a:pt x="3646398" y="87706"/>
                </a:cubicBezTo>
                <a:cubicBezTo>
                  <a:pt x="3644112" y="89383"/>
                  <a:pt x="3643121" y="91897"/>
                  <a:pt x="3643426" y="95250"/>
                </a:cubicBezTo>
                <a:cubicBezTo>
                  <a:pt x="3643426" y="98298"/>
                  <a:pt x="3644340" y="101117"/>
                  <a:pt x="3646169" y="103708"/>
                </a:cubicBezTo>
                <a:cubicBezTo>
                  <a:pt x="3647998" y="106299"/>
                  <a:pt x="3651046" y="107594"/>
                  <a:pt x="3655314" y="107594"/>
                </a:cubicBezTo>
                <a:cubicBezTo>
                  <a:pt x="3658361" y="107594"/>
                  <a:pt x="3661257" y="106528"/>
                  <a:pt x="3664000" y="104394"/>
                </a:cubicBezTo>
                <a:cubicBezTo>
                  <a:pt x="3666743" y="102260"/>
                  <a:pt x="3668115" y="100279"/>
                  <a:pt x="3668115" y="98450"/>
                </a:cubicBezTo>
                <a:cubicBezTo>
                  <a:pt x="3668115" y="95707"/>
                  <a:pt x="3666515" y="92812"/>
                  <a:pt x="3663314" y="89764"/>
                </a:cubicBezTo>
                <a:cubicBezTo>
                  <a:pt x="3660114" y="86716"/>
                  <a:pt x="3656685" y="85192"/>
                  <a:pt x="3653027" y="85192"/>
                </a:cubicBezTo>
                <a:close/>
                <a:moveTo>
                  <a:pt x="6420230" y="74219"/>
                </a:moveTo>
                <a:cubicBezTo>
                  <a:pt x="6425716" y="74219"/>
                  <a:pt x="6430744" y="77114"/>
                  <a:pt x="6435317" y="82906"/>
                </a:cubicBezTo>
                <a:cubicBezTo>
                  <a:pt x="6439889" y="88697"/>
                  <a:pt x="6442174" y="95555"/>
                  <a:pt x="6442176" y="103480"/>
                </a:cubicBezTo>
                <a:cubicBezTo>
                  <a:pt x="6442174" y="108966"/>
                  <a:pt x="6440956" y="115062"/>
                  <a:pt x="6438518" y="121768"/>
                </a:cubicBezTo>
                <a:cubicBezTo>
                  <a:pt x="6433641" y="125120"/>
                  <a:pt x="6428764" y="127406"/>
                  <a:pt x="6423888" y="128626"/>
                </a:cubicBezTo>
                <a:cubicBezTo>
                  <a:pt x="6419010" y="129845"/>
                  <a:pt x="6413524" y="130454"/>
                  <a:pt x="6407428" y="130454"/>
                </a:cubicBezTo>
                <a:cubicBezTo>
                  <a:pt x="6401636" y="130454"/>
                  <a:pt x="6396150" y="129616"/>
                  <a:pt x="6390969" y="127940"/>
                </a:cubicBezTo>
                <a:cubicBezTo>
                  <a:pt x="6385787" y="126263"/>
                  <a:pt x="6379234" y="123444"/>
                  <a:pt x="6371310" y="119482"/>
                </a:cubicBezTo>
                <a:cubicBezTo>
                  <a:pt x="6364908" y="122530"/>
                  <a:pt x="6359574" y="126187"/>
                  <a:pt x="6355308" y="130454"/>
                </a:cubicBezTo>
                <a:lnTo>
                  <a:pt x="6347078" y="123596"/>
                </a:lnTo>
                <a:cubicBezTo>
                  <a:pt x="6352260" y="115976"/>
                  <a:pt x="6357060" y="109957"/>
                  <a:pt x="6361480" y="105537"/>
                </a:cubicBezTo>
                <a:cubicBezTo>
                  <a:pt x="6365898" y="101117"/>
                  <a:pt x="6370852" y="98908"/>
                  <a:pt x="6376338" y="98908"/>
                </a:cubicBezTo>
                <a:cubicBezTo>
                  <a:pt x="6378472" y="98908"/>
                  <a:pt x="6380758" y="99670"/>
                  <a:pt x="6383196" y="101194"/>
                </a:cubicBezTo>
                <a:cubicBezTo>
                  <a:pt x="6389292" y="91745"/>
                  <a:pt x="6395312" y="84887"/>
                  <a:pt x="6401256" y="80620"/>
                </a:cubicBezTo>
                <a:cubicBezTo>
                  <a:pt x="6407200" y="76352"/>
                  <a:pt x="6413524" y="74219"/>
                  <a:pt x="6420230" y="74219"/>
                </a:cubicBezTo>
                <a:close/>
                <a:moveTo>
                  <a:pt x="6265162" y="66904"/>
                </a:moveTo>
                <a:cubicBezTo>
                  <a:pt x="6271868" y="66599"/>
                  <a:pt x="6277736" y="69418"/>
                  <a:pt x="6282764" y="75362"/>
                </a:cubicBezTo>
                <a:cubicBezTo>
                  <a:pt x="6287794" y="81305"/>
                  <a:pt x="6290308" y="89002"/>
                  <a:pt x="6290308" y="98450"/>
                </a:cubicBezTo>
                <a:cubicBezTo>
                  <a:pt x="6290308" y="105461"/>
                  <a:pt x="6287718" y="111557"/>
                  <a:pt x="6282536" y="116738"/>
                </a:cubicBezTo>
                <a:cubicBezTo>
                  <a:pt x="6277354" y="121920"/>
                  <a:pt x="6271410" y="124511"/>
                  <a:pt x="6264706" y="124511"/>
                </a:cubicBezTo>
                <a:cubicBezTo>
                  <a:pt x="6257694" y="124511"/>
                  <a:pt x="6251980" y="121996"/>
                  <a:pt x="6247560" y="116967"/>
                </a:cubicBezTo>
                <a:cubicBezTo>
                  <a:pt x="6243140" y="111938"/>
                  <a:pt x="6240931" y="105613"/>
                  <a:pt x="6240931" y="97993"/>
                </a:cubicBezTo>
                <a:cubicBezTo>
                  <a:pt x="6240931" y="89154"/>
                  <a:pt x="6243446" y="81763"/>
                  <a:pt x="6248475" y="75819"/>
                </a:cubicBezTo>
                <a:cubicBezTo>
                  <a:pt x="6253504" y="69875"/>
                  <a:pt x="6259066" y="66904"/>
                  <a:pt x="6265162" y="66904"/>
                </a:cubicBezTo>
                <a:close/>
                <a:moveTo>
                  <a:pt x="3655314" y="66904"/>
                </a:moveTo>
                <a:cubicBezTo>
                  <a:pt x="3662019" y="66599"/>
                  <a:pt x="3667886" y="69418"/>
                  <a:pt x="3672916" y="75362"/>
                </a:cubicBezTo>
                <a:cubicBezTo>
                  <a:pt x="3677944" y="81305"/>
                  <a:pt x="3680459" y="89002"/>
                  <a:pt x="3680459" y="98450"/>
                </a:cubicBezTo>
                <a:cubicBezTo>
                  <a:pt x="3680459" y="105461"/>
                  <a:pt x="3677868" y="111557"/>
                  <a:pt x="3672687" y="116738"/>
                </a:cubicBezTo>
                <a:cubicBezTo>
                  <a:pt x="3667505" y="121920"/>
                  <a:pt x="3661561" y="124511"/>
                  <a:pt x="3654856" y="124511"/>
                </a:cubicBezTo>
                <a:cubicBezTo>
                  <a:pt x="3647845" y="124511"/>
                  <a:pt x="3642130" y="121996"/>
                  <a:pt x="3637711" y="116967"/>
                </a:cubicBezTo>
                <a:cubicBezTo>
                  <a:pt x="3633291" y="111938"/>
                  <a:pt x="3631082" y="105613"/>
                  <a:pt x="3631082" y="97993"/>
                </a:cubicBezTo>
                <a:cubicBezTo>
                  <a:pt x="3631082" y="89154"/>
                  <a:pt x="3633596" y="81763"/>
                  <a:pt x="3638626" y="75819"/>
                </a:cubicBezTo>
                <a:cubicBezTo>
                  <a:pt x="3643654" y="69875"/>
                  <a:pt x="3649217" y="66904"/>
                  <a:pt x="3655314" y="66904"/>
                </a:cubicBezTo>
                <a:close/>
                <a:moveTo>
                  <a:pt x="3771670" y="61417"/>
                </a:moveTo>
                <a:cubicBezTo>
                  <a:pt x="3783253" y="61417"/>
                  <a:pt x="3789044" y="67818"/>
                  <a:pt x="3789044" y="80620"/>
                </a:cubicBezTo>
                <a:cubicBezTo>
                  <a:pt x="3789044" y="85192"/>
                  <a:pt x="3788282" y="88849"/>
                  <a:pt x="3786758" y="91592"/>
                </a:cubicBezTo>
                <a:lnTo>
                  <a:pt x="3777614" y="90221"/>
                </a:lnTo>
                <a:lnTo>
                  <a:pt x="3778071" y="88392"/>
                </a:lnTo>
                <a:cubicBezTo>
                  <a:pt x="3778071" y="86868"/>
                  <a:pt x="3777538" y="85725"/>
                  <a:pt x="3776471" y="84963"/>
                </a:cubicBezTo>
                <a:cubicBezTo>
                  <a:pt x="3775404" y="84201"/>
                  <a:pt x="3773957" y="83820"/>
                  <a:pt x="3772128" y="83820"/>
                </a:cubicBezTo>
                <a:cubicBezTo>
                  <a:pt x="3768470" y="83820"/>
                  <a:pt x="3765118" y="85039"/>
                  <a:pt x="3762070" y="87478"/>
                </a:cubicBezTo>
                <a:cubicBezTo>
                  <a:pt x="3759021" y="89916"/>
                  <a:pt x="3756430" y="93116"/>
                  <a:pt x="3754297" y="97079"/>
                </a:cubicBezTo>
                <a:cubicBezTo>
                  <a:pt x="3759784" y="102870"/>
                  <a:pt x="3767404" y="105766"/>
                  <a:pt x="3777157" y="105766"/>
                </a:cubicBezTo>
                <a:cubicBezTo>
                  <a:pt x="3779595" y="105766"/>
                  <a:pt x="3782415" y="105613"/>
                  <a:pt x="3785615" y="105308"/>
                </a:cubicBezTo>
                <a:cubicBezTo>
                  <a:pt x="3788816" y="105004"/>
                  <a:pt x="3792397" y="104394"/>
                  <a:pt x="3796360" y="103480"/>
                </a:cubicBezTo>
                <a:lnTo>
                  <a:pt x="3794988" y="122682"/>
                </a:lnTo>
                <a:cubicBezTo>
                  <a:pt x="3783405" y="125425"/>
                  <a:pt x="3773804" y="128245"/>
                  <a:pt x="3766184" y="131140"/>
                </a:cubicBezTo>
                <a:cubicBezTo>
                  <a:pt x="3758564" y="134036"/>
                  <a:pt x="3749420" y="138227"/>
                  <a:pt x="3738752" y="143713"/>
                </a:cubicBezTo>
                <a:lnTo>
                  <a:pt x="3737381" y="124968"/>
                </a:lnTo>
                <a:lnTo>
                  <a:pt x="3754754" y="115367"/>
                </a:lnTo>
                <a:cubicBezTo>
                  <a:pt x="3744391" y="112319"/>
                  <a:pt x="3739210" y="106375"/>
                  <a:pt x="3739210" y="97536"/>
                </a:cubicBezTo>
                <a:cubicBezTo>
                  <a:pt x="3739210" y="91745"/>
                  <a:pt x="3740886" y="86106"/>
                  <a:pt x="3744239" y="80620"/>
                </a:cubicBezTo>
                <a:cubicBezTo>
                  <a:pt x="3747591" y="75133"/>
                  <a:pt x="3751858" y="70561"/>
                  <a:pt x="3757040" y="66904"/>
                </a:cubicBezTo>
                <a:cubicBezTo>
                  <a:pt x="3762222" y="63246"/>
                  <a:pt x="3767099" y="61417"/>
                  <a:pt x="3771670" y="61417"/>
                </a:cubicBezTo>
                <a:close/>
                <a:moveTo>
                  <a:pt x="714146" y="61417"/>
                </a:moveTo>
                <a:cubicBezTo>
                  <a:pt x="725729" y="61417"/>
                  <a:pt x="731520" y="67818"/>
                  <a:pt x="731520" y="80620"/>
                </a:cubicBezTo>
                <a:cubicBezTo>
                  <a:pt x="731520" y="85192"/>
                  <a:pt x="730758" y="88849"/>
                  <a:pt x="729234" y="91592"/>
                </a:cubicBezTo>
                <a:lnTo>
                  <a:pt x="720090" y="90221"/>
                </a:lnTo>
                <a:lnTo>
                  <a:pt x="720547" y="88392"/>
                </a:lnTo>
                <a:cubicBezTo>
                  <a:pt x="720547" y="86868"/>
                  <a:pt x="720014" y="85725"/>
                  <a:pt x="718947" y="84963"/>
                </a:cubicBezTo>
                <a:cubicBezTo>
                  <a:pt x="717880" y="84201"/>
                  <a:pt x="716432" y="83820"/>
                  <a:pt x="714603" y="83820"/>
                </a:cubicBezTo>
                <a:cubicBezTo>
                  <a:pt x="710946" y="83820"/>
                  <a:pt x="707593" y="85039"/>
                  <a:pt x="704545" y="87478"/>
                </a:cubicBezTo>
                <a:cubicBezTo>
                  <a:pt x="701497" y="89916"/>
                  <a:pt x="698906" y="93116"/>
                  <a:pt x="696773" y="97079"/>
                </a:cubicBezTo>
                <a:cubicBezTo>
                  <a:pt x="702259" y="102870"/>
                  <a:pt x="709879" y="105766"/>
                  <a:pt x="719633" y="105766"/>
                </a:cubicBezTo>
                <a:cubicBezTo>
                  <a:pt x="722071" y="105766"/>
                  <a:pt x="724890" y="105613"/>
                  <a:pt x="728091" y="105308"/>
                </a:cubicBezTo>
                <a:cubicBezTo>
                  <a:pt x="731291" y="105004"/>
                  <a:pt x="734872" y="104394"/>
                  <a:pt x="738835" y="103480"/>
                </a:cubicBezTo>
                <a:lnTo>
                  <a:pt x="737463" y="122682"/>
                </a:lnTo>
                <a:cubicBezTo>
                  <a:pt x="725881" y="125425"/>
                  <a:pt x="716280" y="128245"/>
                  <a:pt x="708660" y="131140"/>
                </a:cubicBezTo>
                <a:cubicBezTo>
                  <a:pt x="701040" y="134036"/>
                  <a:pt x="691896" y="138227"/>
                  <a:pt x="681228" y="143713"/>
                </a:cubicBezTo>
                <a:lnTo>
                  <a:pt x="679856" y="124968"/>
                </a:lnTo>
                <a:lnTo>
                  <a:pt x="697230" y="115367"/>
                </a:lnTo>
                <a:cubicBezTo>
                  <a:pt x="686867" y="112319"/>
                  <a:pt x="681685" y="106375"/>
                  <a:pt x="681685" y="97536"/>
                </a:cubicBezTo>
                <a:cubicBezTo>
                  <a:pt x="681685" y="91745"/>
                  <a:pt x="683361" y="86106"/>
                  <a:pt x="686714" y="80620"/>
                </a:cubicBezTo>
                <a:cubicBezTo>
                  <a:pt x="690067" y="75133"/>
                  <a:pt x="694334" y="70561"/>
                  <a:pt x="699516" y="66904"/>
                </a:cubicBezTo>
                <a:cubicBezTo>
                  <a:pt x="704697" y="63246"/>
                  <a:pt x="709574" y="61417"/>
                  <a:pt x="714146" y="61417"/>
                </a:cubicBezTo>
                <a:close/>
                <a:moveTo>
                  <a:pt x="6149872" y="57150"/>
                </a:moveTo>
                <a:lnTo>
                  <a:pt x="6150329" y="62636"/>
                </a:lnTo>
                <a:cubicBezTo>
                  <a:pt x="6150328" y="70561"/>
                  <a:pt x="6146824" y="76657"/>
                  <a:pt x="6139814" y="80924"/>
                </a:cubicBezTo>
                <a:cubicBezTo>
                  <a:pt x="6131888" y="84887"/>
                  <a:pt x="6121678" y="89306"/>
                  <a:pt x="6109181" y="94183"/>
                </a:cubicBezTo>
                <a:cubicBezTo>
                  <a:pt x="6096684" y="99060"/>
                  <a:pt x="6082054" y="104394"/>
                  <a:pt x="6065290" y="110185"/>
                </a:cubicBezTo>
                <a:lnTo>
                  <a:pt x="6067576" y="88240"/>
                </a:lnTo>
                <a:cubicBezTo>
                  <a:pt x="6087997" y="80924"/>
                  <a:pt x="6104761" y="74828"/>
                  <a:pt x="6117868" y="69952"/>
                </a:cubicBezTo>
                <a:cubicBezTo>
                  <a:pt x="6130974" y="65075"/>
                  <a:pt x="6141642" y="60808"/>
                  <a:pt x="6149872" y="57150"/>
                </a:cubicBezTo>
                <a:close/>
                <a:moveTo>
                  <a:pt x="1852193" y="45872"/>
                </a:moveTo>
                <a:cubicBezTo>
                  <a:pt x="1854632" y="57150"/>
                  <a:pt x="1856308" y="66523"/>
                  <a:pt x="1857222" y="73990"/>
                </a:cubicBezTo>
                <a:cubicBezTo>
                  <a:pt x="1858137" y="81458"/>
                  <a:pt x="1858823" y="88163"/>
                  <a:pt x="1859280" y="94107"/>
                </a:cubicBezTo>
                <a:cubicBezTo>
                  <a:pt x="1859737" y="100051"/>
                  <a:pt x="1859966" y="106680"/>
                  <a:pt x="1859966" y="113995"/>
                </a:cubicBezTo>
                <a:cubicBezTo>
                  <a:pt x="1859966" y="129540"/>
                  <a:pt x="1855698" y="142646"/>
                  <a:pt x="1847164" y="153314"/>
                </a:cubicBezTo>
                <a:lnTo>
                  <a:pt x="1844420" y="152400"/>
                </a:lnTo>
                <a:cubicBezTo>
                  <a:pt x="1844420" y="139903"/>
                  <a:pt x="1843582" y="127787"/>
                  <a:pt x="1841906" y="116053"/>
                </a:cubicBezTo>
                <a:cubicBezTo>
                  <a:pt x="1840230" y="104318"/>
                  <a:pt x="1838020" y="93116"/>
                  <a:pt x="1835277" y="82448"/>
                </a:cubicBezTo>
                <a:cubicBezTo>
                  <a:pt x="1834362" y="78486"/>
                  <a:pt x="1833905" y="74981"/>
                  <a:pt x="1833905" y="71933"/>
                </a:cubicBezTo>
                <a:cubicBezTo>
                  <a:pt x="1833905" y="65837"/>
                  <a:pt x="1835658" y="60427"/>
                  <a:pt x="1839163" y="55702"/>
                </a:cubicBezTo>
                <a:cubicBezTo>
                  <a:pt x="1842668" y="50978"/>
                  <a:pt x="1847012" y="47701"/>
                  <a:pt x="1852193" y="45872"/>
                </a:cubicBezTo>
                <a:close/>
                <a:moveTo>
                  <a:pt x="3806722" y="0"/>
                </a:moveTo>
                <a:lnTo>
                  <a:pt x="3807180" y="5486"/>
                </a:lnTo>
                <a:cubicBezTo>
                  <a:pt x="3807180" y="13411"/>
                  <a:pt x="3803674" y="19507"/>
                  <a:pt x="3796664" y="23774"/>
                </a:cubicBezTo>
                <a:cubicBezTo>
                  <a:pt x="3788739" y="27737"/>
                  <a:pt x="3778528" y="32156"/>
                  <a:pt x="3766032" y="37033"/>
                </a:cubicBezTo>
                <a:cubicBezTo>
                  <a:pt x="3753535" y="41910"/>
                  <a:pt x="3738904" y="47244"/>
                  <a:pt x="3722141" y="53035"/>
                </a:cubicBezTo>
                <a:lnTo>
                  <a:pt x="3724427" y="31090"/>
                </a:lnTo>
                <a:cubicBezTo>
                  <a:pt x="3744848" y="23774"/>
                  <a:pt x="3761612" y="17678"/>
                  <a:pt x="3774719" y="12802"/>
                </a:cubicBezTo>
                <a:cubicBezTo>
                  <a:pt x="3787825" y="7925"/>
                  <a:pt x="3798493" y="3658"/>
                  <a:pt x="3806722" y="0"/>
                </a:cubicBezTo>
                <a:close/>
                <a:moveTo>
                  <a:pt x="749198" y="0"/>
                </a:moveTo>
                <a:lnTo>
                  <a:pt x="749656" y="5486"/>
                </a:lnTo>
                <a:cubicBezTo>
                  <a:pt x="749656" y="13411"/>
                  <a:pt x="746150" y="19507"/>
                  <a:pt x="739140" y="23774"/>
                </a:cubicBezTo>
                <a:cubicBezTo>
                  <a:pt x="731215" y="27737"/>
                  <a:pt x="721004" y="32156"/>
                  <a:pt x="708508" y="37033"/>
                </a:cubicBezTo>
                <a:cubicBezTo>
                  <a:pt x="696011" y="41910"/>
                  <a:pt x="681380" y="47244"/>
                  <a:pt x="664616" y="53035"/>
                </a:cubicBezTo>
                <a:lnTo>
                  <a:pt x="666902" y="31090"/>
                </a:lnTo>
                <a:cubicBezTo>
                  <a:pt x="687324" y="23774"/>
                  <a:pt x="704088" y="17678"/>
                  <a:pt x="717194" y="12802"/>
                </a:cubicBezTo>
                <a:cubicBezTo>
                  <a:pt x="730301" y="7925"/>
                  <a:pt x="740969" y="3658"/>
                  <a:pt x="749198"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D583DD86-5D0F-556A-80EA-6EC2CCD32DE8}"/>
              </a:ext>
            </a:extLst>
          </p:cNvPr>
          <p:cNvSpPr txBox="1"/>
          <p:nvPr/>
        </p:nvSpPr>
        <p:spPr>
          <a:xfrm>
            <a:off x="9721532" y="4926159"/>
            <a:ext cx="6965193" cy="1200329"/>
          </a:xfrm>
          <a:prstGeom prst="rect">
            <a:avLst/>
          </a:prstGeom>
          <a:noFill/>
        </p:spPr>
        <p:txBody>
          <a:bodyPr wrap="square" rtlCol="0">
            <a:spAutoFit/>
          </a:bodyPr>
          <a:lstStyle/>
          <a:p>
            <a:pPr marL="0" indent="0" algn="ctr">
              <a:buNone/>
            </a:pPr>
            <a:r>
              <a:rPr lang="en-GB" sz="2400" i="0" u="none" strike="noStrike" dirty="0">
                <a:solidFill>
                  <a:srgbClr val="000000"/>
                </a:solidFill>
                <a:effectLst/>
                <a:latin typeface="Inter"/>
              </a:rPr>
              <a:t>how We spread out the earth and put solid mountains on it, and caused every kind of joyous plant to grow in it,</a:t>
            </a:r>
            <a:endParaRPr lang="en-GB" sz="4400" dirty="0">
              <a:effectLst/>
            </a:endParaRPr>
          </a:p>
        </p:txBody>
      </p:sp>
      <p:sp>
        <p:nvSpPr>
          <p:cNvPr id="8" name="Freeform: Shape 7">
            <a:extLst>
              <a:ext uri="{FF2B5EF4-FFF2-40B4-BE49-F238E27FC236}">
                <a16:creationId xmlns:a16="http://schemas.microsoft.com/office/drawing/2014/main" id="{5A17BF2C-7AF4-9B76-2854-F0F40FCA8701}"/>
              </a:ext>
            </a:extLst>
          </p:cNvPr>
          <p:cNvSpPr/>
          <p:nvPr/>
        </p:nvSpPr>
        <p:spPr>
          <a:xfrm rot="20799858">
            <a:off x="-245960" y="5160410"/>
            <a:ext cx="9937148" cy="5398512"/>
          </a:xfrm>
          <a:custGeom>
            <a:avLst/>
            <a:gdLst>
              <a:gd name="connsiteX0" fmla="*/ 533902 w 5542288"/>
              <a:gd name="connsiteY0" fmla="*/ 18036 h 3049071"/>
              <a:gd name="connsiteX1" fmla="*/ 1979382 w 5542288"/>
              <a:gd name="connsiteY1" fmla="*/ 667978 h 3049071"/>
              <a:gd name="connsiteX2" fmla="*/ 3378861 w 5542288"/>
              <a:gd name="connsiteY2" fmla="*/ 955722 h 3049071"/>
              <a:gd name="connsiteX3" fmla="*/ 4795784 w 5542288"/>
              <a:gd name="connsiteY3" fmla="*/ 1648925 h 3049071"/>
              <a:gd name="connsiteX4" fmla="*/ 5542288 w 5542288"/>
              <a:gd name="connsiteY4" fmla="*/ 2966753 h 3049071"/>
              <a:gd name="connsiteX5" fmla="*/ 5539185 w 5542288"/>
              <a:gd name="connsiteY5" fmla="*/ 3049071 h 3049071"/>
              <a:gd name="connsiteX6" fmla="*/ 0 w 5542288"/>
              <a:gd name="connsiteY6" fmla="*/ 1736018 h 3049071"/>
              <a:gd name="connsiteX7" fmla="*/ 411519 w 5542288"/>
              <a:gd name="connsiteY7" fmla="*/ 0 h 3049071"/>
              <a:gd name="connsiteX8" fmla="*/ 430579 w 5542288"/>
              <a:gd name="connsiteY8" fmla="*/ 1167 h 3049071"/>
              <a:gd name="connsiteX9" fmla="*/ 533902 w 5542288"/>
              <a:gd name="connsiteY9" fmla="*/ 18036 h 304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2288" h="3049071">
                <a:moveTo>
                  <a:pt x="533902" y="18036"/>
                </a:moveTo>
                <a:cubicBezTo>
                  <a:pt x="988866" y="112723"/>
                  <a:pt x="1533053" y="476694"/>
                  <a:pt x="1979382" y="667978"/>
                </a:cubicBezTo>
                <a:cubicBezTo>
                  <a:pt x="2524350" y="903405"/>
                  <a:pt x="2921090" y="872889"/>
                  <a:pt x="3378861" y="955722"/>
                </a:cubicBezTo>
                <a:cubicBezTo>
                  <a:pt x="3832276" y="1042917"/>
                  <a:pt x="4346727" y="1243466"/>
                  <a:pt x="4795784" y="1648925"/>
                </a:cubicBezTo>
                <a:cubicBezTo>
                  <a:pt x="5188705" y="1999886"/>
                  <a:pt x="5534898" y="2504391"/>
                  <a:pt x="5542288" y="2966753"/>
                </a:cubicBezTo>
                <a:lnTo>
                  <a:pt x="5539185" y="3049071"/>
                </a:lnTo>
                <a:lnTo>
                  <a:pt x="0" y="1736018"/>
                </a:lnTo>
                <a:lnTo>
                  <a:pt x="411519" y="0"/>
                </a:lnTo>
                <a:lnTo>
                  <a:pt x="430579" y="1167"/>
                </a:lnTo>
                <a:cubicBezTo>
                  <a:pt x="464436" y="5062"/>
                  <a:pt x="498905" y="10753"/>
                  <a:pt x="533902" y="18036"/>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a:solidFill>
                <a:schemeClr val="tx1"/>
              </a:solidFill>
            </a:endParaRPr>
          </a:p>
        </p:txBody>
      </p:sp>
      <p:graphicFrame>
        <p:nvGraphicFramePr>
          <p:cNvPr id="4" name="Diagram 3">
            <a:extLst>
              <a:ext uri="{FF2B5EF4-FFF2-40B4-BE49-F238E27FC236}">
                <a16:creationId xmlns:a16="http://schemas.microsoft.com/office/drawing/2014/main" id="{8099BF2F-F73A-5532-3E62-951368976D53}"/>
              </a:ext>
            </a:extLst>
          </p:cNvPr>
          <p:cNvGraphicFramePr/>
          <p:nvPr>
            <p:extLst>
              <p:ext uri="{D42A27DB-BD31-4B8C-83A1-F6EECF244321}">
                <p14:modId xmlns:p14="http://schemas.microsoft.com/office/powerpoint/2010/main" val="2833310379"/>
              </p:ext>
            </p:extLst>
          </p:nvPr>
        </p:nvGraphicFramePr>
        <p:xfrm>
          <a:off x="655308" y="2823454"/>
          <a:ext cx="9328257" cy="58970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a:extLst>
              <a:ext uri="{FF2B5EF4-FFF2-40B4-BE49-F238E27FC236}">
                <a16:creationId xmlns:a16="http://schemas.microsoft.com/office/drawing/2014/main" id="{5B692B84-4D46-B702-9A0A-E9712914BFDC}"/>
              </a:ext>
            </a:extLst>
          </p:cNvPr>
          <p:cNvPicPr>
            <a:picLocks noChangeAspect="1"/>
          </p:cNvPicPr>
          <p:nvPr/>
        </p:nvPicPr>
        <p:blipFill>
          <a:blip r:embed="rId8"/>
          <a:stretch>
            <a:fillRect/>
          </a:stretch>
        </p:blipFill>
        <p:spPr>
          <a:xfrm>
            <a:off x="10614918" y="6057433"/>
            <a:ext cx="5408810" cy="3604465"/>
          </a:xfrm>
          <a:prstGeom prst="rect">
            <a:avLst/>
          </a:prstGeom>
          <a:effectLst>
            <a:softEdge rad="723900"/>
          </a:effectLst>
        </p:spPr>
      </p:pic>
    </p:spTree>
    <p:extLst>
      <p:ext uri="{BB962C8B-B14F-4D97-AF65-F5344CB8AC3E}">
        <p14:creationId xmlns:p14="http://schemas.microsoft.com/office/powerpoint/2010/main" val="1589154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graphicEl>
                                              <a:dgm id="{EE1CBD1B-5365-4DF7-8397-84DA14D24FFB}"/>
                                            </p:graphicEl>
                                          </p:spTgt>
                                        </p:tgtEl>
                                        <p:attrNameLst>
                                          <p:attrName>style.visibility</p:attrName>
                                        </p:attrNameLst>
                                      </p:cBhvr>
                                      <p:to>
                                        <p:strVal val="visible"/>
                                      </p:to>
                                    </p:set>
                                    <p:anim calcmode="lin" valueType="num">
                                      <p:cBhvr additive="base">
                                        <p:cTn id="7" dur="500" fill="hold"/>
                                        <p:tgtEl>
                                          <p:spTgt spid="4">
                                            <p:graphicEl>
                                              <a:dgm id="{EE1CBD1B-5365-4DF7-8397-84DA14D24FFB}"/>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EE1CBD1B-5365-4DF7-8397-84DA14D24FFB}"/>
                                            </p:graphic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graphicEl>
                                              <a:dgm id="{7F44C79C-74CC-4B2B-8368-1BC2405397E7}"/>
                                            </p:graphicEl>
                                          </p:spTgt>
                                        </p:tgtEl>
                                        <p:attrNameLst>
                                          <p:attrName>style.visibility</p:attrName>
                                        </p:attrNameLst>
                                      </p:cBhvr>
                                      <p:to>
                                        <p:strVal val="visible"/>
                                      </p:to>
                                    </p:set>
                                    <p:anim calcmode="lin" valueType="num">
                                      <p:cBhvr additive="base">
                                        <p:cTn id="11" dur="500" fill="hold"/>
                                        <p:tgtEl>
                                          <p:spTgt spid="4">
                                            <p:graphicEl>
                                              <a:dgm id="{7F44C79C-74CC-4B2B-8368-1BC2405397E7}"/>
                                            </p:graphic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graphicEl>
                                              <a:dgm id="{7F44C79C-74CC-4B2B-8368-1BC2405397E7}"/>
                                            </p:graphic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graphicEl>
                                              <a:dgm id="{D3580901-3874-4095-9BEB-1B330D004F22}"/>
                                            </p:graphicEl>
                                          </p:spTgt>
                                        </p:tgtEl>
                                        <p:attrNameLst>
                                          <p:attrName>style.visibility</p:attrName>
                                        </p:attrNameLst>
                                      </p:cBhvr>
                                      <p:to>
                                        <p:strVal val="visible"/>
                                      </p:to>
                                    </p:set>
                                    <p:anim calcmode="lin" valueType="num">
                                      <p:cBhvr additive="base">
                                        <p:cTn id="17" dur="500" fill="hold"/>
                                        <p:tgtEl>
                                          <p:spTgt spid="4">
                                            <p:graphicEl>
                                              <a:dgm id="{D3580901-3874-4095-9BEB-1B330D004F22}"/>
                                            </p:graphic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graphicEl>
                                              <a:dgm id="{D3580901-3874-4095-9BEB-1B330D004F22}"/>
                                            </p:graphic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graphicEl>
                                              <a:dgm id="{BD19D932-52B5-4A20-8F69-2C27AE22CCCA}"/>
                                            </p:graphicEl>
                                          </p:spTgt>
                                        </p:tgtEl>
                                        <p:attrNameLst>
                                          <p:attrName>style.visibility</p:attrName>
                                        </p:attrNameLst>
                                      </p:cBhvr>
                                      <p:to>
                                        <p:strVal val="visible"/>
                                      </p:to>
                                    </p:set>
                                    <p:anim calcmode="lin" valueType="num">
                                      <p:cBhvr additive="base">
                                        <p:cTn id="21" dur="500" fill="hold"/>
                                        <p:tgtEl>
                                          <p:spTgt spid="4">
                                            <p:graphicEl>
                                              <a:dgm id="{BD19D932-52B5-4A20-8F69-2C27AE22CCCA}"/>
                                            </p:graphic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graphicEl>
                                              <a:dgm id="{BD19D932-52B5-4A20-8F69-2C27AE22CCCA}"/>
                                            </p:graphic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
                                            <p:graphicEl>
                                              <a:dgm id="{7A863E44-8A21-4AEF-96F4-F58FFB65DA1E}"/>
                                            </p:graphicEl>
                                          </p:spTgt>
                                        </p:tgtEl>
                                        <p:attrNameLst>
                                          <p:attrName>style.visibility</p:attrName>
                                        </p:attrNameLst>
                                      </p:cBhvr>
                                      <p:to>
                                        <p:strVal val="visible"/>
                                      </p:to>
                                    </p:set>
                                    <p:anim calcmode="lin" valueType="num">
                                      <p:cBhvr additive="base">
                                        <p:cTn id="25" dur="500" fill="hold"/>
                                        <p:tgtEl>
                                          <p:spTgt spid="4">
                                            <p:graphicEl>
                                              <a:dgm id="{7A863E44-8A21-4AEF-96F4-F58FFB65DA1E}"/>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graphicEl>
                                              <a:dgm id="{7A863E44-8A21-4AEF-96F4-F58FFB65DA1E}"/>
                                            </p:graphic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
                                            <p:graphicEl>
                                              <a:dgm id="{92BE73B4-BB50-4B60-A6C9-F6881AB06284}"/>
                                            </p:graphicEl>
                                          </p:spTgt>
                                        </p:tgtEl>
                                        <p:attrNameLst>
                                          <p:attrName>style.visibility</p:attrName>
                                        </p:attrNameLst>
                                      </p:cBhvr>
                                      <p:to>
                                        <p:strVal val="visible"/>
                                      </p:to>
                                    </p:set>
                                    <p:anim calcmode="lin" valueType="num">
                                      <p:cBhvr additive="base">
                                        <p:cTn id="29" dur="500" fill="hold"/>
                                        <p:tgtEl>
                                          <p:spTgt spid="4">
                                            <p:graphicEl>
                                              <a:dgm id="{92BE73B4-BB50-4B60-A6C9-F6881AB06284}"/>
                                            </p:graphic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graphicEl>
                                              <a:dgm id="{92BE73B4-BB50-4B60-A6C9-F6881AB06284}"/>
                                            </p:graphic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
                                            <p:graphicEl>
                                              <a:dgm id="{D1DB04D6-28D5-48B4-BB20-7AB3557C6B2B}"/>
                                            </p:graphicEl>
                                          </p:spTgt>
                                        </p:tgtEl>
                                        <p:attrNameLst>
                                          <p:attrName>style.visibility</p:attrName>
                                        </p:attrNameLst>
                                      </p:cBhvr>
                                      <p:to>
                                        <p:strVal val="visible"/>
                                      </p:to>
                                    </p:set>
                                    <p:anim calcmode="lin" valueType="num">
                                      <p:cBhvr additive="base">
                                        <p:cTn id="33" dur="500" fill="hold"/>
                                        <p:tgtEl>
                                          <p:spTgt spid="4">
                                            <p:graphicEl>
                                              <a:dgm id="{D1DB04D6-28D5-48B4-BB20-7AB3557C6B2B}"/>
                                            </p:graphicEl>
                                          </p:spTgt>
                                        </p:tgtEl>
                                        <p:attrNameLst>
                                          <p:attrName>ppt_x</p:attrName>
                                        </p:attrNameLst>
                                      </p:cBhvr>
                                      <p:tavLst>
                                        <p:tav tm="0">
                                          <p:val>
                                            <p:strVal val="#ppt_x"/>
                                          </p:val>
                                        </p:tav>
                                        <p:tav tm="100000">
                                          <p:val>
                                            <p:strVal val="#ppt_x"/>
                                          </p:val>
                                        </p:tav>
                                      </p:tavLst>
                                    </p:anim>
                                    <p:anim calcmode="lin" valueType="num">
                                      <p:cBhvr additive="base">
                                        <p:cTn id="34" dur="500" fill="hold"/>
                                        <p:tgtEl>
                                          <p:spTgt spid="4">
                                            <p:graphicEl>
                                              <a:dgm id="{D1DB04D6-28D5-48B4-BB20-7AB3557C6B2B}"/>
                                            </p:graphic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4">
                                            <p:graphicEl>
                                              <a:dgm id="{70D1893A-56FE-4B9F-B18F-0A32F58E20FB}"/>
                                            </p:graphicEl>
                                          </p:spTgt>
                                        </p:tgtEl>
                                        <p:attrNameLst>
                                          <p:attrName>style.visibility</p:attrName>
                                        </p:attrNameLst>
                                      </p:cBhvr>
                                      <p:to>
                                        <p:strVal val="visible"/>
                                      </p:to>
                                    </p:set>
                                    <p:anim calcmode="lin" valueType="num">
                                      <p:cBhvr additive="base">
                                        <p:cTn id="37" dur="500" fill="hold"/>
                                        <p:tgtEl>
                                          <p:spTgt spid="4">
                                            <p:graphicEl>
                                              <a:dgm id="{70D1893A-56FE-4B9F-B18F-0A32F58E20FB}"/>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graphicEl>
                                              <a:dgm id="{70D1893A-56FE-4B9F-B18F-0A32F58E20FB}"/>
                                            </p:graphic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4">
                                            <p:graphicEl>
                                              <a:dgm id="{F9526D01-17CD-453C-92F1-44CCD66CB71B}"/>
                                            </p:graphicEl>
                                          </p:spTgt>
                                        </p:tgtEl>
                                        <p:attrNameLst>
                                          <p:attrName>style.visibility</p:attrName>
                                        </p:attrNameLst>
                                      </p:cBhvr>
                                      <p:to>
                                        <p:strVal val="visible"/>
                                      </p:to>
                                    </p:set>
                                    <p:anim calcmode="lin" valueType="num">
                                      <p:cBhvr additive="base">
                                        <p:cTn id="41" dur="500" fill="hold"/>
                                        <p:tgtEl>
                                          <p:spTgt spid="4">
                                            <p:graphicEl>
                                              <a:dgm id="{F9526D01-17CD-453C-92F1-44CCD66CB71B}"/>
                                            </p:graphicEl>
                                          </p:spTgt>
                                        </p:tgtEl>
                                        <p:attrNameLst>
                                          <p:attrName>ppt_x</p:attrName>
                                        </p:attrNameLst>
                                      </p:cBhvr>
                                      <p:tavLst>
                                        <p:tav tm="0">
                                          <p:val>
                                            <p:strVal val="#ppt_x"/>
                                          </p:val>
                                        </p:tav>
                                        <p:tav tm="100000">
                                          <p:val>
                                            <p:strVal val="#ppt_x"/>
                                          </p:val>
                                        </p:tav>
                                      </p:tavLst>
                                    </p:anim>
                                    <p:anim calcmode="lin" valueType="num">
                                      <p:cBhvr additive="base">
                                        <p:cTn id="42" dur="500" fill="hold"/>
                                        <p:tgtEl>
                                          <p:spTgt spid="4">
                                            <p:graphicEl>
                                              <a:dgm id="{F9526D01-17CD-453C-92F1-44CCD66CB71B}"/>
                                            </p:graphic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4">
                                            <p:graphicEl>
                                              <a:dgm id="{82F0D8A7-EA5A-4CF9-8180-93FD5A99A822}"/>
                                            </p:graphicEl>
                                          </p:spTgt>
                                        </p:tgtEl>
                                        <p:attrNameLst>
                                          <p:attrName>style.visibility</p:attrName>
                                        </p:attrNameLst>
                                      </p:cBhvr>
                                      <p:to>
                                        <p:strVal val="visible"/>
                                      </p:to>
                                    </p:set>
                                    <p:anim calcmode="lin" valueType="num">
                                      <p:cBhvr additive="base">
                                        <p:cTn id="45" dur="500" fill="hold"/>
                                        <p:tgtEl>
                                          <p:spTgt spid="4">
                                            <p:graphicEl>
                                              <a:dgm id="{82F0D8A7-EA5A-4CF9-8180-93FD5A99A822}"/>
                                            </p:graphicEl>
                                          </p:spTgt>
                                        </p:tgtEl>
                                        <p:attrNameLst>
                                          <p:attrName>ppt_x</p:attrName>
                                        </p:attrNameLst>
                                      </p:cBhvr>
                                      <p:tavLst>
                                        <p:tav tm="0">
                                          <p:val>
                                            <p:strVal val="#ppt_x"/>
                                          </p:val>
                                        </p:tav>
                                        <p:tav tm="100000">
                                          <p:val>
                                            <p:strVal val="#ppt_x"/>
                                          </p:val>
                                        </p:tav>
                                      </p:tavLst>
                                    </p:anim>
                                    <p:anim calcmode="lin" valueType="num">
                                      <p:cBhvr additive="base">
                                        <p:cTn id="46" dur="500" fill="hold"/>
                                        <p:tgtEl>
                                          <p:spTgt spid="4">
                                            <p:graphicEl>
                                              <a:dgm id="{82F0D8A7-EA5A-4CF9-8180-93FD5A99A822}"/>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AtOnce"/>
        </p:bldSub>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BCCCAE76-13E1-F3F8-5C7E-EB8A05D07973}"/>
            </a:ext>
          </a:extLst>
        </p:cNvPr>
        <p:cNvGrpSpPr/>
        <p:nvPr/>
      </p:nvGrpSpPr>
      <p:grpSpPr>
        <a:xfrm>
          <a:off x="0" y="0"/>
          <a:ext cx="0" cy="0"/>
          <a:chOff x="0" y="0"/>
          <a:chExt cx="0" cy="0"/>
        </a:xfrm>
      </p:grpSpPr>
      <p:sp>
        <p:nvSpPr>
          <p:cNvPr id="10" name="Background frame">
            <a:extLst>
              <a:ext uri="{FF2B5EF4-FFF2-40B4-BE49-F238E27FC236}">
                <a16:creationId xmlns:a16="http://schemas.microsoft.com/office/drawing/2014/main" id="{EF90C899-661C-4BA2-9BAB-305F7B382E9E}"/>
              </a:ext>
            </a:extLst>
          </p:cNvPr>
          <p:cNvSpPr/>
          <p:nvPr/>
        </p:nvSpPr>
        <p:spPr>
          <a:xfrm>
            <a:off x="9144000" y="1517513"/>
            <a:ext cx="7912045" cy="1664149"/>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EE2770BB-04FF-42AD-07C2-0904126C5AD3}"/>
              </a:ext>
            </a:extLst>
          </p:cNvPr>
          <p:cNvSpPr/>
          <p:nvPr/>
        </p:nvSpPr>
        <p:spPr>
          <a:xfrm>
            <a:off x="9148517" y="3503837"/>
            <a:ext cx="7912045" cy="1829988"/>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67B4B0E4-2AE8-BD95-A7C2-2A51145C1BF6}"/>
              </a:ext>
            </a:extLst>
          </p:cNvPr>
          <p:cNvSpPr txBox="1"/>
          <p:nvPr/>
        </p:nvSpPr>
        <p:spPr>
          <a:xfrm>
            <a:off x="1932840" y="1444743"/>
            <a:ext cx="6763687"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Who Will Benefit?</a:t>
            </a:r>
            <a:endParaRPr sz="1600" dirty="0">
              <a:solidFill>
                <a:srgbClr val="4B116F"/>
              </a:solidFill>
              <a:latin typeface="+mj-lt"/>
            </a:endParaRPr>
          </a:p>
        </p:txBody>
      </p:sp>
      <p:sp>
        <p:nvSpPr>
          <p:cNvPr id="3" name="Google Shape;203;p22">
            <a:extLst>
              <a:ext uri="{FF2B5EF4-FFF2-40B4-BE49-F238E27FC236}">
                <a16:creationId xmlns:a16="http://schemas.microsoft.com/office/drawing/2014/main" id="{FC6B052B-9EFB-7AC9-DA33-84A137F0FE8D}"/>
              </a:ext>
            </a:extLst>
          </p:cNvPr>
          <p:cNvSpPr txBox="1"/>
          <p:nvPr/>
        </p:nvSpPr>
        <p:spPr>
          <a:xfrm>
            <a:off x="1932841" y="2587123"/>
            <a:ext cx="6918109" cy="3093114"/>
          </a:xfrm>
          <a:prstGeom prst="rect">
            <a:avLst/>
          </a:prstGeom>
          <a:noFill/>
          <a:ln>
            <a:noFill/>
          </a:ln>
        </p:spPr>
        <p:txBody>
          <a:bodyPr spcFirstLastPara="1" wrap="square" lIns="91425" tIns="45700" rIns="91425" bIns="45700" anchor="t" anchorCtr="0">
            <a:spAutoFit/>
          </a:bodyPr>
          <a:lstStyle/>
          <a:p>
            <a:pPr marL="342900" marR="0" lvl="0" indent="-342900" algn="l" rtl="0">
              <a:lnSpc>
                <a:spcPct val="150000"/>
              </a:lnSpc>
              <a:spcBef>
                <a:spcPts val="0"/>
              </a:spcBef>
              <a:spcAft>
                <a:spcPts val="600"/>
              </a:spcAft>
              <a:buFont typeface="Arial" panose="020B0604020202020204" pitchFamily="34" charset="0"/>
              <a:buChar char="•"/>
            </a:pPr>
            <a:r>
              <a:rPr lang="en-US" sz="2400" dirty="0">
                <a:solidFill>
                  <a:srgbClr val="1E1E1E"/>
                </a:solidFill>
                <a:latin typeface="Inter Light"/>
                <a:ea typeface="Inter Light"/>
                <a:cs typeface="Inter Light"/>
                <a:sym typeface="Inter Light"/>
              </a:rPr>
              <a:t>Any knowledge that does not lead us to knowing Allah is incomplete, false or useless. </a:t>
            </a:r>
          </a:p>
          <a:p>
            <a:pPr marL="342900" marR="0" lvl="0" indent="-342900" algn="l" rtl="0">
              <a:lnSpc>
                <a:spcPct val="150000"/>
              </a:lnSpc>
              <a:spcBef>
                <a:spcPts val="0"/>
              </a:spcBef>
              <a:spcAft>
                <a:spcPts val="600"/>
              </a:spcAft>
              <a:buFont typeface="Arial" panose="020B0604020202020204" pitchFamily="34" charset="0"/>
              <a:buChar char="•"/>
            </a:pPr>
            <a:r>
              <a:rPr lang="en-US" sz="2400" dirty="0">
                <a:solidFill>
                  <a:srgbClr val="1E1E1E"/>
                </a:solidFill>
                <a:latin typeface="Inter Light"/>
                <a:ea typeface="Inter Light"/>
                <a:cs typeface="Inter Light"/>
                <a:sym typeface="Inter Light"/>
              </a:rPr>
              <a:t>The Book of the Universe: accessible to all.</a:t>
            </a:r>
          </a:p>
          <a:p>
            <a:pPr marL="342900" marR="0" lvl="0" indent="-342900" algn="l" rtl="0">
              <a:lnSpc>
                <a:spcPct val="150000"/>
              </a:lnSpc>
              <a:spcBef>
                <a:spcPts val="0"/>
              </a:spcBef>
              <a:spcAft>
                <a:spcPts val="600"/>
              </a:spcAft>
              <a:buFont typeface="Arial" panose="020B0604020202020204" pitchFamily="34" charset="0"/>
              <a:buChar char="•"/>
            </a:pPr>
            <a:r>
              <a:rPr lang="en-US" sz="2400" dirty="0">
                <a:solidFill>
                  <a:srgbClr val="1E1E1E"/>
                </a:solidFill>
                <a:latin typeface="Inter Light"/>
                <a:ea typeface="Inter Light"/>
                <a:cs typeface="Inter Light"/>
                <a:sym typeface="Inter Light"/>
              </a:rPr>
              <a:t>The reminder will only be </a:t>
            </a:r>
            <a:r>
              <a:rPr lang="en-US" sz="2400" dirty="0" err="1">
                <a:solidFill>
                  <a:srgbClr val="1E1E1E"/>
                </a:solidFill>
                <a:latin typeface="Inter Light"/>
                <a:ea typeface="Inter Light"/>
                <a:cs typeface="Inter Light"/>
                <a:sym typeface="Inter Light"/>
              </a:rPr>
              <a:t>internalised</a:t>
            </a:r>
            <a:r>
              <a:rPr lang="en-US" sz="2400" dirty="0">
                <a:solidFill>
                  <a:srgbClr val="1E1E1E"/>
                </a:solidFill>
                <a:latin typeface="Inter Light"/>
                <a:ea typeface="Inter Light"/>
                <a:cs typeface="Inter Light"/>
                <a:sym typeface="Inter Light"/>
              </a:rPr>
              <a:t> by those who constantly return to Allah.</a:t>
            </a:r>
          </a:p>
        </p:txBody>
      </p:sp>
      <p:sp>
        <p:nvSpPr>
          <p:cNvPr id="2" name="Freeform: Shape 1">
            <a:extLst>
              <a:ext uri="{FF2B5EF4-FFF2-40B4-BE49-F238E27FC236}">
                <a16:creationId xmlns:a16="http://schemas.microsoft.com/office/drawing/2014/main" id="{170B5845-C7D2-16B5-9A9A-FAA2A85DB909}"/>
              </a:ext>
            </a:extLst>
          </p:cNvPr>
          <p:cNvSpPr/>
          <p:nvPr/>
        </p:nvSpPr>
        <p:spPr>
          <a:xfrm>
            <a:off x="10333037" y="2074499"/>
            <a:ext cx="5396636" cy="622707"/>
          </a:xfrm>
          <a:custGeom>
            <a:avLst/>
            <a:gdLst/>
            <a:ahLst/>
            <a:cxnLst/>
            <a:rect l="l" t="t" r="r" b="b"/>
            <a:pathLst>
              <a:path w="5396636" h="622707">
                <a:moveTo>
                  <a:pt x="1070610" y="579730"/>
                </a:moveTo>
                <a:lnTo>
                  <a:pt x="1070610" y="584302"/>
                </a:lnTo>
                <a:cubicBezTo>
                  <a:pt x="1070610" y="589788"/>
                  <a:pt x="1068629" y="593675"/>
                  <a:pt x="1064667" y="595961"/>
                </a:cubicBezTo>
                <a:cubicBezTo>
                  <a:pt x="1060704" y="598247"/>
                  <a:pt x="1054608" y="600914"/>
                  <a:pt x="1046379" y="603962"/>
                </a:cubicBezTo>
                <a:cubicBezTo>
                  <a:pt x="1042111" y="605790"/>
                  <a:pt x="1035482" y="608153"/>
                  <a:pt x="1026490" y="611048"/>
                </a:cubicBezTo>
                <a:cubicBezTo>
                  <a:pt x="1017499" y="613944"/>
                  <a:pt x="1005535" y="617830"/>
                  <a:pt x="990600" y="622707"/>
                </a:cubicBezTo>
                <a:lnTo>
                  <a:pt x="991972" y="605790"/>
                </a:lnTo>
                <a:cubicBezTo>
                  <a:pt x="1020623" y="597561"/>
                  <a:pt x="1046836" y="588874"/>
                  <a:pt x="1070610" y="579730"/>
                </a:cubicBezTo>
                <a:close/>
                <a:moveTo>
                  <a:pt x="1066953" y="555956"/>
                </a:moveTo>
                <a:lnTo>
                  <a:pt x="1067410" y="560528"/>
                </a:lnTo>
                <a:cubicBezTo>
                  <a:pt x="1068019" y="565100"/>
                  <a:pt x="1066800" y="568376"/>
                  <a:pt x="1063752" y="570357"/>
                </a:cubicBezTo>
                <a:cubicBezTo>
                  <a:pt x="1060704" y="572339"/>
                  <a:pt x="1055827" y="574701"/>
                  <a:pt x="1049122" y="577444"/>
                </a:cubicBezTo>
                <a:cubicBezTo>
                  <a:pt x="1044550" y="579578"/>
                  <a:pt x="1037463" y="582321"/>
                  <a:pt x="1027862" y="585674"/>
                </a:cubicBezTo>
                <a:cubicBezTo>
                  <a:pt x="1018261" y="589026"/>
                  <a:pt x="1004773" y="593446"/>
                  <a:pt x="987400" y="598932"/>
                </a:cubicBezTo>
                <a:lnTo>
                  <a:pt x="988771" y="582016"/>
                </a:lnTo>
                <a:cubicBezTo>
                  <a:pt x="1003097" y="577749"/>
                  <a:pt x="1016889" y="573482"/>
                  <a:pt x="1030148" y="569214"/>
                </a:cubicBezTo>
                <a:cubicBezTo>
                  <a:pt x="1043407" y="564947"/>
                  <a:pt x="1055675" y="560528"/>
                  <a:pt x="1066953" y="555956"/>
                </a:cubicBezTo>
                <a:close/>
                <a:moveTo>
                  <a:pt x="505511" y="530429"/>
                </a:moveTo>
                <a:cubicBezTo>
                  <a:pt x="514350" y="537134"/>
                  <a:pt x="520903" y="543078"/>
                  <a:pt x="525171" y="548259"/>
                </a:cubicBezTo>
                <a:cubicBezTo>
                  <a:pt x="522122" y="551003"/>
                  <a:pt x="518922" y="554051"/>
                  <a:pt x="515569" y="557403"/>
                </a:cubicBezTo>
                <a:cubicBezTo>
                  <a:pt x="512217" y="560756"/>
                  <a:pt x="508864" y="564566"/>
                  <a:pt x="505511" y="568833"/>
                </a:cubicBezTo>
                <a:cubicBezTo>
                  <a:pt x="500939" y="563042"/>
                  <a:pt x="494995" y="556946"/>
                  <a:pt x="487680" y="550545"/>
                </a:cubicBezTo>
                <a:cubicBezTo>
                  <a:pt x="490119" y="546888"/>
                  <a:pt x="492862" y="543383"/>
                  <a:pt x="495910" y="540030"/>
                </a:cubicBezTo>
                <a:cubicBezTo>
                  <a:pt x="498958" y="536677"/>
                  <a:pt x="502158" y="533477"/>
                  <a:pt x="505511" y="530429"/>
                </a:cubicBezTo>
                <a:close/>
                <a:moveTo>
                  <a:pt x="221285" y="530429"/>
                </a:moveTo>
                <a:cubicBezTo>
                  <a:pt x="224028" y="533172"/>
                  <a:pt x="227000" y="536067"/>
                  <a:pt x="230200" y="539115"/>
                </a:cubicBezTo>
                <a:cubicBezTo>
                  <a:pt x="233401" y="542163"/>
                  <a:pt x="236373" y="545211"/>
                  <a:pt x="239116" y="548259"/>
                </a:cubicBezTo>
                <a:cubicBezTo>
                  <a:pt x="236677" y="551917"/>
                  <a:pt x="233934" y="555498"/>
                  <a:pt x="230886" y="559004"/>
                </a:cubicBezTo>
                <a:cubicBezTo>
                  <a:pt x="227838" y="562509"/>
                  <a:pt x="224638" y="565785"/>
                  <a:pt x="221285" y="568833"/>
                </a:cubicBezTo>
                <a:cubicBezTo>
                  <a:pt x="217323" y="565785"/>
                  <a:pt x="213665" y="562737"/>
                  <a:pt x="210312" y="559689"/>
                </a:cubicBezTo>
                <a:cubicBezTo>
                  <a:pt x="206959" y="556641"/>
                  <a:pt x="204064" y="553746"/>
                  <a:pt x="201625" y="551003"/>
                </a:cubicBezTo>
                <a:cubicBezTo>
                  <a:pt x="204978" y="547955"/>
                  <a:pt x="208255" y="544754"/>
                  <a:pt x="211455" y="541401"/>
                </a:cubicBezTo>
                <a:cubicBezTo>
                  <a:pt x="214655" y="538049"/>
                  <a:pt x="217932" y="534391"/>
                  <a:pt x="221285" y="530429"/>
                </a:cubicBezTo>
                <a:close/>
                <a:moveTo>
                  <a:pt x="1985010" y="503530"/>
                </a:moveTo>
                <a:lnTo>
                  <a:pt x="1985010" y="508102"/>
                </a:lnTo>
                <a:cubicBezTo>
                  <a:pt x="1985010" y="513588"/>
                  <a:pt x="1983029" y="517475"/>
                  <a:pt x="1979066" y="519761"/>
                </a:cubicBezTo>
                <a:cubicBezTo>
                  <a:pt x="1975104" y="522047"/>
                  <a:pt x="1969008" y="524714"/>
                  <a:pt x="1960778" y="527762"/>
                </a:cubicBezTo>
                <a:cubicBezTo>
                  <a:pt x="1956511" y="529590"/>
                  <a:pt x="1949882" y="531953"/>
                  <a:pt x="1940890" y="534848"/>
                </a:cubicBezTo>
                <a:cubicBezTo>
                  <a:pt x="1931899" y="537744"/>
                  <a:pt x="1919935" y="541630"/>
                  <a:pt x="1905000" y="546507"/>
                </a:cubicBezTo>
                <a:lnTo>
                  <a:pt x="1906372" y="529590"/>
                </a:lnTo>
                <a:cubicBezTo>
                  <a:pt x="1935023" y="521361"/>
                  <a:pt x="1961235" y="512674"/>
                  <a:pt x="1985010" y="503530"/>
                </a:cubicBezTo>
                <a:close/>
                <a:moveTo>
                  <a:pt x="5008931" y="484785"/>
                </a:moveTo>
                <a:lnTo>
                  <a:pt x="5009388" y="490271"/>
                </a:lnTo>
                <a:cubicBezTo>
                  <a:pt x="5008778" y="499415"/>
                  <a:pt x="5004969" y="505816"/>
                  <a:pt x="4997957" y="509474"/>
                </a:cubicBezTo>
                <a:cubicBezTo>
                  <a:pt x="4990033" y="513436"/>
                  <a:pt x="4979745" y="517779"/>
                  <a:pt x="4967097" y="522504"/>
                </a:cubicBezTo>
                <a:cubicBezTo>
                  <a:pt x="4954447" y="527228"/>
                  <a:pt x="4939589" y="532334"/>
                  <a:pt x="4922520" y="537820"/>
                </a:cubicBezTo>
                <a:lnTo>
                  <a:pt x="4926177" y="514503"/>
                </a:lnTo>
                <a:cubicBezTo>
                  <a:pt x="4946294" y="507492"/>
                  <a:pt x="4963134" y="501625"/>
                  <a:pt x="4976698" y="496901"/>
                </a:cubicBezTo>
                <a:cubicBezTo>
                  <a:pt x="4990261" y="492176"/>
                  <a:pt x="5001005" y="488138"/>
                  <a:pt x="5008931" y="484785"/>
                </a:cubicBezTo>
                <a:close/>
                <a:moveTo>
                  <a:pt x="4018331" y="484785"/>
                </a:moveTo>
                <a:lnTo>
                  <a:pt x="4018788" y="490271"/>
                </a:lnTo>
                <a:cubicBezTo>
                  <a:pt x="4018179" y="499415"/>
                  <a:pt x="4014369" y="505816"/>
                  <a:pt x="4007357" y="509474"/>
                </a:cubicBezTo>
                <a:cubicBezTo>
                  <a:pt x="3999433" y="513436"/>
                  <a:pt x="3989146" y="517779"/>
                  <a:pt x="3976497" y="522504"/>
                </a:cubicBezTo>
                <a:cubicBezTo>
                  <a:pt x="3963847" y="527228"/>
                  <a:pt x="3948989" y="532334"/>
                  <a:pt x="3931920" y="537820"/>
                </a:cubicBezTo>
                <a:lnTo>
                  <a:pt x="3935577" y="514503"/>
                </a:lnTo>
                <a:cubicBezTo>
                  <a:pt x="3955694" y="507492"/>
                  <a:pt x="3972534" y="501625"/>
                  <a:pt x="3986098" y="496901"/>
                </a:cubicBezTo>
                <a:cubicBezTo>
                  <a:pt x="3999661" y="492176"/>
                  <a:pt x="4010405" y="488138"/>
                  <a:pt x="4018331" y="484785"/>
                </a:cubicBezTo>
                <a:close/>
                <a:moveTo>
                  <a:pt x="3094406" y="484785"/>
                </a:moveTo>
                <a:lnTo>
                  <a:pt x="3094863" y="490271"/>
                </a:lnTo>
                <a:cubicBezTo>
                  <a:pt x="3094253" y="499415"/>
                  <a:pt x="3090443" y="505816"/>
                  <a:pt x="3083433" y="509474"/>
                </a:cubicBezTo>
                <a:cubicBezTo>
                  <a:pt x="3075508" y="513436"/>
                  <a:pt x="3065221" y="517779"/>
                  <a:pt x="3052572" y="522504"/>
                </a:cubicBezTo>
                <a:cubicBezTo>
                  <a:pt x="3039923" y="527228"/>
                  <a:pt x="3025063" y="532334"/>
                  <a:pt x="3007995" y="537820"/>
                </a:cubicBezTo>
                <a:lnTo>
                  <a:pt x="3011653" y="514503"/>
                </a:lnTo>
                <a:cubicBezTo>
                  <a:pt x="3031769" y="507492"/>
                  <a:pt x="3048609" y="501625"/>
                  <a:pt x="3062173" y="496901"/>
                </a:cubicBezTo>
                <a:cubicBezTo>
                  <a:pt x="3075737" y="492176"/>
                  <a:pt x="3086481" y="488138"/>
                  <a:pt x="3094406" y="484785"/>
                </a:cubicBezTo>
                <a:close/>
                <a:moveTo>
                  <a:pt x="1494206" y="484785"/>
                </a:moveTo>
                <a:lnTo>
                  <a:pt x="1494663" y="490271"/>
                </a:lnTo>
                <a:cubicBezTo>
                  <a:pt x="1494053" y="499415"/>
                  <a:pt x="1490243" y="505816"/>
                  <a:pt x="1483233" y="509474"/>
                </a:cubicBezTo>
                <a:cubicBezTo>
                  <a:pt x="1475308" y="513436"/>
                  <a:pt x="1465021" y="517779"/>
                  <a:pt x="1452372" y="522504"/>
                </a:cubicBezTo>
                <a:cubicBezTo>
                  <a:pt x="1439723" y="527228"/>
                  <a:pt x="1424864" y="532334"/>
                  <a:pt x="1407795" y="537820"/>
                </a:cubicBezTo>
                <a:lnTo>
                  <a:pt x="1411453" y="514503"/>
                </a:lnTo>
                <a:cubicBezTo>
                  <a:pt x="1431569" y="507492"/>
                  <a:pt x="1448410" y="501625"/>
                  <a:pt x="1461973" y="496901"/>
                </a:cubicBezTo>
                <a:cubicBezTo>
                  <a:pt x="1475537" y="492176"/>
                  <a:pt x="1486281" y="488138"/>
                  <a:pt x="1494206" y="484785"/>
                </a:cubicBezTo>
                <a:close/>
                <a:moveTo>
                  <a:pt x="1981352" y="479756"/>
                </a:moveTo>
                <a:lnTo>
                  <a:pt x="1981810" y="484328"/>
                </a:lnTo>
                <a:cubicBezTo>
                  <a:pt x="1982419" y="488900"/>
                  <a:pt x="1981200" y="492176"/>
                  <a:pt x="1978152" y="494157"/>
                </a:cubicBezTo>
                <a:cubicBezTo>
                  <a:pt x="1975104" y="496139"/>
                  <a:pt x="1970227" y="498501"/>
                  <a:pt x="1963522" y="501244"/>
                </a:cubicBezTo>
                <a:cubicBezTo>
                  <a:pt x="1958949" y="503378"/>
                  <a:pt x="1951863" y="506121"/>
                  <a:pt x="1942262" y="509474"/>
                </a:cubicBezTo>
                <a:cubicBezTo>
                  <a:pt x="1932661" y="512826"/>
                  <a:pt x="1919173" y="517246"/>
                  <a:pt x="1901799" y="522732"/>
                </a:cubicBezTo>
                <a:lnTo>
                  <a:pt x="1903171" y="505816"/>
                </a:lnTo>
                <a:cubicBezTo>
                  <a:pt x="1917497" y="501549"/>
                  <a:pt x="1931289" y="497282"/>
                  <a:pt x="1944548" y="493014"/>
                </a:cubicBezTo>
                <a:cubicBezTo>
                  <a:pt x="1957806" y="488747"/>
                  <a:pt x="1970075" y="484328"/>
                  <a:pt x="1981352" y="479756"/>
                </a:cubicBezTo>
                <a:close/>
                <a:moveTo>
                  <a:pt x="1261339" y="470993"/>
                </a:moveTo>
                <a:cubicBezTo>
                  <a:pt x="1263167" y="473126"/>
                  <a:pt x="1266444" y="476555"/>
                  <a:pt x="1271169" y="481280"/>
                </a:cubicBezTo>
                <a:cubicBezTo>
                  <a:pt x="1275893" y="486004"/>
                  <a:pt x="1282065" y="492024"/>
                  <a:pt x="1289685" y="499339"/>
                </a:cubicBezTo>
                <a:cubicBezTo>
                  <a:pt x="1286027" y="504521"/>
                  <a:pt x="1281913" y="509778"/>
                  <a:pt x="1277341" y="515112"/>
                </a:cubicBezTo>
                <a:cubicBezTo>
                  <a:pt x="1272769" y="520446"/>
                  <a:pt x="1267739" y="525857"/>
                  <a:pt x="1262253" y="531343"/>
                </a:cubicBezTo>
                <a:cubicBezTo>
                  <a:pt x="1254938" y="525552"/>
                  <a:pt x="1248689" y="520218"/>
                  <a:pt x="1243508" y="515341"/>
                </a:cubicBezTo>
                <a:cubicBezTo>
                  <a:pt x="1238326" y="510464"/>
                  <a:pt x="1234059" y="506197"/>
                  <a:pt x="1230706" y="502539"/>
                </a:cubicBezTo>
                <a:cubicBezTo>
                  <a:pt x="1235583" y="497967"/>
                  <a:pt x="1240612" y="493014"/>
                  <a:pt x="1245794" y="487680"/>
                </a:cubicBezTo>
                <a:cubicBezTo>
                  <a:pt x="1250975" y="482346"/>
                  <a:pt x="1256157" y="476784"/>
                  <a:pt x="1261339" y="470993"/>
                </a:cubicBezTo>
                <a:close/>
                <a:moveTo>
                  <a:pt x="5215280" y="470078"/>
                </a:moveTo>
                <a:cubicBezTo>
                  <a:pt x="5224119" y="480137"/>
                  <a:pt x="5234787" y="490805"/>
                  <a:pt x="5247283" y="502082"/>
                </a:cubicBezTo>
                <a:cubicBezTo>
                  <a:pt x="5243931" y="506959"/>
                  <a:pt x="5239587" y="512445"/>
                  <a:pt x="5234253" y="518541"/>
                </a:cubicBezTo>
                <a:cubicBezTo>
                  <a:pt x="5228919" y="524637"/>
                  <a:pt x="5222901" y="531038"/>
                  <a:pt x="5216195" y="537744"/>
                </a:cubicBezTo>
                <a:cubicBezTo>
                  <a:pt x="5208575" y="531648"/>
                  <a:pt x="5201869" y="525933"/>
                  <a:pt x="5196077" y="520599"/>
                </a:cubicBezTo>
                <a:cubicBezTo>
                  <a:pt x="5190286" y="515265"/>
                  <a:pt x="5185409" y="510312"/>
                  <a:pt x="5181447" y="505740"/>
                </a:cubicBezTo>
                <a:cubicBezTo>
                  <a:pt x="5187848" y="499339"/>
                  <a:pt x="5193868" y="493243"/>
                  <a:pt x="5199507" y="487452"/>
                </a:cubicBezTo>
                <a:cubicBezTo>
                  <a:pt x="5205145" y="481661"/>
                  <a:pt x="5210403" y="475869"/>
                  <a:pt x="5215280" y="470078"/>
                </a:cubicBezTo>
                <a:close/>
                <a:moveTo>
                  <a:pt x="2129181" y="470078"/>
                </a:moveTo>
                <a:cubicBezTo>
                  <a:pt x="2138019" y="480137"/>
                  <a:pt x="2148687" y="490805"/>
                  <a:pt x="2161185" y="502082"/>
                </a:cubicBezTo>
                <a:cubicBezTo>
                  <a:pt x="2157831" y="506959"/>
                  <a:pt x="2153488" y="512445"/>
                  <a:pt x="2148154" y="518541"/>
                </a:cubicBezTo>
                <a:cubicBezTo>
                  <a:pt x="2142820" y="524637"/>
                  <a:pt x="2136800" y="531038"/>
                  <a:pt x="2130095" y="537744"/>
                </a:cubicBezTo>
                <a:cubicBezTo>
                  <a:pt x="2122475" y="531648"/>
                  <a:pt x="2115769" y="525933"/>
                  <a:pt x="2109978" y="520599"/>
                </a:cubicBezTo>
                <a:cubicBezTo>
                  <a:pt x="2104187" y="515265"/>
                  <a:pt x="2099310" y="510312"/>
                  <a:pt x="2095347" y="505740"/>
                </a:cubicBezTo>
                <a:cubicBezTo>
                  <a:pt x="2101749" y="499339"/>
                  <a:pt x="2107769" y="493243"/>
                  <a:pt x="2113407" y="487452"/>
                </a:cubicBezTo>
                <a:cubicBezTo>
                  <a:pt x="2119046" y="481661"/>
                  <a:pt x="2124304" y="475869"/>
                  <a:pt x="2129181" y="470078"/>
                </a:cubicBezTo>
                <a:close/>
                <a:moveTo>
                  <a:pt x="1021080" y="470078"/>
                </a:moveTo>
                <a:cubicBezTo>
                  <a:pt x="1029919" y="480137"/>
                  <a:pt x="1040587" y="490805"/>
                  <a:pt x="1053084" y="502082"/>
                </a:cubicBezTo>
                <a:cubicBezTo>
                  <a:pt x="1049731" y="506959"/>
                  <a:pt x="1045388" y="512445"/>
                  <a:pt x="1040054" y="518541"/>
                </a:cubicBezTo>
                <a:cubicBezTo>
                  <a:pt x="1034720" y="524637"/>
                  <a:pt x="1028700" y="531038"/>
                  <a:pt x="1021995" y="537744"/>
                </a:cubicBezTo>
                <a:cubicBezTo>
                  <a:pt x="1014375" y="531648"/>
                  <a:pt x="1007669" y="525933"/>
                  <a:pt x="1001878" y="520599"/>
                </a:cubicBezTo>
                <a:cubicBezTo>
                  <a:pt x="996087" y="515265"/>
                  <a:pt x="991210" y="510312"/>
                  <a:pt x="987247" y="505740"/>
                </a:cubicBezTo>
                <a:cubicBezTo>
                  <a:pt x="993648" y="499339"/>
                  <a:pt x="999668" y="493243"/>
                  <a:pt x="1005307" y="487452"/>
                </a:cubicBezTo>
                <a:cubicBezTo>
                  <a:pt x="1010945" y="481661"/>
                  <a:pt x="1016203" y="475869"/>
                  <a:pt x="1021080" y="470078"/>
                </a:cubicBezTo>
                <a:close/>
                <a:moveTo>
                  <a:pt x="1324889" y="464592"/>
                </a:moveTo>
                <a:cubicBezTo>
                  <a:pt x="1326109" y="465506"/>
                  <a:pt x="1329004" y="468326"/>
                  <a:pt x="1333576" y="473050"/>
                </a:cubicBezTo>
                <a:cubicBezTo>
                  <a:pt x="1338148" y="477774"/>
                  <a:pt x="1344701" y="484404"/>
                  <a:pt x="1353236" y="492938"/>
                </a:cubicBezTo>
                <a:cubicBezTo>
                  <a:pt x="1350188" y="497205"/>
                  <a:pt x="1346378" y="502006"/>
                  <a:pt x="1341806" y="507340"/>
                </a:cubicBezTo>
                <a:cubicBezTo>
                  <a:pt x="1337234" y="512674"/>
                  <a:pt x="1331900" y="518389"/>
                  <a:pt x="1325804" y="524485"/>
                </a:cubicBezTo>
                <a:cubicBezTo>
                  <a:pt x="1312697" y="514122"/>
                  <a:pt x="1302334" y="504673"/>
                  <a:pt x="1294714" y="496139"/>
                </a:cubicBezTo>
                <a:cubicBezTo>
                  <a:pt x="1303553" y="488214"/>
                  <a:pt x="1313612" y="477698"/>
                  <a:pt x="1324889" y="464592"/>
                </a:cubicBezTo>
                <a:close/>
                <a:moveTo>
                  <a:pt x="154991" y="329261"/>
                </a:moveTo>
                <a:cubicBezTo>
                  <a:pt x="163221" y="343281"/>
                  <a:pt x="168707" y="355931"/>
                  <a:pt x="171450" y="367208"/>
                </a:cubicBezTo>
                <a:cubicBezTo>
                  <a:pt x="172669" y="371475"/>
                  <a:pt x="174117" y="378029"/>
                  <a:pt x="175793" y="386868"/>
                </a:cubicBezTo>
                <a:cubicBezTo>
                  <a:pt x="177470" y="395707"/>
                  <a:pt x="179223" y="405613"/>
                  <a:pt x="181051" y="416586"/>
                </a:cubicBezTo>
                <a:cubicBezTo>
                  <a:pt x="182880" y="427559"/>
                  <a:pt x="184404" y="438836"/>
                  <a:pt x="185623" y="450419"/>
                </a:cubicBezTo>
                <a:cubicBezTo>
                  <a:pt x="188062" y="465354"/>
                  <a:pt x="191338" y="476250"/>
                  <a:pt x="195453" y="483108"/>
                </a:cubicBezTo>
                <a:cubicBezTo>
                  <a:pt x="199568" y="489966"/>
                  <a:pt x="206197" y="494919"/>
                  <a:pt x="215341" y="497967"/>
                </a:cubicBezTo>
                <a:lnTo>
                  <a:pt x="227229" y="502539"/>
                </a:lnTo>
                <a:lnTo>
                  <a:pt x="221285" y="520827"/>
                </a:lnTo>
                <a:lnTo>
                  <a:pt x="191110" y="510312"/>
                </a:lnTo>
                <a:cubicBezTo>
                  <a:pt x="173736" y="504521"/>
                  <a:pt x="160553" y="495910"/>
                  <a:pt x="151562" y="484480"/>
                </a:cubicBezTo>
                <a:cubicBezTo>
                  <a:pt x="142570" y="473050"/>
                  <a:pt x="137922" y="459563"/>
                  <a:pt x="137617" y="444018"/>
                </a:cubicBezTo>
                <a:cubicBezTo>
                  <a:pt x="136703" y="428473"/>
                  <a:pt x="136855" y="405765"/>
                  <a:pt x="138075" y="375895"/>
                </a:cubicBezTo>
                <a:cubicBezTo>
                  <a:pt x="138379" y="369189"/>
                  <a:pt x="138532" y="362865"/>
                  <a:pt x="138532" y="356921"/>
                </a:cubicBezTo>
                <a:cubicBezTo>
                  <a:pt x="138532" y="350978"/>
                  <a:pt x="138532" y="345263"/>
                  <a:pt x="138532" y="339776"/>
                </a:cubicBezTo>
                <a:close/>
                <a:moveTo>
                  <a:pt x="4189628" y="324231"/>
                </a:moveTo>
                <a:cubicBezTo>
                  <a:pt x="4182313" y="324231"/>
                  <a:pt x="4175683" y="326365"/>
                  <a:pt x="4169740" y="330632"/>
                </a:cubicBezTo>
                <a:cubicBezTo>
                  <a:pt x="4163797" y="334899"/>
                  <a:pt x="4159300" y="340386"/>
                  <a:pt x="4156253" y="347091"/>
                </a:cubicBezTo>
                <a:cubicBezTo>
                  <a:pt x="4154119" y="351968"/>
                  <a:pt x="4153053" y="356997"/>
                  <a:pt x="4153053" y="362179"/>
                </a:cubicBezTo>
                <a:cubicBezTo>
                  <a:pt x="4153053" y="371933"/>
                  <a:pt x="4157091" y="379324"/>
                  <a:pt x="4165168" y="384353"/>
                </a:cubicBezTo>
                <a:cubicBezTo>
                  <a:pt x="4173245" y="389382"/>
                  <a:pt x="4184599" y="391897"/>
                  <a:pt x="4199229" y="391897"/>
                </a:cubicBezTo>
                <a:cubicBezTo>
                  <a:pt x="4206545" y="391897"/>
                  <a:pt x="4213631" y="391287"/>
                  <a:pt x="4220489" y="390068"/>
                </a:cubicBezTo>
                <a:cubicBezTo>
                  <a:pt x="4227347" y="388849"/>
                  <a:pt x="4235043" y="386715"/>
                  <a:pt x="4243577" y="383667"/>
                </a:cubicBezTo>
                <a:cubicBezTo>
                  <a:pt x="4240529" y="372999"/>
                  <a:pt x="4235957" y="362865"/>
                  <a:pt x="4229862" y="353264"/>
                </a:cubicBezTo>
                <a:cubicBezTo>
                  <a:pt x="4223766" y="343662"/>
                  <a:pt x="4217060" y="336423"/>
                  <a:pt x="4209745" y="331547"/>
                </a:cubicBezTo>
                <a:cubicBezTo>
                  <a:pt x="4202734" y="326670"/>
                  <a:pt x="4196029" y="324231"/>
                  <a:pt x="4189628" y="324231"/>
                </a:cubicBezTo>
                <a:close/>
                <a:moveTo>
                  <a:pt x="1631975" y="324231"/>
                </a:moveTo>
                <a:cubicBezTo>
                  <a:pt x="1623746" y="324231"/>
                  <a:pt x="1616278" y="328346"/>
                  <a:pt x="1609573" y="336576"/>
                </a:cubicBezTo>
                <a:cubicBezTo>
                  <a:pt x="1607134" y="339624"/>
                  <a:pt x="1604086" y="344196"/>
                  <a:pt x="1600429" y="350292"/>
                </a:cubicBezTo>
                <a:cubicBezTo>
                  <a:pt x="1596771" y="356388"/>
                  <a:pt x="1592656" y="364008"/>
                  <a:pt x="1588085" y="373152"/>
                </a:cubicBezTo>
                <a:cubicBezTo>
                  <a:pt x="1598143" y="378029"/>
                  <a:pt x="1609420" y="382143"/>
                  <a:pt x="1621917" y="385496"/>
                </a:cubicBezTo>
                <a:cubicBezTo>
                  <a:pt x="1634414" y="388849"/>
                  <a:pt x="1648435" y="391287"/>
                  <a:pt x="1663979" y="392811"/>
                </a:cubicBezTo>
                <a:cubicBezTo>
                  <a:pt x="1663065" y="380619"/>
                  <a:pt x="1660703" y="369113"/>
                  <a:pt x="1656893" y="358293"/>
                </a:cubicBezTo>
                <a:cubicBezTo>
                  <a:pt x="1653083" y="347472"/>
                  <a:pt x="1648892" y="338862"/>
                  <a:pt x="1644320" y="332461"/>
                </a:cubicBezTo>
                <a:cubicBezTo>
                  <a:pt x="1639748" y="326975"/>
                  <a:pt x="1635633" y="324231"/>
                  <a:pt x="1631975" y="324231"/>
                </a:cubicBezTo>
                <a:close/>
                <a:moveTo>
                  <a:pt x="4995215" y="310515"/>
                </a:moveTo>
                <a:cubicBezTo>
                  <a:pt x="4981499" y="310515"/>
                  <a:pt x="4965344" y="317145"/>
                  <a:pt x="4946751" y="330404"/>
                </a:cubicBezTo>
                <a:cubicBezTo>
                  <a:pt x="4928159" y="343662"/>
                  <a:pt x="4908347" y="362636"/>
                  <a:pt x="4887315" y="387325"/>
                </a:cubicBezTo>
                <a:cubicBezTo>
                  <a:pt x="4897983" y="389154"/>
                  <a:pt x="4908270" y="390525"/>
                  <a:pt x="4918177" y="391440"/>
                </a:cubicBezTo>
                <a:cubicBezTo>
                  <a:pt x="4928083" y="392354"/>
                  <a:pt x="4937759" y="392811"/>
                  <a:pt x="4947209" y="392811"/>
                </a:cubicBezTo>
                <a:cubicBezTo>
                  <a:pt x="4968545" y="392811"/>
                  <a:pt x="4988966" y="389992"/>
                  <a:pt x="5008473" y="384353"/>
                </a:cubicBezTo>
                <a:cubicBezTo>
                  <a:pt x="5027980" y="378714"/>
                  <a:pt x="5048707" y="370256"/>
                  <a:pt x="5070653" y="358979"/>
                </a:cubicBezTo>
                <a:cubicBezTo>
                  <a:pt x="5058461" y="342824"/>
                  <a:pt x="5045887" y="330708"/>
                  <a:pt x="5032933" y="322631"/>
                </a:cubicBezTo>
                <a:cubicBezTo>
                  <a:pt x="5019979" y="314554"/>
                  <a:pt x="5007407" y="310515"/>
                  <a:pt x="4995215" y="310515"/>
                </a:cubicBezTo>
                <a:close/>
                <a:moveTo>
                  <a:pt x="4478350" y="308229"/>
                </a:moveTo>
                <a:cubicBezTo>
                  <a:pt x="4468597" y="317373"/>
                  <a:pt x="4461129" y="326746"/>
                  <a:pt x="4455947" y="336347"/>
                </a:cubicBezTo>
                <a:cubicBezTo>
                  <a:pt x="4450765" y="345948"/>
                  <a:pt x="4448175" y="354864"/>
                  <a:pt x="4448175" y="363093"/>
                </a:cubicBezTo>
                <a:cubicBezTo>
                  <a:pt x="4448175" y="372542"/>
                  <a:pt x="4451375" y="380010"/>
                  <a:pt x="4457776" y="385496"/>
                </a:cubicBezTo>
                <a:cubicBezTo>
                  <a:pt x="4464177" y="390983"/>
                  <a:pt x="4472253" y="393726"/>
                  <a:pt x="4482008" y="393726"/>
                </a:cubicBezTo>
                <a:cubicBezTo>
                  <a:pt x="4490541" y="393726"/>
                  <a:pt x="4498924" y="392278"/>
                  <a:pt x="4507153" y="389382"/>
                </a:cubicBezTo>
                <a:cubicBezTo>
                  <a:pt x="4515383" y="386487"/>
                  <a:pt x="4522546" y="382905"/>
                  <a:pt x="4528642" y="378638"/>
                </a:cubicBezTo>
                <a:cubicBezTo>
                  <a:pt x="4524375" y="364617"/>
                  <a:pt x="4518202" y="351816"/>
                  <a:pt x="4510125" y="340233"/>
                </a:cubicBezTo>
                <a:cubicBezTo>
                  <a:pt x="4502048" y="328651"/>
                  <a:pt x="4491456" y="317983"/>
                  <a:pt x="4478350" y="308229"/>
                </a:cubicBezTo>
                <a:close/>
                <a:moveTo>
                  <a:pt x="613867" y="295885"/>
                </a:moveTo>
                <a:cubicBezTo>
                  <a:pt x="627888" y="295885"/>
                  <a:pt x="637794" y="305639"/>
                  <a:pt x="643585" y="325146"/>
                </a:cubicBezTo>
                <a:cubicBezTo>
                  <a:pt x="634746" y="327279"/>
                  <a:pt x="627355" y="329032"/>
                  <a:pt x="621411" y="330404"/>
                </a:cubicBezTo>
                <a:cubicBezTo>
                  <a:pt x="615467" y="331775"/>
                  <a:pt x="610667" y="333223"/>
                  <a:pt x="607009" y="334747"/>
                </a:cubicBezTo>
                <a:cubicBezTo>
                  <a:pt x="603657" y="335966"/>
                  <a:pt x="600380" y="337262"/>
                  <a:pt x="597179" y="338633"/>
                </a:cubicBezTo>
                <a:cubicBezTo>
                  <a:pt x="593979" y="340005"/>
                  <a:pt x="590703" y="341605"/>
                  <a:pt x="587350" y="343434"/>
                </a:cubicBezTo>
                <a:cubicBezTo>
                  <a:pt x="588569" y="367208"/>
                  <a:pt x="589331" y="387249"/>
                  <a:pt x="589636" y="403556"/>
                </a:cubicBezTo>
                <a:cubicBezTo>
                  <a:pt x="589941" y="419862"/>
                  <a:pt x="589941" y="433350"/>
                  <a:pt x="589636" y="444018"/>
                </a:cubicBezTo>
                <a:cubicBezTo>
                  <a:pt x="589026" y="459867"/>
                  <a:pt x="584225" y="473431"/>
                  <a:pt x="575234" y="484709"/>
                </a:cubicBezTo>
                <a:cubicBezTo>
                  <a:pt x="566242" y="495986"/>
                  <a:pt x="553060" y="504521"/>
                  <a:pt x="535686" y="510312"/>
                </a:cubicBezTo>
                <a:lnTo>
                  <a:pt x="505511" y="520827"/>
                </a:lnTo>
                <a:lnTo>
                  <a:pt x="499567" y="502539"/>
                </a:lnTo>
                <a:lnTo>
                  <a:pt x="511912" y="497967"/>
                </a:lnTo>
                <a:cubicBezTo>
                  <a:pt x="521361" y="494310"/>
                  <a:pt x="527990" y="489128"/>
                  <a:pt x="531800" y="482423"/>
                </a:cubicBezTo>
                <a:cubicBezTo>
                  <a:pt x="535610" y="475717"/>
                  <a:pt x="538734" y="465049"/>
                  <a:pt x="541172" y="450419"/>
                </a:cubicBezTo>
                <a:cubicBezTo>
                  <a:pt x="542087" y="442799"/>
                  <a:pt x="543535" y="431140"/>
                  <a:pt x="545516" y="415443"/>
                </a:cubicBezTo>
                <a:cubicBezTo>
                  <a:pt x="547497" y="399746"/>
                  <a:pt x="550164" y="380315"/>
                  <a:pt x="553517" y="357150"/>
                </a:cubicBezTo>
                <a:cubicBezTo>
                  <a:pt x="553822" y="355016"/>
                  <a:pt x="555269" y="351282"/>
                  <a:pt x="557860" y="345948"/>
                </a:cubicBezTo>
                <a:cubicBezTo>
                  <a:pt x="560451" y="340614"/>
                  <a:pt x="564185" y="333528"/>
                  <a:pt x="569062" y="324689"/>
                </a:cubicBezTo>
                <a:lnTo>
                  <a:pt x="574091" y="315545"/>
                </a:lnTo>
                <a:cubicBezTo>
                  <a:pt x="581101" y="309753"/>
                  <a:pt x="588264" y="305029"/>
                  <a:pt x="595579" y="301371"/>
                </a:cubicBezTo>
                <a:cubicBezTo>
                  <a:pt x="602895" y="297714"/>
                  <a:pt x="608991" y="295885"/>
                  <a:pt x="613867" y="295885"/>
                </a:cubicBezTo>
                <a:close/>
                <a:moveTo>
                  <a:pt x="687934" y="285369"/>
                </a:moveTo>
                <a:cubicBezTo>
                  <a:pt x="704698" y="298781"/>
                  <a:pt x="717652" y="310668"/>
                  <a:pt x="726796" y="321031"/>
                </a:cubicBezTo>
                <a:cubicBezTo>
                  <a:pt x="719481" y="328346"/>
                  <a:pt x="712622" y="335357"/>
                  <a:pt x="706222" y="342062"/>
                </a:cubicBezTo>
                <a:cubicBezTo>
                  <a:pt x="699821" y="348768"/>
                  <a:pt x="694030" y="355016"/>
                  <a:pt x="688848" y="360807"/>
                </a:cubicBezTo>
                <a:cubicBezTo>
                  <a:pt x="684276" y="355321"/>
                  <a:pt x="679018" y="349682"/>
                  <a:pt x="673075" y="343891"/>
                </a:cubicBezTo>
                <a:cubicBezTo>
                  <a:pt x="667131" y="338100"/>
                  <a:pt x="660502" y="331851"/>
                  <a:pt x="653187" y="325146"/>
                </a:cubicBezTo>
                <a:cubicBezTo>
                  <a:pt x="657454" y="318745"/>
                  <a:pt x="662483" y="312268"/>
                  <a:pt x="668274" y="305715"/>
                </a:cubicBezTo>
                <a:cubicBezTo>
                  <a:pt x="674065" y="299162"/>
                  <a:pt x="680618" y="292380"/>
                  <a:pt x="687934" y="285369"/>
                </a:cubicBezTo>
                <a:close/>
                <a:moveTo>
                  <a:pt x="4196943" y="274854"/>
                </a:moveTo>
                <a:cubicBezTo>
                  <a:pt x="4209745" y="274854"/>
                  <a:pt x="4221861" y="280569"/>
                  <a:pt x="4233291" y="291999"/>
                </a:cubicBezTo>
                <a:cubicBezTo>
                  <a:pt x="4244721" y="303429"/>
                  <a:pt x="4254093" y="319355"/>
                  <a:pt x="4261409" y="339776"/>
                </a:cubicBezTo>
                <a:cubicBezTo>
                  <a:pt x="4265067" y="349835"/>
                  <a:pt x="4267809" y="359741"/>
                  <a:pt x="4269638" y="369494"/>
                </a:cubicBezTo>
                <a:cubicBezTo>
                  <a:pt x="4271467" y="379248"/>
                  <a:pt x="4272381" y="389001"/>
                  <a:pt x="4272381" y="398755"/>
                </a:cubicBezTo>
                <a:cubicBezTo>
                  <a:pt x="4272381" y="413690"/>
                  <a:pt x="4270095" y="428321"/>
                  <a:pt x="4265523" y="442646"/>
                </a:cubicBezTo>
                <a:cubicBezTo>
                  <a:pt x="4260951" y="456972"/>
                  <a:pt x="4254551" y="470002"/>
                  <a:pt x="4246321" y="481737"/>
                </a:cubicBezTo>
                <a:cubicBezTo>
                  <a:pt x="4238091" y="493472"/>
                  <a:pt x="4228338" y="503301"/>
                  <a:pt x="4217060" y="511226"/>
                </a:cubicBezTo>
                <a:cubicBezTo>
                  <a:pt x="4200296" y="522809"/>
                  <a:pt x="4181855" y="528600"/>
                  <a:pt x="4161739" y="528600"/>
                </a:cubicBezTo>
                <a:cubicBezTo>
                  <a:pt x="4157167" y="528600"/>
                  <a:pt x="4150843" y="526923"/>
                  <a:pt x="4142765" y="523571"/>
                </a:cubicBezTo>
                <a:cubicBezTo>
                  <a:pt x="4134687" y="520218"/>
                  <a:pt x="4126229" y="515874"/>
                  <a:pt x="4117391" y="510540"/>
                </a:cubicBezTo>
                <a:cubicBezTo>
                  <a:pt x="4108551" y="505206"/>
                  <a:pt x="4100627" y="499644"/>
                  <a:pt x="4093617" y="493853"/>
                </a:cubicBezTo>
                <a:lnTo>
                  <a:pt x="4100931" y="476022"/>
                </a:lnTo>
                <a:cubicBezTo>
                  <a:pt x="4109161" y="478460"/>
                  <a:pt x="4117619" y="480289"/>
                  <a:pt x="4126306" y="481508"/>
                </a:cubicBezTo>
                <a:cubicBezTo>
                  <a:pt x="4134993" y="482727"/>
                  <a:pt x="4143908" y="483337"/>
                  <a:pt x="4153053" y="483337"/>
                </a:cubicBezTo>
                <a:cubicBezTo>
                  <a:pt x="4176522" y="483337"/>
                  <a:pt x="4196867" y="477165"/>
                  <a:pt x="4214089" y="464820"/>
                </a:cubicBezTo>
                <a:cubicBezTo>
                  <a:pt x="4231309" y="452476"/>
                  <a:pt x="4243577" y="435179"/>
                  <a:pt x="4250893" y="412928"/>
                </a:cubicBezTo>
                <a:lnTo>
                  <a:pt x="4250436" y="409728"/>
                </a:lnTo>
                <a:cubicBezTo>
                  <a:pt x="4241597" y="418567"/>
                  <a:pt x="4231919" y="425501"/>
                  <a:pt x="4221404" y="430530"/>
                </a:cubicBezTo>
                <a:cubicBezTo>
                  <a:pt x="4210889" y="435560"/>
                  <a:pt x="4200296" y="438074"/>
                  <a:pt x="4189628" y="438074"/>
                </a:cubicBezTo>
                <a:cubicBezTo>
                  <a:pt x="4171035" y="438074"/>
                  <a:pt x="4156633" y="432588"/>
                  <a:pt x="4146423" y="421615"/>
                </a:cubicBezTo>
                <a:cubicBezTo>
                  <a:pt x="4136212" y="410642"/>
                  <a:pt x="4131107" y="395555"/>
                  <a:pt x="4131107" y="376352"/>
                </a:cubicBezTo>
                <a:cubicBezTo>
                  <a:pt x="4131107" y="359893"/>
                  <a:pt x="4134231" y="343662"/>
                  <a:pt x="4140479" y="327660"/>
                </a:cubicBezTo>
                <a:cubicBezTo>
                  <a:pt x="4146727" y="311658"/>
                  <a:pt x="4155033" y="298933"/>
                  <a:pt x="4165397" y="289484"/>
                </a:cubicBezTo>
                <a:cubicBezTo>
                  <a:pt x="4175455" y="279731"/>
                  <a:pt x="4185971" y="274854"/>
                  <a:pt x="4196943" y="274854"/>
                </a:cubicBezTo>
                <a:close/>
                <a:moveTo>
                  <a:pt x="1638833" y="274854"/>
                </a:moveTo>
                <a:cubicBezTo>
                  <a:pt x="1649197" y="274854"/>
                  <a:pt x="1659331" y="280493"/>
                  <a:pt x="1669237" y="291770"/>
                </a:cubicBezTo>
                <a:cubicBezTo>
                  <a:pt x="1679143" y="303048"/>
                  <a:pt x="1687297" y="317831"/>
                  <a:pt x="1693697" y="336119"/>
                </a:cubicBezTo>
                <a:cubicBezTo>
                  <a:pt x="1699793" y="353797"/>
                  <a:pt x="1702841" y="371018"/>
                  <a:pt x="1702841" y="387782"/>
                </a:cubicBezTo>
                <a:cubicBezTo>
                  <a:pt x="1702841" y="396317"/>
                  <a:pt x="1700479" y="405308"/>
                  <a:pt x="1695755" y="414757"/>
                </a:cubicBezTo>
                <a:cubicBezTo>
                  <a:pt x="1691031" y="424206"/>
                  <a:pt x="1684858" y="431978"/>
                  <a:pt x="1677238" y="438074"/>
                </a:cubicBezTo>
                <a:cubicBezTo>
                  <a:pt x="1664132" y="438074"/>
                  <a:pt x="1650721" y="437007"/>
                  <a:pt x="1637005" y="434874"/>
                </a:cubicBezTo>
                <a:cubicBezTo>
                  <a:pt x="1623289" y="432740"/>
                  <a:pt x="1610182" y="429616"/>
                  <a:pt x="1597685" y="425501"/>
                </a:cubicBezTo>
                <a:cubicBezTo>
                  <a:pt x="1585189" y="421386"/>
                  <a:pt x="1574216" y="416891"/>
                  <a:pt x="1564767" y="412014"/>
                </a:cubicBezTo>
                <a:cubicBezTo>
                  <a:pt x="1557452" y="420243"/>
                  <a:pt x="1549603" y="426187"/>
                  <a:pt x="1541221" y="429845"/>
                </a:cubicBezTo>
                <a:cubicBezTo>
                  <a:pt x="1537030" y="431673"/>
                  <a:pt x="1532401" y="433045"/>
                  <a:pt x="1527334" y="433959"/>
                </a:cubicBezTo>
                <a:lnTo>
                  <a:pt x="1516501" y="434859"/>
                </a:lnTo>
                <a:lnTo>
                  <a:pt x="1515085" y="435331"/>
                </a:lnTo>
                <a:lnTo>
                  <a:pt x="1513180" y="435135"/>
                </a:lnTo>
                <a:lnTo>
                  <a:pt x="1510817" y="435331"/>
                </a:lnTo>
                <a:lnTo>
                  <a:pt x="1508910" y="434695"/>
                </a:lnTo>
                <a:lnTo>
                  <a:pt x="1496768" y="433445"/>
                </a:lnTo>
                <a:cubicBezTo>
                  <a:pt x="1478880" y="429673"/>
                  <a:pt x="1462278" y="420243"/>
                  <a:pt x="1446962" y="405156"/>
                </a:cubicBezTo>
                <a:cubicBezTo>
                  <a:pt x="1445133" y="407899"/>
                  <a:pt x="1443457" y="410337"/>
                  <a:pt x="1441933" y="412471"/>
                </a:cubicBezTo>
                <a:cubicBezTo>
                  <a:pt x="1440409" y="414605"/>
                  <a:pt x="1438885" y="416738"/>
                  <a:pt x="1437361" y="418872"/>
                </a:cubicBezTo>
                <a:cubicBezTo>
                  <a:pt x="1433703" y="423139"/>
                  <a:pt x="1426464" y="426949"/>
                  <a:pt x="1415644" y="430302"/>
                </a:cubicBezTo>
                <a:cubicBezTo>
                  <a:pt x="1404823" y="433655"/>
                  <a:pt x="1392098" y="435331"/>
                  <a:pt x="1377467" y="435331"/>
                </a:cubicBezTo>
                <a:lnTo>
                  <a:pt x="1376096" y="434874"/>
                </a:lnTo>
                <a:lnTo>
                  <a:pt x="1374724" y="435331"/>
                </a:lnTo>
                <a:cubicBezTo>
                  <a:pt x="1349731" y="435331"/>
                  <a:pt x="1327023" y="425425"/>
                  <a:pt x="1306601" y="405613"/>
                </a:cubicBezTo>
                <a:lnTo>
                  <a:pt x="1301573" y="412471"/>
                </a:lnTo>
                <a:cubicBezTo>
                  <a:pt x="1297000" y="418262"/>
                  <a:pt x="1290295" y="422834"/>
                  <a:pt x="1281455" y="426187"/>
                </a:cubicBezTo>
                <a:cubicBezTo>
                  <a:pt x="1272616" y="429540"/>
                  <a:pt x="1261872" y="431902"/>
                  <a:pt x="1249223" y="433274"/>
                </a:cubicBezTo>
                <a:lnTo>
                  <a:pt x="1213752" y="434963"/>
                </a:lnTo>
                <a:lnTo>
                  <a:pt x="1212647" y="435331"/>
                </a:lnTo>
                <a:lnTo>
                  <a:pt x="1210597" y="435113"/>
                </a:lnTo>
                <a:lnTo>
                  <a:pt x="1206017" y="435331"/>
                </a:lnTo>
                <a:cubicBezTo>
                  <a:pt x="1204798" y="435331"/>
                  <a:pt x="1203884" y="435026"/>
                  <a:pt x="1203274" y="434417"/>
                </a:cubicBezTo>
                <a:lnTo>
                  <a:pt x="1203246" y="434331"/>
                </a:lnTo>
                <a:lnTo>
                  <a:pt x="1193845" y="433331"/>
                </a:lnTo>
                <a:cubicBezTo>
                  <a:pt x="1187711" y="431997"/>
                  <a:pt x="1181710" y="429997"/>
                  <a:pt x="1175843" y="427330"/>
                </a:cubicBezTo>
                <a:cubicBezTo>
                  <a:pt x="1164107" y="421996"/>
                  <a:pt x="1152144" y="413385"/>
                  <a:pt x="1139952" y="401498"/>
                </a:cubicBezTo>
                <a:cubicBezTo>
                  <a:pt x="1123493" y="412776"/>
                  <a:pt x="1101014" y="421691"/>
                  <a:pt x="1072515" y="428244"/>
                </a:cubicBezTo>
                <a:cubicBezTo>
                  <a:pt x="1044016" y="434798"/>
                  <a:pt x="1012546" y="438074"/>
                  <a:pt x="978103" y="438074"/>
                </a:cubicBezTo>
                <a:cubicBezTo>
                  <a:pt x="941223" y="438074"/>
                  <a:pt x="913410" y="430454"/>
                  <a:pt x="894664" y="415214"/>
                </a:cubicBezTo>
                <a:cubicBezTo>
                  <a:pt x="875919" y="399974"/>
                  <a:pt x="866547" y="377267"/>
                  <a:pt x="866547" y="347091"/>
                </a:cubicBezTo>
                <a:cubicBezTo>
                  <a:pt x="866547" y="331851"/>
                  <a:pt x="869137" y="315087"/>
                  <a:pt x="874319" y="296799"/>
                </a:cubicBezTo>
                <a:lnTo>
                  <a:pt x="893521" y="296799"/>
                </a:lnTo>
                <a:cubicBezTo>
                  <a:pt x="893217" y="298019"/>
                  <a:pt x="892912" y="301295"/>
                  <a:pt x="892607" y="306629"/>
                </a:cubicBezTo>
                <a:cubicBezTo>
                  <a:pt x="892302" y="311963"/>
                  <a:pt x="892150" y="316307"/>
                  <a:pt x="892150" y="319659"/>
                </a:cubicBezTo>
                <a:cubicBezTo>
                  <a:pt x="892150" y="337338"/>
                  <a:pt x="895579" y="350978"/>
                  <a:pt x="902437" y="360579"/>
                </a:cubicBezTo>
                <a:cubicBezTo>
                  <a:pt x="909295" y="370180"/>
                  <a:pt x="920039" y="377571"/>
                  <a:pt x="934669" y="382753"/>
                </a:cubicBezTo>
                <a:cubicBezTo>
                  <a:pt x="941985" y="384887"/>
                  <a:pt x="950443" y="386639"/>
                  <a:pt x="960044" y="388011"/>
                </a:cubicBezTo>
                <a:cubicBezTo>
                  <a:pt x="969645" y="389382"/>
                  <a:pt x="980542" y="390068"/>
                  <a:pt x="992734" y="390068"/>
                </a:cubicBezTo>
                <a:cubicBezTo>
                  <a:pt x="1007669" y="390068"/>
                  <a:pt x="1022147" y="389459"/>
                  <a:pt x="1036168" y="388239"/>
                </a:cubicBezTo>
                <a:cubicBezTo>
                  <a:pt x="1050189" y="387020"/>
                  <a:pt x="1063143" y="385420"/>
                  <a:pt x="1075030" y="383439"/>
                </a:cubicBezTo>
                <a:cubicBezTo>
                  <a:pt x="1086917" y="381458"/>
                  <a:pt x="1097128" y="379019"/>
                  <a:pt x="1105662" y="376124"/>
                </a:cubicBezTo>
                <a:cubicBezTo>
                  <a:pt x="1114197" y="373228"/>
                  <a:pt x="1120597" y="370256"/>
                  <a:pt x="1124865" y="367208"/>
                </a:cubicBezTo>
                <a:cubicBezTo>
                  <a:pt x="1128522" y="364160"/>
                  <a:pt x="1131570" y="360731"/>
                  <a:pt x="1134009" y="356921"/>
                </a:cubicBezTo>
                <a:cubicBezTo>
                  <a:pt x="1136447" y="353111"/>
                  <a:pt x="1139647" y="347244"/>
                  <a:pt x="1143610" y="339319"/>
                </a:cubicBezTo>
                <a:cubicBezTo>
                  <a:pt x="1146963" y="332309"/>
                  <a:pt x="1150239" y="327813"/>
                  <a:pt x="1153440" y="325832"/>
                </a:cubicBezTo>
                <a:cubicBezTo>
                  <a:pt x="1156640" y="323850"/>
                  <a:pt x="1160374" y="322860"/>
                  <a:pt x="1164641" y="322860"/>
                </a:cubicBezTo>
                <a:cubicBezTo>
                  <a:pt x="1171042" y="322860"/>
                  <a:pt x="1176376" y="324689"/>
                  <a:pt x="1180643" y="328346"/>
                </a:cubicBezTo>
                <a:cubicBezTo>
                  <a:pt x="1177290" y="337185"/>
                  <a:pt x="1173937" y="345339"/>
                  <a:pt x="1170585" y="352806"/>
                </a:cubicBezTo>
                <a:cubicBezTo>
                  <a:pt x="1167232" y="360274"/>
                  <a:pt x="1163727" y="367056"/>
                  <a:pt x="1160069" y="373152"/>
                </a:cubicBezTo>
                <a:cubicBezTo>
                  <a:pt x="1168908" y="378029"/>
                  <a:pt x="1177290" y="381686"/>
                  <a:pt x="1185215" y="384125"/>
                </a:cubicBezTo>
                <a:cubicBezTo>
                  <a:pt x="1189177" y="385344"/>
                  <a:pt x="1193445" y="386258"/>
                  <a:pt x="1198017" y="386868"/>
                </a:cubicBezTo>
                <a:lnTo>
                  <a:pt x="1210172" y="387627"/>
                </a:lnTo>
                <a:lnTo>
                  <a:pt x="1248994" y="386182"/>
                </a:lnTo>
                <a:cubicBezTo>
                  <a:pt x="1261491" y="385115"/>
                  <a:pt x="1271397" y="382601"/>
                  <a:pt x="1278712" y="378638"/>
                </a:cubicBezTo>
                <a:cubicBezTo>
                  <a:pt x="1283894" y="375895"/>
                  <a:pt x="1288313" y="371475"/>
                  <a:pt x="1291971" y="365379"/>
                </a:cubicBezTo>
                <a:cubicBezTo>
                  <a:pt x="1295629" y="359283"/>
                  <a:pt x="1300505" y="350292"/>
                  <a:pt x="1306601" y="338405"/>
                </a:cubicBezTo>
                <a:cubicBezTo>
                  <a:pt x="1310259" y="330785"/>
                  <a:pt x="1313688" y="325984"/>
                  <a:pt x="1316889" y="324003"/>
                </a:cubicBezTo>
                <a:cubicBezTo>
                  <a:pt x="1320089" y="322022"/>
                  <a:pt x="1323975" y="321031"/>
                  <a:pt x="1328547" y="321031"/>
                </a:cubicBezTo>
                <a:cubicBezTo>
                  <a:pt x="1334643" y="321031"/>
                  <a:pt x="1339977" y="322860"/>
                  <a:pt x="1344549" y="326517"/>
                </a:cubicBezTo>
                <a:cubicBezTo>
                  <a:pt x="1342111" y="332613"/>
                  <a:pt x="1339520" y="338709"/>
                  <a:pt x="1336777" y="344805"/>
                </a:cubicBezTo>
                <a:cubicBezTo>
                  <a:pt x="1334033" y="350901"/>
                  <a:pt x="1331519" y="356540"/>
                  <a:pt x="1329233" y="361722"/>
                </a:cubicBezTo>
                <a:cubicBezTo>
                  <a:pt x="1326947" y="366903"/>
                  <a:pt x="1325042" y="371018"/>
                  <a:pt x="1323518" y="374066"/>
                </a:cubicBezTo>
                <a:cubicBezTo>
                  <a:pt x="1331747" y="378943"/>
                  <a:pt x="1340053" y="382448"/>
                  <a:pt x="1348435" y="384582"/>
                </a:cubicBezTo>
                <a:cubicBezTo>
                  <a:pt x="1356817" y="386715"/>
                  <a:pt x="1365580" y="387782"/>
                  <a:pt x="1374724" y="387782"/>
                </a:cubicBezTo>
                <a:lnTo>
                  <a:pt x="1376096" y="388239"/>
                </a:lnTo>
                <a:lnTo>
                  <a:pt x="1377467" y="387782"/>
                </a:lnTo>
                <a:cubicBezTo>
                  <a:pt x="1398194" y="387782"/>
                  <a:pt x="1413434" y="383972"/>
                  <a:pt x="1423187" y="376352"/>
                </a:cubicBezTo>
                <a:cubicBezTo>
                  <a:pt x="1426845" y="373609"/>
                  <a:pt x="1430350" y="369113"/>
                  <a:pt x="1433703" y="362865"/>
                </a:cubicBezTo>
                <a:cubicBezTo>
                  <a:pt x="1437056" y="356616"/>
                  <a:pt x="1441475" y="348311"/>
                  <a:pt x="1446962" y="337947"/>
                </a:cubicBezTo>
                <a:cubicBezTo>
                  <a:pt x="1450619" y="330632"/>
                  <a:pt x="1454125" y="325984"/>
                  <a:pt x="1457477" y="324003"/>
                </a:cubicBezTo>
                <a:cubicBezTo>
                  <a:pt x="1460830" y="322022"/>
                  <a:pt x="1464640" y="321031"/>
                  <a:pt x="1468907" y="321031"/>
                </a:cubicBezTo>
                <a:cubicBezTo>
                  <a:pt x="1474699" y="321031"/>
                  <a:pt x="1480033" y="322860"/>
                  <a:pt x="1484909" y="326517"/>
                </a:cubicBezTo>
                <a:cubicBezTo>
                  <a:pt x="1481557" y="334137"/>
                  <a:pt x="1478051" y="341986"/>
                  <a:pt x="1474394" y="350063"/>
                </a:cubicBezTo>
                <a:cubicBezTo>
                  <a:pt x="1470736" y="358140"/>
                  <a:pt x="1467079" y="366141"/>
                  <a:pt x="1463421" y="374066"/>
                </a:cubicBezTo>
                <a:cubicBezTo>
                  <a:pt x="1471955" y="378943"/>
                  <a:pt x="1480337" y="382448"/>
                  <a:pt x="1488567" y="384582"/>
                </a:cubicBezTo>
                <a:lnTo>
                  <a:pt x="1512921" y="387521"/>
                </a:lnTo>
                <a:lnTo>
                  <a:pt x="1527848" y="385668"/>
                </a:lnTo>
                <a:cubicBezTo>
                  <a:pt x="1533106" y="384258"/>
                  <a:pt x="1537945" y="382143"/>
                  <a:pt x="1542364" y="379324"/>
                </a:cubicBezTo>
                <a:cubicBezTo>
                  <a:pt x="1551203" y="373685"/>
                  <a:pt x="1558519" y="365227"/>
                  <a:pt x="1564310" y="353949"/>
                </a:cubicBezTo>
                <a:cubicBezTo>
                  <a:pt x="1568577" y="345720"/>
                  <a:pt x="1572311" y="338557"/>
                  <a:pt x="1575511" y="332461"/>
                </a:cubicBezTo>
                <a:cubicBezTo>
                  <a:pt x="1578712" y="326365"/>
                  <a:pt x="1581683" y="320955"/>
                  <a:pt x="1584427" y="316230"/>
                </a:cubicBezTo>
                <a:cubicBezTo>
                  <a:pt x="1587170" y="311506"/>
                  <a:pt x="1589913" y="307163"/>
                  <a:pt x="1592656" y="303200"/>
                </a:cubicBezTo>
                <a:cubicBezTo>
                  <a:pt x="1600277" y="293142"/>
                  <a:pt x="1607667" y="285903"/>
                  <a:pt x="1614831" y="281483"/>
                </a:cubicBezTo>
                <a:cubicBezTo>
                  <a:pt x="1621993" y="277064"/>
                  <a:pt x="1629994" y="274854"/>
                  <a:pt x="1638833" y="274854"/>
                </a:cubicBezTo>
                <a:close/>
                <a:moveTo>
                  <a:pt x="37948" y="272568"/>
                </a:moveTo>
                <a:cubicBezTo>
                  <a:pt x="42520" y="278054"/>
                  <a:pt x="47777" y="283769"/>
                  <a:pt x="53721" y="289713"/>
                </a:cubicBezTo>
                <a:cubicBezTo>
                  <a:pt x="59665" y="295656"/>
                  <a:pt x="66446" y="301829"/>
                  <a:pt x="74067" y="308229"/>
                </a:cubicBezTo>
                <a:cubicBezTo>
                  <a:pt x="69799" y="314325"/>
                  <a:pt x="64694" y="320726"/>
                  <a:pt x="58750" y="327432"/>
                </a:cubicBezTo>
                <a:cubicBezTo>
                  <a:pt x="52807" y="334137"/>
                  <a:pt x="46177" y="340995"/>
                  <a:pt x="38862" y="348006"/>
                </a:cubicBezTo>
                <a:cubicBezTo>
                  <a:pt x="21489" y="333985"/>
                  <a:pt x="8535" y="322098"/>
                  <a:pt x="0" y="312344"/>
                </a:cubicBezTo>
                <a:cubicBezTo>
                  <a:pt x="7620" y="305029"/>
                  <a:pt x="14554" y="298095"/>
                  <a:pt x="20803" y="291542"/>
                </a:cubicBezTo>
                <a:cubicBezTo>
                  <a:pt x="27051" y="284988"/>
                  <a:pt x="32766" y="278664"/>
                  <a:pt x="37948" y="272568"/>
                </a:cubicBezTo>
                <a:close/>
                <a:moveTo>
                  <a:pt x="3440353" y="268910"/>
                </a:moveTo>
                <a:cubicBezTo>
                  <a:pt x="3450717" y="268910"/>
                  <a:pt x="3458947" y="273406"/>
                  <a:pt x="3465043" y="282398"/>
                </a:cubicBezTo>
                <a:cubicBezTo>
                  <a:pt x="3471139" y="291389"/>
                  <a:pt x="3475711" y="304419"/>
                  <a:pt x="3478759" y="321488"/>
                </a:cubicBezTo>
                <a:lnTo>
                  <a:pt x="3460013" y="325603"/>
                </a:lnTo>
                <a:cubicBezTo>
                  <a:pt x="3457879" y="322555"/>
                  <a:pt x="3455670" y="320498"/>
                  <a:pt x="3453384" y="319431"/>
                </a:cubicBezTo>
                <a:cubicBezTo>
                  <a:pt x="3451097" y="318364"/>
                  <a:pt x="3448431" y="317831"/>
                  <a:pt x="3445383" y="317831"/>
                </a:cubicBezTo>
                <a:cubicBezTo>
                  <a:pt x="3439897" y="317831"/>
                  <a:pt x="3433724" y="319355"/>
                  <a:pt x="3426867" y="322403"/>
                </a:cubicBezTo>
                <a:cubicBezTo>
                  <a:pt x="3420008" y="325451"/>
                  <a:pt x="3413074" y="329718"/>
                  <a:pt x="3406064" y="335204"/>
                </a:cubicBezTo>
                <a:cubicBezTo>
                  <a:pt x="3399053" y="340691"/>
                  <a:pt x="3392348" y="347091"/>
                  <a:pt x="3385947" y="354407"/>
                </a:cubicBezTo>
                <a:cubicBezTo>
                  <a:pt x="3377108" y="365379"/>
                  <a:pt x="3370555" y="376809"/>
                  <a:pt x="3366287" y="388697"/>
                </a:cubicBezTo>
                <a:cubicBezTo>
                  <a:pt x="3371773" y="391745"/>
                  <a:pt x="3378937" y="394335"/>
                  <a:pt x="3387775" y="396469"/>
                </a:cubicBezTo>
                <a:cubicBezTo>
                  <a:pt x="3396615" y="398603"/>
                  <a:pt x="3406978" y="400584"/>
                  <a:pt x="3418865" y="402413"/>
                </a:cubicBezTo>
                <a:cubicBezTo>
                  <a:pt x="3429839" y="403632"/>
                  <a:pt x="3438677" y="405308"/>
                  <a:pt x="3445383" y="407442"/>
                </a:cubicBezTo>
                <a:cubicBezTo>
                  <a:pt x="3452089" y="409575"/>
                  <a:pt x="3457727" y="412319"/>
                  <a:pt x="3462299" y="415671"/>
                </a:cubicBezTo>
                <a:cubicBezTo>
                  <a:pt x="3466871" y="419024"/>
                  <a:pt x="3470453" y="423977"/>
                  <a:pt x="3473043" y="430530"/>
                </a:cubicBezTo>
                <a:cubicBezTo>
                  <a:pt x="3475635" y="437084"/>
                  <a:pt x="3476929" y="443865"/>
                  <a:pt x="3476930" y="450876"/>
                </a:cubicBezTo>
                <a:cubicBezTo>
                  <a:pt x="3476929" y="460020"/>
                  <a:pt x="3473196" y="470078"/>
                  <a:pt x="3465728" y="481051"/>
                </a:cubicBezTo>
                <a:cubicBezTo>
                  <a:pt x="3458261" y="492024"/>
                  <a:pt x="3448050" y="502539"/>
                  <a:pt x="3435096" y="512598"/>
                </a:cubicBezTo>
                <a:cubicBezTo>
                  <a:pt x="3422142" y="522656"/>
                  <a:pt x="3407587" y="531343"/>
                  <a:pt x="3391433" y="538658"/>
                </a:cubicBezTo>
                <a:cubicBezTo>
                  <a:pt x="3367659" y="549326"/>
                  <a:pt x="3344037" y="554660"/>
                  <a:pt x="3320567" y="554660"/>
                </a:cubicBezTo>
                <a:cubicBezTo>
                  <a:pt x="3294049" y="554660"/>
                  <a:pt x="3273552" y="546888"/>
                  <a:pt x="3259074" y="531343"/>
                </a:cubicBezTo>
                <a:cubicBezTo>
                  <a:pt x="3244596" y="515798"/>
                  <a:pt x="3237357" y="493243"/>
                  <a:pt x="3237357" y="463677"/>
                </a:cubicBezTo>
                <a:cubicBezTo>
                  <a:pt x="3237357" y="458191"/>
                  <a:pt x="3237661" y="452400"/>
                  <a:pt x="3238271" y="446304"/>
                </a:cubicBezTo>
                <a:cubicBezTo>
                  <a:pt x="3238881" y="440208"/>
                  <a:pt x="3240024" y="433350"/>
                  <a:pt x="3241700" y="425730"/>
                </a:cubicBezTo>
                <a:cubicBezTo>
                  <a:pt x="3243377" y="418110"/>
                  <a:pt x="3245434" y="409423"/>
                  <a:pt x="3247873" y="399669"/>
                </a:cubicBezTo>
                <a:lnTo>
                  <a:pt x="3267075" y="404241"/>
                </a:lnTo>
                <a:cubicBezTo>
                  <a:pt x="3263113" y="418567"/>
                  <a:pt x="3261131" y="430302"/>
                  <a:pt x="3261131" y="439446"/>
                </a:cubicBezTo>
                <a:cubicBezTo>
                  <a:pt x="3261131" y="461087"/>
                  <a:pt x="3266541" y="477622"/>
                  <a:pt x="3277362" y="489052"/>
                </a:cubicBezTo>
                <a:cubicBezTo>
                  <a:pt x="3288183" y="500482"/>
                  <a:pt x="3303955" y="506197"/>
                  <a:pt x="3324682" y="506197"/>
                </a:cubicBezTo>
                <a:cubicBezTo>
                  <a:pt x="3334436" y="506197"/>
                  <a:pt x="3344723" y="505130"/>
                  <a:pt x="3355543" y="502997"/>
                </a:cubicBezTo>
                <a:cubicBezTo>
                  <a:pt x="3366363" y="500863"/>
                  <a:pt x="3377336" y="497891"/>
                  <a:pt x="3388461" y="494081"/>
                </a:cubicBezTo>
                <a:cubicBezTo>
                  <a:pt x="3399587" y="490271"/>
                  <a:pt x="3410026" y="485623"/>
                  <a:pt x="3419780" y="480137"/>
                </a:cubicBezTo>
                <a:cubicBezTo>
                  <a:pt x="3426790" y="476174"/>
                  <a:pt x="3433419" y="472059"/>
                  <a:pt x="3439668" y="467792"/>
                </a:cubicBezTo>
                <a:cubicBezTo>
                  <a:pt x="3445917" y="463525"/>
                  <a:pt x="3451327" y="458953"/>
                  <a:pt x="3455899" y="454076"/>
                </a:cubicBezTo>
                <a:cubicBezTo>
                  <a:pt x="3452241" y="453771"/>
                  <a:pt x="3448583" y="453543"/>
                  <a:pt x="3444925" y="453390"/>
                </a:cubicBezTo>
                <a:cubicBezTo>
                  <a:pt x="3441268" y="453238"/>
                  <a:pt x="3437611" y="453009"/>
                  <a:pt x="3433953" y="452705"/>
                </a:cubicBezTo>
                <a:cubicBezTo>
                  <a:pt x="3412617" y="451181"/>
                  <a:pt x="3395777" y="448209"/>
                  <a:pt x="3383433" y="443789"/>
                </a:cubicBezTo>
                <a:cubicBezTo>
                  <a:pt x="3371088" y="439370"/>
                  <a:pt x="3361715" y="432893"/>
                  <a:pt x="3355315" y="424358"/>
                </a:cubicBezTo>
                <a:cubicBezTo>
                  <a:pt x="3348609" y="414909"/>
                  <a:pt x="3345256" y="402717"/>
                  <a:pt x="3345256" y="387782"/>
                </a:cubicBezTo>
                <a:cubicBezTo>
                  <a:pt x="3345256" y="377114"/>
                  <a:pt x="3347542" y="365684"/>
                  <a:pt x="3352114" y="353492"/>
                </a:cubicBezTo>
                <a:cubicBezTo>
                  <a:pt x="3356686" y="341300"/>
                  <a:pt x="3363011" y="329489"/>
                  <a:pt x="3371088" y="318059"/>
                </a:cubicBezTo>
                <a:cubicBezTo>
                  <a:pt x="3379165" y="306629"/>
                  <a:pt x="3388233" y="296647"/>
                  <a:pt x="3398291" y="288113"/>
                </a:cubicBezTo>
                <a:cubicBezTo>
                  <a:pt x="3413227" y="275311"/>
                  <a:pt x="3427247" y="268910"/>
                  <a:pt x="3440353" y="268910"/>
                </a:cubicBezTo>
                <a:close/>
                <a:moveTo>
                  <a:pt x="5360975" y="253823"/>
                </a:moveTo>
                <a:cubicBezTo>
                  <a:pt x="5362803" y="261747"/>
                  <a:pt x="5364861" y="271120"/>
                  <a:pt x="5367147" y="281940"/>
                </a:cubicBezTo>
                <a:cubicBezTo>
                  <a:pt x="5369433" y="292761"/>
                  <a:pt x="5371795" y="304572"/>
                  <a:pt x="5374233" y="317373"/>
                </a:cubicBezTo>
                <a:cubicBezTo>
                  <a:pt x="5376062" y="327127"/>
                  <a:pt x="5377434" y="335357"/>
                  <a:pt x="5378349" y="342062"/>
                </a:cubicBezTo>
                <a:cubicBezTo>
                  <a:pt x="5379263" y="348768"/>
                  <a:pt x="5379720" y="353949"/>
                  <a:pt x="5379720" y="357607"/>
                </a:cubicBezTo>
                <a:cubicBezTo>
                  <a:pt x="5379720" y="364008"/>
                  <a:pt x="5378043" y="372009"/>
                  <a:pt x="5374691" y="381610"/>
                </a:cubicBezTo>
                <a:cubicBezTo>
                  <a:pt x="5371337" y="391211"/>
                  <a:pt x="5367223" y="400736"/>
                  <a:pt x="5362346" y="410185"/>
                </a:cubicBezTo>
                <a:cubicBezTo>
                  <a:pt x="5341543" y="422758"/>
                  <a:pt x="5319627" y="430616"/>
                  <a:pt x="5296595" y="433759"/>
                </a:cubicBezTo>
                <a:lnTo>
                  <a:pt x="5278536" y="434972"/>
                </a:lnTo>
                <a:lnTo>
                  <a:pt x="5277459" y="435331"/>
                </a:lnTo>
                <a:lnTo>
                  <a:pt x="5275775" y="435158"/>
                </a:lnTo>
                <a:lnTo>
                  <a:pt x="5273192" y="435331"/>
                </a:lnTo>
                <a:lnTo>
                  <a:pt x="5271285" y="434695"/>
                </a:lnTo>
                <a:lnTo>
                  <a:pt x="5259143" y="433445"/>
                </a:lnTo>
                <a:cubicBezTo>
                  <a:pt x="5241255" y="429673"/>
                  <a:pt x="5224653" y="420243"/>
                  <a:pt x="5209337" y="405156"/>
                </a:cubicBezTo>
                <a:cubicBezTo>
                  <a:pt x="5207507" y="407899"/>
                  <a:pt x="5205831" y="410337"/>
                  <a:pt x="5204307" y="412471"/>
                </a:cubicBezTo>
                <a:cubicBezTo>
                  <a:pt x="5202783" y="414605"/>
                  <a:pt x="5201259" y="416738"/>
                  <a:pt x="5199735" y="418872"/>
                </a:cubicBezTo>
                <a:cubicBezTo>
                  <a:pt x="5196077" y="423139"/>
                  <a:pt x="5188839" y="426949"/>
                  <a:pt x="5178018" y="430302"/>
                </a:cubicBezTo>
                <a:cubicBezTo>
                  <a:pt x="5167198" y="433655"/>
                  <a:pt x="5154473" y="435331"/>
                  <a:pt x="5139842" y="435331"/>
                </a:cubicBezTo>
                <a:lnTo>
                  <a:pt x="5139341" y="435164"/>
                </a:lnTo>
                <a:lnTo>
                  <a:pt x="5138775" y="435331"/>
                </a:lnTo>
                <a:cubicBezTo>
                  <a:pt x="5125059" y="435331"/>
                  <a:pt x="5111495" y="432435"/>
                  <a:pt x="5098085" y="426644"/>
                </a:cubicBezTo>
                <a:cubicBezTo>
                  <a:pt x="5084673" y="420853"/>
                  <a:pt x="5072939" y="412623"/>
                  <a:pt x="5062881" y="401955"/>
                </a:cubicBezTo>
                <a:cubicBezTo>
                  <a:pt x="5055260" y="408356"/>
                  <a:pt x="5044821" y="414452"/>
                  <a:pt x="5031562" y="420243"/>
                </a:cubicBezTo>
                <a:cubicBezTo>
                  <a:pt x="5018303" y="426035"/>
                  <a:pt x="5004054" y="430454"/>
                  <a:pt x="4988814" y="433502"/>
                </a:cubicBezTo>
                <a:cubicBezTo>
                  <a:pt x="4980889" y="434721"/>
                  <a:pt x="4973116" y="435788"/>
                  <a:pt x="4965497" y="436703"/>
                </a:cubicBezTo>
                <a:cubicBezTo>
                  <a:pt x="4957877" y="437617"/>
                  <a:pt x="4950257" y="438074"/>
                  <a:pt x="4942637" y="438074"/>
                </a:cubicBezTo>
                <a:cubicBezTo>
                  <a:pt x="4928921" y="438074"/>
                  <a:pt x="4914595" y="437160"/>
                  <a:pt x="4899659" y="435331"/>
                </a:cubicBezTo>
                <a:cubicBezTo>
                  <a:pt x="4884725" y="433502"/>
                  <a:pt x="4870247" y="430759"/>
                  <a:pt x="4856225" y="427101"/>
                </a:cubicBezTo>
                <a:cubicBezTo>
                  <a:pt x="4842205" y="423444"/>
                  <a:pt x="4829708" y="418872"/>
                  <a:pt x="4818735" y="413385"/>
                </a:cubicBezTo>
                <a:cubicBezTo>
                  <a:pt x="4817516" y="414605"/>
                  <a:pt x="4816297" y="415900"/>
                  <a:pt x="4815077" y="417272"/>
                </a:cubicBezTo>
                <a:cubicBezTo>
                  <a:pt x="4813859" y="418643"/>
                  <a:pt x="4812487" y="419786"/>
                  <a:pt x="4810963" y="420701"/>
                </a:cubicBezTo>
                <a:cubicBezTo>
                  <a:pt x="4804867" y="425577"/>
                  <a:pt x="4797247" y="429235"/>
                  <a:pt x="4788103" y="431673"/>
                </a:cubicBezTo>
                <a:cubicBezTo>
                  <a:pt x="4783531" y="432893"/>
                  <a:pt x="4778807" y="433807"/>
                  <a:pt x="4773929" y="434417"/>
                </a:cubicBezTo>
                <a:lnTo>
                  <a:pt x="4765083" y="434953"/>
                </a:lnTo>
                <a:lnTo>
                  <a:pt x="4763947" y="435331"/>
                </a:lnTo>
                <a:lnTo>
                  <a:pt x="4762356" y="435118"/>
                </a:lnTo>
                <a:lnTo>
                  <a:pt x="4758842" y="435331"/>
                </a:lnTo>
                <a:cubicBezTo>
                  <a:pt x="4757623" y="435331"/>
                  <a:pt x="4756709" y="435026"/>
                  <a:pt x="4756099" y="434417"/>
                </a:cubicBezTo>
                <a:lnTo>
                  <a:pt x="4756051" y="434275"/>
                </a:lnTo>
                <a:lnTo>
                  <a:pt x="4746003" y="432931"/>
                </a:lnTo>
                <a:cubicBezTo>
                  <a:pt x="4740135" y="431330"/>
                  <a:pt x="4734383" y="428930"/>
                  <a:pt x="4728743" y="425730"/>
                </a:cubicBezTo>
                <a:cubicBezTo>
                  <a:pt x="4725391" y="446151"/>
                  <a:pt x="4718913" y="464135"/>
                  <a:pt x="4709313" y="479679"/>
                </a:cubicBezTo>
                <a:cubicBezTo>
                  <a:pt x="4699711" y="495224"/>
                  <a:pt x="4687747" y="507264"/>
                  <a:pt x="4673422" y="515798"/>
                </a:cubicBezTo>
                <a:cubicBezTo>
                  <a:pt x="4659097" y="524333"/>
                  <a:pt x="4643247" y="528600"/>
                  <a:pt x="4625873" y="528600"/>
                </a:cubicBezTo>
                <a:cubicBezTo>
                  <a:pt x="4621911" y="528600"/>
                  <a:pt x="4616577" y="527152"/>
                  <a:pt x="4609871" y="524256"/>
                </a:cubicBezTo>
                <a:cubicBezTo>
                  <a:pt x="4603165" y="521361"/>
                  <a:pt x="4595774" y="517322"/>
                  <a:pt x="4587697" y="512141"/>
                </a:cubicBezTo>
                <a:cubicBezTo>
                  <a:pt x="4579620" y="506959"/>
                  <a:pt x="4571924" y="501320"/>
                  <a:pt x="4564609" y="495224"/>
                </a:cubicBezTo>
                <a:lnTo>
                  <a:pt x="4571467" y="477393"/>
                </a:lnTo>
                <a:cubicBezTo>
                  <a:pt x="4579696" y="479527"/>
                  <a:pt x="4587621" y="481051"/>
                  <a:pt x="4595241" y="481965"/>
                </a:cubicBezTo>
                <a:cubicBezTo>
                  <a:pt x="4602861" y="482880"/>
                  <a:pt x="4610024" y="483337"/>
                  <a:pt x="4616729" y="483337"/>
                </a:cubicBezTo>
                <a:cubicBezTo>
                  <a:pt x="4639284" y="483337"/>
                  <a:pt x="4658487" y="477317"/>
                  <a:pt x="4674337" y="465278"/>
                </a:cubicBezTo>
                <a:cubicBezTo>
                  <a:pt x="4690187" y="453238"/>
                  <a:pt x="4701769" y="435788"/>
                  <a:pt x="4709084" y="412928"/>
                </a:cubicBezTo>
                <a:cubicBezTo>
                  <a:pt x="4706950" y="408356"/>
                  <a:pt x="4704664" y="403708"/>
                  <a:pt x="4702225" y="398984"/>
                </a:cubicBezTo>
                <a:cubicBezTo>
                  <a:pt x="4699787" y="394259"/>
                  <a:pt x="4697044" y="389459"/>
                  <a:pt x="4693996" y="384582"/>
                </a:cubicBezTo>
                <a:cubicBezTo>
                  <a:pt x="4686071" y="371475"/>
                  <a:pt x="4679823" y="360426"/>
                  <a:pt x="4675251" y="351435"/>
                </a:cubicBezTo>
                <a:cubicBezTo>
                  <a:pt x="4670678" y="342443"/>
                  <a:pt x="4667478" y="335052"/>
                  <a:pt x="4665649" y="329261"/>
                </a:cubicBezTo>
                <a:cubicBezTo>
                  <a:pt x="4664431" y="323165"/>
                  <a:pt x="4664125" y="317907"/>
                  <a:pt x="4664735" y="313487"/>
                </a:cubicBezTo>
                <a:cubicBezTo>
                  <a:pt x="4665345" y="309068"/>
                  <a:pt x="4667174" y="305029"/>
                  <a:pt x="4670222" y="301371"/>
                </a:cubicBezTo>
                <a:cubicBezTo>
                  <a:pt x="4670527" y="296799"/>
                  <a:pt x="4673270" y="292380"/>
                  <a:pt x="4678451" y="288113"/>
                </a:cubicBezTo>
                <a:cubicBezTo>
                  <a:pt x="4683633" y="283845"/>
                  <a:pt x="4690338" y="280645"/>
                  <a:pt x="4698569" y="278511"/>
                </a:cubicBezTo>
                <a:cubicBezTo>
                  <a:pt x="4701007" y="286741"/>
                  <a:pt x="4703369" y="294285"/>
                  <a:pt x="4705655" y="301143"/>
                </a:cubicBezTo>
                <a:cubicBezTo>
                  <a:pt x="4707941" y="308001"/>
                  <a:pt x="4709998" y="314478"/>
                  <a:pt x="4711827" y="320574"/>
                </a:cubicBezTo>
                <a:cubicBezTo>
                  <a:pt x="4717009" y="335204"/>
                  <a:pt x="4721047" y="347396"/>
                  <a:pt x="4723943" y="357150"/>
                </a:cubicBezTo>
                <a:cubicBezTo>
                  <a:pt x="4726838" y="366903"/>
                  <a:pt x="4728591" y="374219"/>
                  <a:pt x="4729201" y="379095"/>
                </a:cubicBezTo>
                <a:cubicBezTo>
                  <a:pt x="4734383" y="381991"/>
                  <a:pt x="4739869" y="384163"/>
                  <a:pt x="4745659" y="385610"/>
                </a:cubicBezTo>
                <a:lnTo>
                  <a:pt x="4761581" y="387501"/>
                </a:lnTo>
                <a:lnTo>
                  <a:pt x="4785589" y="385039"/>
                </a:lnTo>
                <a:cubicBezTo>
                  <a:pt x="4792141" y="383210"/>
                  <a:pt x="4797857" y="379781"/>
                  <a:pt x="4802733" y="374752"/>
                </a:cubicBezTo>
                <a:cubicBezTo>
                  <a:pt x="4807610" y="369723"/>
                  <a:pt x="4812639" y="362484"/>
                  <a:pt x="4817821" y="353035"/>
                </a:cubicBezTo>
                <a:cubicBezTo>
                  <a:pt x="4819040" y="350901"/>
                  <a:pt x="4820183" y="348768"/>
                  <a:pt x="4821250" y="346634"/>
                </a:cubicBezTo>
                <a:cubicBezTo>
                  <a:pt x="4822317" y="344501"/>
                  <a:pt x="4823459" y="342367"/>
                  <a:pt x="4824679" y="340233"/>
                </a:cubicBezTo>
                <a:cubicBezTo>
                  <a:pt x="4828946" y="332918"/>
                  <a:pt x="4835195" y="329261"/>
                  <a:pt x="4843424" y="329261"/>
                </a:cubicBezTo>
                <a:cubicBezTo>
                  <a:pt x="4847691" y="329261"/>
                  <a:pt x="4852111" y="330785"/>
                  <a:pt x="4856683" y="333833"/>
                </a:cubicBezTo>
                <a:cubicBezTo>
                  <a:pt x="4853635" y="341453"/>
                  <a:pt x="4850739" y="348615"/>
                  <a:pt x="4847997" y="355321"/>
                </a:cubicBezTo>
                <a:cubicBezTo>
                  <a:pt x="4845253" y="362027"/>
                  <a:pt x="4842662" y="368275"/>
                  <a:pt x="4840223" y="374066"/>
                </a:cubicBezTo>
                <a:cubicBezTo>
                  <a:pt x="4843577" y="375285"/>
                  <a:pt x="4846929" y="376505"/>
                  <a:pt x="4850283" y="377724"/>
                </a:cubicBezTo>
                <a:cubicBezTo>
                  <a:pt x="4853635" y="378943"/>
                  <a:pt x="4856987" y="380162"/>
                  <a:pt x="4860341" y="381381"/>
                </a:cubicBezTo>
                <a:cubicBezTo>
                  <a:pt x="4891125" y="340538"/>
                  <a:pt x="4918709" y="310363"/>
                  <a:pt x="4943093" y="290856"/>
                </a:cubicBezTo>
                <a:cubicBezTo>
                  <a:pt x="4966563" y="271349"/>
                  <a:pt x="4987747" y="261595"/>
                  <a:pt x="5006645" y="261595"/>
                </a:cubicBezTo>
                <a:cubicBezTo>
                  <a:pt x="5013655" y="261595"/>
                  <a:pt x="5021503" y="263652"/>
                  <a:pt x="5030191" y="267767"/>
                </a:cubicBezTo>
                <a:cubicBezTo>
                  <a:pt x="5038877" y="271882"/>
                  <a:pt x="5047640" y="277368"/>
                  <a:pt x="5056479" y="284226"/>
                </a:cubicBezTo>
                <a:cubicBezTo>
                  <a:pt x="5065319" y="291084"/>
                  <a:pt x="5073091" y="298476"/>
                  <a:pt x="5079797" y="306401"/>
                </a:cubicBezTo>
                <a:cubicBezTo>
                  <a:pt x="5089855" y="318593"/>
                  <a:pt x="5094885" y="328803"/>
                  <a:pt x="5094885" y="337033"/>
                </a:cubicBezTo>
                <a:cubicBezTo>
                  <a:pt x="5094885" y="350139"/>
                  <a:pt x="5091836" y="361874"/>
                  <a:pt x="5085740" y="372237"/>
                </a:cubicBezTo>
                <a:cubicBezTo>
                  <a:pt x="5095493" y="378029"/>
                  <a:pt x="5104257" y="382067"/>
                  <a:pt x="5112029" y="384353"/>
                </a:cubicBezTo>
                <a:cubicBezTo>
                  <a:pt x="5119801" y="386639"/>
                  <a:pt x="5128717" y="387782"/>
                  <a:pt x="5138775" y="387782"/>
                </a:cubicBezTo>
                <a:lnTo>
                  <a:pt x="5139341" y="387949"/>
                </a:lnTo>
                <a:lnTo>
                  <a:pt x="5139842" y="387782"/>
                </a:lnTo>
                <a:cubicBezTo>
                  <a:pt x="5160568" y="387782"/>
                  <a:pt x="5175808" y="383972"/>
                  <a:pt x="5185562" y="376352"/>
                </a:cubicBezTo>
                <a:cubicBezTo>
                  <a:pt x="5189220" y="373609"/>
                  <a:pt x="5192725" y="369113"/>
                  <a:pt x="5196077" y="362865"/>
                </a:cubicBezTo>
                <a:cubicBezTo>
                  <a:pt x="5199430" y="356616"/>
                  <a:pt x="5203849" y="348311"/>
                  <a:pt x="5209337" y="337947"/>
                </a:cubicBezTo>
                <a:cubicBezTo>
                  <a:pt x="5212993" y="330632"/>
                  <a:pt x="5216499" y="325984"/>
                  <a:pt x="5219853" y="324003"/>
                </a:cubicBezTo>
                <a:cubicBezTo>
                  <a:pt x="5223205" y="322022"/>
                  <a:pt x="5227015" y="321031"/>
                  <a:pt x="5231282" y="321031"/>
                </a:cubicBezTo>
                <a:cubicBezTo>
                  <a:pt x="5237073" y="321031"/>
                  <a:pt x="5242407" y="322860"/>
                  <a:pt x="5247283" y="326517"/>
                </a:cubicBezTo>
                <a:cubicBezTo>
                  <a:pt x="5243931" y="334137"/>
                  <a:pt x="5240425" y="341986"/>
                  <a:pt x="5236769" y="350063"/>
                </a:cubicBezTo>
                <a:cubicBezTo>
                  <a:pt x="5233110" y="358140"/>
                  <a:pt x="5229453" y="366141"/>
                  <a:pt x="5225795" y="374066"/>
                </a:cubicBezTo>
                <a:cubicBezTo>
                  <a:pt x="5234330" y="378943"/>
                  <a:pt x="5242712" y="382448"/>
                  <a:pt x="5250941" y="384582"/>
                </a:cubicBezTo>
                <a:lnTo>
                  <a:pt x="5276283" y="387640"/>
                </a:lnTo>
                <a:lnTo>
                  <a:pt x="5295595" y="386753"/>
                </a:lnTo>
                <a:cubicBezTo>
                  <a:pt x="5303063" y="386068"/>
                  <a:pt x="5310530" y="385039"/>
                  <a:pt x="5317998" y="383667"/>
                </a:cubicBezTo>
                <a:cubicBezTo>
                  <a:pt x="5332933" y="380924"/>
                  <a:pt x="5345125" y="377419"/>
                  <a:pt x="5354573" y="373152"/>
                </a:cubicBezTo>
                <a:cubicBezTo>
                  <a:pt x="5351831" y="366141"/>
                  <a:pt x="5348401" y="358369"/>
                  <a:pt x="5344287" y="349835"/>
                </a:cubicBezTo>
                <a:cubicBezTo>
                  <a:pt x="5340171" y="341300"/>
                  <a:pt x="5336591" y="333833"/>
                  <a:pt x="5333543" y="327432"/>
                </a:cubicBezTo>
                <a:cubicBezTo>
                  <a:pt x="5330495" y="320726"/>
                  <a:pt x="5328056" y="315011"/>
                  <a:pt x="5326227" y="310287"/>
                </a:cubicBezTo>
                <a:cubicBezTo>
                  <a:pt x="5324399" y="305562"/>
                  <a:pt x="5323485" y="301371"/>
                  <a:pt x="5323485" y="297714"/>
                </a:cubicBezTo>
                <a:cubicBezTo>
                  <a:pt x="5323485" y="290399"/>
                  <a:pt x="5327141" y="282626"/>
                  <a:pt x="5334457" y="274397"/>
                </a:cubicBezTo>
                <a:cubicBezTo>
                  <a:pt x="5341772" y="266167"/>
                  <a:pt x="5350611" y="259309"/>
                  <a:pt x="5360975" y="253823"/>
                </a:cubicBezTo>
                <a:close/>
                <a:moveTo>
                  <a:pt x="4462805" y="244679"/>
                </a:moveTo>
                <a:cubicBezTo>
                  <a:pt x="4478959" y="250165"/>
                  <a:pt x="4494199" y="258852"/>
                  <a:pt x="4508525" y="270739"/>
                </a:cubicBezTo>
                <a:cubicBezTo>
                  <a:pt x="4522851" y="282626"/>
                  <a:pt x="4534281" y="296342"/>
                  <a:pt x="4542815" y="311887"/>
                </a:cubicBezTo>
                <a:cubicBezTo>
                  <a:pt x="4551349" y="327432"/>
                  <a:pt x="4555617" y="341757"/>
                  <a:pt x="4555617" y="354864"/>
                </a:cubicBezTo>
                <a:cubicBezTo>
                  <a:pt x="4555617" y="359131"/>
                  <a:pt x="4554626" y="364770"/>
                  <a:pt x="4552645" y="371780"/>
                </a:cubicBezTo>
                <a:cubicBezTo>
                  <a:pt x="4550663" y="378791"/>
                  <a:pt x="4547997" y="386030"/>
                  <a:pt x="4544644" y="393497"/>
                </a:cubicBezTo>
                <a:cubicBezTo>
                  <a:pt x="4541291" y="400965"/>
                  <a:pt x="4537785" y="407594"/>
                  <a:pt x="4534129" y="413385"/>
                </a:cubicBezTo>
                <a:cubicBezTo>
                  <a:pt x="4530471" y="419177"/>
                  <a:pt x="4526965" y="423139"/>
                  <a:pt x="4523613" y="425273"/>
                </a:cubicBezTo>
                <a:cubicBezTo>
                  <a:pt x="4517821" y="429235"/>
                  <a:pt x="4510887" y="432359"/>
                  <a:pt x="4502810" y="434645"/>
                </a:cubicBezTo>
                <a:cubicBezTo>
                  <a:pt x="4494733" y="436931"/>
                  <a:pt x="4486123" y="438074"/>
                  <a:pt x="4476979" y="438074"/>
                </a:cubicBezTo>
                <a:cubicBezTo>
                  <a:pt x="4459909" y="438074"/>
                  <a:pt x="4445889" y="432512"/>
                  <a:pt x="4434916" y="421386"/>
                </a:cubicBezTo>
                <a:cubicBezTo>
                  <a:pt x="4423943" y="410261"/>
                  <a:pt x="4418457" y="395707"/>
                  <a:pt x="4418457" y="377724"/>
                </a:cubicBezTo>
                <a:cubicBezTo>
                  <a:pt x="4418457" y="364617"/>
                  <a:pt x="4421809" y="351282"/>
                  <a:pt x="4428515" y="337719"/>
                </a:cubicBezTo>
                <a:cubicBezTo>
                  <a:pt x="4435221" y="324155"/>
                  <a:pt x="4446193" y="310058"/>
                  <a:pt x="4461433" y="295428"/>
                </a:cubicBezTo>
                <a:cubicBezTo>
                  <a:pt x="4456557" y="292380"/>
                  <a:pt x="4453280" y="288798"/>
                  <a:pt x="4451604" y="284684"/>
                </a:cubicBezTo>
                <a:cubicBezTo>
                  <a:pt x="4449927" y="280569"/>
                  <a:pt x="4449089" y="276378"/>
                  <a:pt x="4449089" y="272111"/>
                </a:cubicBezTo>
                <a:cubicBezTo>
                  <a:pt x="4449089" y="266319"/>
                  <a:pt x="4450385" y="260757"/>
                  <a:pt x="4452975" y="255423"/>
                </a:cubicBezTo>
                <a:cubicBezTo>
                  <a:pt x="4455567" y="250089"/>
                  <a:pt x="4458843" y="246507"/>
                  <a:pt x="4462805" y="244679"/>
                </a:cubicBezTo>
                <a:close/>
                <a:moveTo>
                  <a:pt x="4014673" y="240107"/>
                </a:moveTo>
                <a:cubicBezTo>
                  <a:pt x="4017111" y="247727"/>
                  <a:pt x="4020083" y="256032"/>
                  <a:pt x="4023589" y="265024"/>
                </a:cubicBezTo>
                <a:cubicBezTo>
                  <a:pt x="4027093" y="274016"/>
                  <a:pt x="4030599" y="282931"/>
                  <a:pt x="4034105" y="291770"/>
                </a:cubicBezTo>
                <a:cubicBezTo>
                  <a:pt x="4037609" y="300609"/>
                  <a:pt x="4040581" y="308229"/>
                  <a:pt x="4043019" y="314630"/>
                </a:cubicBezTo>
                <a:cubicBezTo>
                  <a:pt x="4047287" y="325603"/>
                  <a:pt x="4050944" y="335814"/>
                  <a:pt x="4053992" y="345263"/>
                </a:cubicBezTo>
                <a:cubicBezTo>
                  <a:pt x="4057040" y="354711"/>
                  <a:pt x="4058564" y="363398"/>
                  <a:pt x="4058565" y="371323"/>
                </a:cubicBezTo>
                <a:cubicBezTo>
                  <a:pt x="4058564" y="374066"/>
                  <a:pt x="4057803" y="378333"/>
                  <a:pt x="4056279" y="384125"/>
                </a:cubicBezTo>
                <a:cubicBezTo>
                  <a:pt x="4054754" y="389916"/>
                  <a:pt x="4052773" y="396012"/>
                  <a:pt x="4050335" y="402413"/>
                </a:cubicBezTo>
                <a:cubicBezTo>
                  <a:pt x="4047897" y="408813"/>
                  <a:pt x="4045305" y="414757"/>
                  <a:pt x="4042563" y="420243"/>
                </a:cubicBezTo>
                <a:cubicBezTo>
                  <a:pt x="4031589" y="425730"/>
                  <a:pt x="4018711" y="430073"/>
                  <a:pt x="4003929" y="433274"/>
                </a:cubicBezTo>
                <a:cubicBezTo>
                  <a:pt x="3989146" y="436474"/>
                  <a:pt x="3973677" y="438074"/>
                  <a:pt x="3957523" y="438074"/>
                </a:cubicBezTo>
                <a:cubicBezTo>
                  <a:pt x="3917899" y="438074"/>
                  <a:pt x="3898087" y="426949"/>
                  <a:pt x="3898087" y="404699"/>
                </a:cubicBezTo>
                <a:cubicBezTo>
                  <a:pt x="3898087" y="398603"/>
                  <a:pt x="3899154" y="392507"/>
                  <a:pt x="3901287" y="386411"/>
                </a:cubicBezTo>
                <a:cubicBezTo>
                  <a:pt x="3903421" y="380315"/>
                  <a:pt x="3906317" y="375438"/>
                  <a:pt x="3909975" y="371780"/>
                </a:cubicBezTo>
                <a:cubicBezTo>
                  <a:pt x="3917594" y="377876"/>
                  <a:pt x="3926281" y="382448"/>
                  <a:pt x="3936035" y="385496"/>
                </a:cubicBezTo>
                <a:cubicBezTo>
                  <a:pt x="3945788" y="388544"/>
                  <a:pt x="3957828" y="390068"/>
                  <a:pt x="3972153" y="390068"/>
                </a:cubicBezTo>
                <a:cubicBezTo>
                  <a:pt x="3992270" y="390068"/>
                  <a:pt x="4012539" y="386868"/>
                  <a:pt x="4032961" y="380467"/>
                </a:cubicBezTo>
                <a:cubicBezTo>
                  <a:pt x="4028693" y="372542"/>
                  <a:pt x="4024655" y="365151"/>
                  <a:pt x="4020845" y="358293"/>
                </a:cubicBezTo>
                <a:cubicBezTo>
                  <a:pt x="4017035" y="351435"/>
                  <a:pt x="4013454" y="345263"/>
                  <a:pt x="4010101" y="339776"/>
                </a:cubicBezTo>
                <a:cubicBezTo>
                  <a:pt x="4003395" y="329413"/>
                  <a:pt x="3997909" y="320650"/>
                  <a:pt x="3993641" y="313487"/>
                </a:cubicBezTo>
                <a:cubicBezTo>
                  <a:pt x="3989375" y="306324"/>
                  <a:pt x="3986250" y="300152"/>
                  <a:pt x="3984269" y="294971"/>
                </a:cubicBezTo>
                <a:cubicBezTo>
                  <a:pt x="3982289" y="289789"/>
                  <a:pt x="3981297" y="285065"/>
                  <a:pt x="3981297" y="280797"/>
                </a:cubicBezTo>
                <a:cubicBezTo>
                  <a:pt x="3981297" y="271653"/>
                  <a:pt x="3984498" y="263348"/>
                  <a:pt x="3990899" y="255880"/>
                </a:cubicBezTo>
                <a:cubicBezTo>
                  <a:pt x="3997299" y="248412"/>
                  <a:pt x="4005225" y="243155"/>
                  <a:pt x="4014673" y="240107"/>
                </a:cubicBezTo>
                <a:close/>
                <a:moveTo>
                  <a:pt x="1971370" y="240107"/>
                </a:moveTo>
                <a:cubicBezTo>
                  <a:pt x="1977771" y="265405"/>
                  <a:pt x="1984248" y="287960"/>
                  <a:pt x="1990801" y="307772"/>
                </a:cubicBezTo>
                <a:cubicBezTo>
                  <a:pt x="1997355" y="327584"/>
                  <a:pt x="2004746" y="344653"/>
                  <a:pt x="2012975" y="358979"/>
                </a:cubicBezTo>
                <a:cubicBezTo>
                  <a:pt x="2018767" y="369647"/>
                  <a:pt x="2025091" y="377114"/>
                  <a:pt x="2031949" y="381381"/>
                </a:cubicBezTo>
                <a:cubicBezTo>
                  <a:pt x="2035378" y="383515"/>
                  <a:pt x="2039322" y="385115"/>
                  <a:pt x="2043779" y="386182"/>
                </a:cubicBezTo>
                <a:lnTo>
                  <a:pt x="2056235" y="387518"/>
                </a:lnTo>
                <a:lnTo>
                  <a:pt x="2080717" y="384925"/>
                </a:lnTo>
                <a:cubicBezTo>
                  <a:pt x="2088337" y="383020"/>
                  <a:pt x="2094586" y="380162"/>
                  <a:pt x="2099463" y="376352"/>
                </a:cubicBezTo>
                <a:cubicBezTo>
                  <a:pt x="2103120" y="373609"/>
                  <a:pt x="2106625" y="369113"/>
                  <a:pt x="2109978" y="362865"/>
                </a:cubicBezTo>
                <a:cubicBezTo>
                  <a:pt x="2113331" y="356616"/>
                  <a:pt x="2117750" y="348311"/>
                  <a:pt x="2123237" y="337947"/>
                </a:cubicBezTo>
                <a:cubicBezTo>
                  <a:pt x="2126894" y="330632"/>
                  <a:pt x="2130399" y="325984"/>
                  <a:pt x="2133753" y="324003"/>
                </a:cubicBezTo>
                <a:cubicBezTo>
                  <a:pt x="2137105" y="322022"/>
                  <a:pt x="2140915" y="321031"/>
                  <a:pt x="2145183" y="321031"/>
                </a:cubicBezTo>
                <a:cubicBezTo>
                  <a:pt x="2150973" y="321031"/>
                  <a:pt x="2156307" y="322860"/>
                  <a:pt x="2161185" y="326517"/>
                </a:cubicBezTo>
                <a:cubicBezTo>
                  <a:pt x="2157831" y="334137"/>
                  <a:pt x="2154326" y="341986"/>
                  <a:pt x="2150669" y="350063"/>
                </a:cubicBezTo>
                <a:cubicBezTo>
                  <a:pt x="2147011" y="358140"/>
                  <a:pt x="2143354" y="366141"/>
                  <a:pt x="2139696" y="374066"/>
                </a:cubicBezTo>
                <a:cubicBezTo>
                  <a:pt x="2148231" y="378943"/>
                  <a:pt x="2156613" y="382448"/>
                  <a:pt x="2164842" y="384582"/>
                </a:cubicBezTo>
                <a:lnTo>
                  <a:pt x="2191017" y="387741"/>
                </a:lnTo>
                <a:lnTo>
                  <a:pt x="2208809" y="387554"/>
                </a:lnTo>
                <a:cubicBezTo>
                  <a:pt x="2215972" y="387401"/>
                  <a:pt x="2223059" y="387325"/>
                  <a:pt x="2230069" y="387325"/>
                </a:cubicBezTo>
                <a:cubicBezTo>
                  <a:pt x="2225497" y="382753"/>
                  <a:pt x="2221763" y="377495"/>
                  <a:pt x="2218868" y="371552"/>
                </a:cubicBezTo>
                <a:cubicBezTo>
                  <a:pt x="2215972" y="365608"/>
                  <a:pt x="2214524" y="359436"/>
                  <a:pt x="2214525" y="353035"/>
                </a:cubicBezTo>
                <a:cubicBezTo>
                  <a:pt x="2214524" y="343891"/>
                  <a:pt x="2216277" y="334214"/>
                  <a:pt x="2219782" y="324003"/>
                </a:cubicBezTo>
                <a:cubicBezTo>
                  <a:pt x="2223287" y="313792"/>
                  <a:pt x="2228088" y="304038"/>
                  <a:pt x="2234184" y="294742"/>
                </a:cubicBezTo>
                <a:cubicBezTo>
                  <a:pt x="2240280" y="285446"/>
                  <a:pt x="2247138" y="277749"/>
                  <a:pt x="2254758" y="271653"/>
                </a:cubicBezTo>
                <a:cubicBezTo>
                  <a:pt x="2266341" y="262814"/>
                  <a:pt x="2278075" y="258395"/>
                  <a:pt x="2289963" y="258395"/>
                </a:cubicBezTo>
                <a:cubicBezTo>
                  <a:pt x="2300631" y="258395"/>
                  <a:pt x="2311375" y="261595"/>
                  <a:pt x="2322195" y="267996"/>
                </a:cubicBezTo>
                <a:cubicBezTo>
                  <a:pt x="2333015" y="274397"/>
                  <a:pt x="2344674" y="284150"/>
                  <a:pt x="2357171" y="297257"/>
                </a:cubicBezTo>
                <a:lnTo>
                  <a:pt x="2348027" y="314630"/>
                </a:lnTo>
                <a:cubicBezTo>
                  <a:pt x="2337663" y="310668"/>
                  <a:pt x="2328977" y="307925"/>
                  <a:pt x="2321966" y="306401"/>
                </a:cubicBezTo>
                <a:cubicBezTo>
                  <a:pt x="2314956" y="304877"/>
                  <a:pt x="2308098" y="304115"/>
                  <a:pt x="2301393" y="304115"/>
                </a:cubicBezTo>
                <a:cubicBezTo>
                  <a:pt x="2291029" y="304115"/>
                  <a:pt x="2281428" y="305334"/>
                  <a:pt x="2272589" y="307772"/>
                </a:cubicBezTo>
                <a:cubicBezTo>
                  <a:pt x="2263749" y="310211"/>
                  <a:pt x="2254453" y="314021"/>
                  <a:pt x="2244700" y="319202"/>
                </a:cubicBezTo>
                <a:cubicBezTo>
                  <a:pt x="2245005" y="331089"/>
                  <a:pt x="2247671" y="341834"/>
                  <a:pt x="2252701" y="351435"/>
                </a:cubicBezTo>
                <a:cubicBezTo>
                  <a:pt x="2257730" y="361036"/>
                  <a:pt x="2265121" y="369037"/>
                  <a:pt x="2274875" y="375438"/>
                </a:cubicBezTo>
                <a:cubicBezTo>
                  <a:pt x="2281275" y="379095"/>
                  <a:pt x="2288286" y="381686"/>
                  <a:pt x="2295906" y="383210"/>
                </a:cubicBezTo>
                <a:cubicBezTo>
                  <a:pt x="2309317" y="381991"/>
                  <a:pt x="2321661" y="380467"/>
                  <a:pt x="2332939" y="378638"/>
                </a:cubicBezTo>
                <a:cubicBezTo>
                  <a:pt x="2344217" y="376809"/>
                  <a:pt x="2355494" y="374142"/>
                  <a:pt x="2366772" y="370637"/>
                </a:cubicBezTo>
                <a:cubicBezTo>
                  <a:pt x="2378049" y="367132"/>
                  <a:pt x="2390089" y="362941"/>
                  <a:pt x="2402891" y="358064"/>
                </a:cubicBezTo>
                <a:cubicBezTo>
                  <a:pt x="2405329" y="359893"/>
                  <a:pt x="2407082" y="362865"/>
                  <a:pt x="2408149" y="366980"/>
                </a:cubicBezTo>
                <a:cubicBezTo>
                  <a:pt x="2409215" y="371094"/>
                  <a:pt x="2409749" y="374828"/>
                  <a:pt x="2409749" y="378181"/>
                </a:cubicBezTo>
                <a:cubicBezTo>
                  <a:pt x="2409749" y="384887"/>
                  <a:pt x="2408377" y="390830"/>
                  <a:pt x="2405634" y="396012"/>
                </a:cubicBezTo>
                <a:cubicBezTo>
                  <a:pt x="2402891" y="401193"/>
                  <a:pt x="2398929" y="405156"/>
                  <a:pt x="2393747" y="407899"/>
                </a:cubicBezTo>
                <a:cubicBezTo>
                  <a:pt x="2391308" y="408813"/>
                  <a:pt x="2386584" y="410261"/>
                  <a:pt x="2379573" y="412242"/>
                </a:cubicBezTo>
                <a:cubicBezTo>
                  <a:pt x="2372563" y="414224"/>
                  <a:pt x="2363876" y="416281"/>
                  <a:pt x="2353513" y="418415"/>
                </a:cubicBezTo>
                <a:cubicBezTo>
                  <a:pt x="2327301" y="424206"/>
                  <a:pt x="2301240" y="428473"/>
                  <a:pt x="2275332" y="431216"/>
                </a:cubicBezTo>
                <a:cubicBezTo>
                  <a:pt x="2262378" y="432588"/>
                  <a:pt x="2248547" y="433616"/>
                  <a:pt x="2233841" y="434302"/>
                </a:cubicBezTo>
                <a:lnTo>
                  <a:pt x="2191661" y="435230"/>
                </a:lnTo>
                <a:lnTo>
                  <a:pt x="2191360" y="435331"/>
                </a:lnTo>
                <a:lnTo>
                  <a:pt x="2190609" y="435254"/>
                </a:lnTo>
                <a:lnTo>
                  <a:pt x="2187093" y="435331"/>
                </a:lnTo>
                <a:lnTo>
                  <a:pt x="2185185" y="434695"/>
                </a:lnTo>
                <a:lnTo>
                  <a:pt x="2173043" y="433445"/>
                </a:lnTo>
                <a:cubicBezTo>
                  <a:pt x="2155155" y="429673"/>
                  <a:pt x="2138553" y="420243"/>
                  <a:pt x="2123237" y="405156"/>
                </a:cubicBezTo>
                <a:cubicBezTo>
                  <a:pt x="2121408" y="407899"/>
                  <a:pt x="2119731" y="410337"/>
                  <a:pt x="2118207" y="412471"/>
                </a:cubicBezTo>
                <a:cubicBezTo>
                  <a:pt x="2116683" y="414605"/>
                  <a:pt x="2115159" y="416738"/>
                  <a:pt x="2113635" y="418872"/>
                </a:cubicBezTo>
                <a:cubicBezTo>
                  <a:pt x="2109978" y="423139"/>
                  <a:pt x="2102739" y="426949"/>
                  <a:pt x="2091919" y="430302"/>
                </a:cubicBezTo>
                <a:cubicBezTo>
                  <a:pt x="2086508" y="431978"/>
                  <a:pt x="2080622" y="433235"/>
                  <a:pt x="2074259" y="434074"/>
                </a:cubicBezTo>
                <a:lnTo>
                  <a:pt x="2059811" y="434959"/>
                </a:lnTo>
                <a:lnTo>
                  <a:pt x="2058695" y="435331"/>
                </a:lnTo>
                <a:lnTo>
                  <a:pt x="2056627" y="435154"/>
                </a:lnTo>
                <a:lnTo>
                  <a:pt x="2053742" y="435331"/>
                </a:lnTo>
                <a:lnTo>
                  <a:pt x="2052036" y="434762"/>
                </a:lnTo>
                <a:lnTo>
                  <a:pt x="2042636" y="433959"/>
                </a:lnTo>
                <a:cubicBezTo>
                  <a:pt x="2037569" y="433045"/>
                  <a:pt x="2032787" y="431673"/>
                  <a:pt x="2028291" y="429845"/>
                </a:cubicBezTo>
                <a:cubicBezTo>
                  <a:pt x="2019300" y="426187"/>
                  <a:pt x="2011299" y="420701"/>
                  <a:pt x="2004289" y="413385"/>
                </a:cubicBezTo>
                <a:cubicBezTo>
                  <a:pt x="1972589" y="429845"/>
                  <a:pt x="1941043" y="438074"/>
                  <a:pt x="1909648" y="438074"/>
                </a:cubicBezTo>
                <a:cubicBezTo>
                  <a:pt x="1870024" y="438074"/>
                  <a:pt x="1850212" y="426949"/>
                  <a:pt x="1850212" y="404699"/>
                </a:cubicBezTo>
                <a:cubicBezTo>
                  <a:pt x="1850212" y="398603"/>
                  <a:pt x="1851279" y="392507"/>
                  <a:pt x="1853413" y="386411"/>
                </a:cubicBezTo>
                <a:cubicBezTo>
                  <a:pt x="1855546" y="380315"/>
                  <a:pt x="1858442" y="375438"/>
                  <a:pt x="1862099" y="371780"/>
                </a:cubicBezTo>
                <a:cubicBezTo>
                  <a:pt x="1869719" y="377876"/>
                  <a:pt x="1878406" y="382448"/>
                  <a:pt x="1888160" y="385496"/>
                </a:cubicBezTo>
                <a:cubicBezTo>
                  <a:pt x="1897913" y="388544"/>
                  <a:pt x="1909953" y="390068"/>
                  <a:pt x="1924279" y="390068"/>
                </a:cubicBezTo>
                <a:cubicBezTo>
                  <a:pt x="1933423" y="390068"/>
                  <a:pt x="1942795" y="389459"/>
                  <a:pt x="1952397" y="388239"/>
                </a:cubicBezTo>
                <a:cubicBezTo>
                  <a:pt x="1961997" y="387020"/>
                  <a:pt x="1971827" y="385191"/>
                  <a:pt x="1981886" y="382753"/>
                </a:cubicBezTo>
                <a:cubicBezTo>
                  <a:pt x="1973961" y="369037"/>
                  <a:pt x="1967027" y="355473"/>
                  <a:pt x="1961083" y="342062"/>
                </a:cubicBezTo>
                <a:cubicBezTo>
                  <a:pt x="1955139" y="328651"/>
                  <a:pt x="1950491" y="316459"/>
                  <a:pt x="1947139" y="305486"/>
                </a:cubicBezTo>
                <a:cubicBezTo>
                  <a:pt x="1943786" y="294513"/>
                  <a:pt x="1942109" y="286131"/>
                  <a:pt x="1942109" y="280340"/>
                </a:cubicBezTo>
                <a:cubicBezTo>
                  <a:pt x="1942109" y="270587"/>
                  <a:pt x="1944548" y="262205"/>
                  <a:pt x="1949425" y="255194"/>
                </a:cubicBezTo>
                <a:cubicBezTo>
                  <a:pt x="1954301" y="248184"/>
                  <a:pt x="1961617" y="243155"/>
                  <a:pt x="1971370" y="240107"/>
                </a:cubicBezTo>
                <a:close/>
                <a:moveTo>
                  <a:pt x="1446505" y="213132"/>
                </a:moveTo>
                <a:cubicBezTo>
                  <a:pt x="1450467" y="217094"/>
                  <a:pt x="1455115" y="221742"/>
                  <a:pt x="1460449" y="227076"/>
                </a:cubicBezTo>
                <a:cubicBezTo>
                  <a:pt x="1465783" y="232410"/>
                  <a:pt x="1471803" y="238278"/>
                  <a:pt x="1478509" y="244679"/>
                </a:cubicBezTo>
                <a:cubicBezTo>
                  <a:pt x="1474851" y="249860"/>
                  <a:pt x="1470431" y="255423"/>
                  <a:pt x="1465250" y="261366"/>
                </a:cubicBezTo>
                <a:cubicBezTo>
                  <a:pt x="1460068" y="267310"/>
                  <a:pt x="1454125" y="273635"/>
                  <a:pt x="1447419" y="280340"/>
                </a:cubicBezTo>
                <a:cubicBezTo>
                  <a:pt x="1432484" y="268453"/>
                  <a:pt x="1421054" y="257785"/>
                  <a:pt x="1413129" y="248336"/>
                </a:cubicBezTo>
                <a:cubicBezTo>
                  <a:pt x="1420444" y="241021"/>
                  <a:pt x="1426845" y="234468"/>
                  <a:pt x="1432331" y="228677"/>
                </a:cubicBezTo>
                <a:cubicBezTo>
                  <a:pt x="1437818" y="222885"/>
                  <a:pt x="1442542" y="217704"/>
                  <a:pt x="1446505" y="213132"/>
                </a:cubicBezTo>
                <a:close/>
                <a:moveTo>
                  <a:pt x="3312033" y="208407"/>
                </a:moveTo>
                <a:cubicBezTo>
                  <a:pt x="3314471" y="219685"/>
                  <a:pt x="3316148" y="229058"/>
                  <a:pt x="3317063" y="236525"/>
                </a:cubicBezTo>
                <a:cubicBezTo>
                  <a:pt x="3317977" y="243993"/>
                  <a:pt x="3318663" y="250698"/>
                  <a:pt x="3319119" y="256642"/>
                </a:cubicBezTo>
                <a:cubicBezTo>
                  <a:pt x="3319577" y="262586"/>
                  <a:pt x="3319805" y="269215"/>
                  <a:pt x="3319805" y="276530"/>
                </a:cubicBezTo>
                <a:cubicBezTo>
                  <a:pt x="3319805" y="292075"/>
                  <a:pt x="3315539" y="305181"/>
                  <a:pt x="3307004" y="315849"/>
                </a:cubicBezTo>
                <a:lnTo>
                  <a:pt x="3304261" y="314935"/>
                </a:lnTo>
                <a:cubicBezTo>
                  <a:pt x="3304261" y="302438"/>
                  <a:pt x="3303423" y="290322"/>
                  <a:pt x="3301746" y="278588"/>
                </a:cubicBezTo>
                <a:cubicBezTo>
                  <a:pt x="3300069" y="266853"/>
                  <a:pt x="3297859" y="255651"/>
                  <a:pt x="3295117" y="244983"/>
                </a:cubicBezTo>
                <a:cubicBezTo>
                  <a:pt x="3294203" y="241021"/>
                  <a:pt x="3293745" y="237516"/>
                  <a:pt x="3293745" y="234468"/>
                </a:cubicBezTo>
                <a:cubicBezTo>
                  <a:pt x="3293745" y="228372"/>
                  <a:pt x="3295497" y="222962"/>
                  <a:pt x="3299003" y="218237"/>
                </a:cubicBezTo>
                <a:cubicBezTo>
                  <a:pt x="3302508" y="213513"/>
                  <a:pt x="3306851" y="210236"/>
                  <a:pt x="3312033" y="208407"/>
                </a:cubicBezTo>
                <a:close/>
                <a:moveTo>
                  <a:pt x="5304282" y="174270"/>
                </a:moveTo>
                <a:cubicBezTo>
                  <a:pt x="5306720" y="177013"/>
                  <a:pt x="5310301" y="180747"/>
                  <a:pt x="5315026" y="185471"/>
                </a:cubicBezTo>
                <a:cubicBezTo>
                  <a:pt x="5319750" y="190196"/>
                  <a:pt x="5325617" y="195758"/>
                  <a:pt x="5332628" y="202159"/>
                </a:cubicBezTo>
                <a:cubicBezTo>
                  <a:pt x="5328971" y="207341"/>
                  <a:pt x="5324855" y="212598"/>
                  <a:pt x="5320284" y="217932"/>
                </a:cubicBezTo>
                <a:cubicBezTo>
                  <a:pt x="5315711" y="223266"/>
                  <a:pt x="5310683" y="228677"/>
                  <a:pt x="5305196" y="234163"/>
                </a:cubicBezTo>
                <a:cubicBezTo>
                  <a:pt x="5298491" y="228677"/>
                  <a:pt x="5292547" y="223571"/>
                  <a:pt x="5287365" y="218847"/>
                </a:cubicBezTo>
                <a:cubicBezTo>
                  <a:pt x="5282183" y="214122"/>
                  <a:pt x="5277611" y="209627"/>
                  <a:pt x="5273649" y="205359"/>
                </a:cubicBezTo>
                <a:cubicBezTo>
                  <a:pt x="5278526" y="200787"/>
                  <a:pt x="5283555" y="195834"/>
                  <a:pt x="5288737" y="190500"/>
                </a:cubicBezTo>
                <a:cubicBezTo>
                  <a:pt x="5293919" y="185166"/>
                  <a:pt x="5299099" y="179756"/>
                  <a:pt x="5304282" y="174270"/>
                </a:cubicBezTo>
                <a:close/>
                <a:moveTo>
                  <a:pt x="5208117" y="171527"/>
                </a:moveTo>
                <a:cubicBezTo>
                  <a:pt x="5205983" y="171527"/>
                  <a:pt x="5203773" y="172365"/>
                  <a:pt x="5201487" y="174041"/>
                </a:cubicBezTo>
                <a:cubicBezTo>
                  <a:pt x="5199202" y="175718"/>
                  <a:pt x="5198211" y="178232"/>
                  <a:pt x="5198516" y="181585"/>
                </a:cubicBezTo>
                <a:cubicBezTo>
                  <a:pt x="5198516" y="184633"/>
                  <a:pt x="5199430" y="187452"/>
                  <a:pt x="5201259" y="190043"/>
                </a:cubicBezTo>
                <a:cubicBezTo>
                  <a:pt x="5203087" y="192634"/>
                  <a:pt x="5206135" y="193929"/>
                  <a:pt x="5210403" y="193929"/>
                </a:cubicBezTo>
                <a:cubicBezTo>
                  <a:pt x="5213451" y="193929"/>
                  <a:pt x="5216347" y="192863"/>
                  <a:pt x="5219090" y="190729"/>
                </a:cubicBezTo>
                <a:cubicBezTo>
                  <a:pt x="5221833" y="188595"/>
                  <a:pt x="5223205" y="186614"/>
                  <a:pt x="5223205" y="184785"/>
                </a:cubicBezTo>
                <a:cubicBezTo>
                  <a:pt x="5223205" y="182042"/>
                  <a:pt x="5221605" y="179147"/>
                  <a:pt x="5218404" y="176099"/>
                </a:cubicBezTo>
                <a:cubicBezTo>
                  <a:pt x="5215203" y="173051"/>
                  <a:pt x="5211775" y="171527"/>
                  <a:pt x="5208117" y="171527"/>
                </a:cubicBezTo>
                <a:close/>
                <a:moveTo>
                  <a:pt x="2122018" y="171527"/>
                </a:moveTo>
                <a:cubicBezTo>
                  <a:pt x="2119884" y="171527"/>
                  <a:pt x="2117674" y="172365"/>
                  <a:pt x="2115388" y="174041"/>
                </a:cubicBezTo>
                <a:cubicBezTo>
                  <a:pt x="2113102" y="175718"/>
                  <a:pt x="2112111" y="178232"/>
                  <a:pt x="2112416" y="181585"/>
                </a:cubicBezTo>
                <a:cubicBezTo>
                  <a:pt x="2112416" y="184633"/>
                  <a:pt x="2113331" y="187452"/>
                  <a:pt x="2115159" y="190043"/>
                </a:cubicBezTo>
                <a:cubicBezTo>
                  <a:pt x="2116989" y="192634"/>
                  <a:pt x="2120036" y="193929"/>
                  <a:pt x="2124304" y="193929"/>
                </a:cubicBezTo>
                <a:cubicBezTo>
                  <a:pt x="2127352" y="193929"/>
                  <a:pt x="2130247" y="192863"/>
                  <a:pt x="2132991" y="190729"/>
                </a:cubicBezTo>
                <a:cubicBezTo>
                  <a:pt x="2135733" y="188595"/>
                  <a:pt x="2137105" y="186614"/>
                  <a:pt x="2137105" y="184785"/>
                </a:cubicBezTo>
                <a:cubicBezTo>
                  <a:pt x="2137105" y="182042"/>
                  <a:pt x="2135505" y="179147"/>
                  <a:pt x="2132305" y="176099"/>
                </a:cubicBezTo>
                <a:cubicBezTo>
                  <a:pt x="2129104" y="173051"/>
                  <a:pt x="2125675" y="171527"/>
                  <a:pt x="2122018" y="171527"/>
                </a:cubicBezTo>
                <a:close/>
                <a:moveTo>
                  <a:pt x="378714" y="170155"/>
                </a:moveTo>
                <a:cubicBezTo>
                  <a:pt x="384505" y="188138"/>
                  <a:pt x="389763" y="203912"/>
                  <a:pt x="394487" y="217475"/>
                </a:cubicBezTo>
                <a:cubicBezTo>
                  <a:pt x="399212" y="231039"/>
                  <a:pt x="403936" y="243612"/>
                  <a:pt x="408661" y="255194"/>
                </a:cubicBezTo>
                <a:cubicBezTo>
                  <a:pt x="413385" y="266777"/>
                  <a:pt x="418491" y="278435"/>
                  <a:pt x="423977" y="290170"/>
                </a:cubicBezTo>
                <a:cubicBezTo>
                  <a:pt x="429463" y="301905"/>
                  <a:pt x="435864" y="314859"/>
                  <a:pt x="443179" y="329032"/>
                </a:cubicBezTo>
                <a:cubicBezTo>
                  <a:pt x="450495" y="343205"/>
                  <a:pt x="459181" y="359741"/>
                  <a:pt x="469240" y="378638"/>
                </a:cubicBezTo>
                <a:cubicBezTo>
                  <a:pt x="471983" y="383820"/>
                  <a:pt x="473355" y="389154"/>
                  <a:pt x="473355" y="394640"/>
                </a:cubicBezTo>
                <a:cubicBezTo>
                  <a:pt x="473355" y="402870"/>
                  <a:pt x="470611" y="410947"/>
                  <a:pt x="465125" y="418872"/>
                </a:cubicBezTo>
                <a:cubicBezTo>
                  <a:pt x="459639" y="426797"/>
                  <a:pt x="452171" y="433045"/>
                  <a:pt x="442722" y="437617"/>
                </a:cubicBezTo>
                <a:cubicBezTo>
                  <a:pt x="436931" y="428473"/>
                  <a:pt x="430606" y="416891"/>
                  <a:pt x="423748" y="402870"/>
                </a:cubicBezTo>
                <a:cubicBezTo>
                  <a:pt x="416890" y="388849"/>
                  <a:pt x="409956" y="372999"/>
                  <a:pt x="402946" y="355321"/>
                </a:cubicBezTo>
                <a:cubicBezTo>
                  <a:pt x="395935" y="337643"/>
                  <a:pt x="389077" y="319050"/>
                  <a:pt x="382372" y="299543"/>
                </a:cubicBezTo>
                <a:cubicBezTo>
                  <a:pt x="377800" y="285522"/>
                  <a:pt x="373837" y="272796"/>
                  <a:pt x="370485" y="261366"/>
                </a:cubicBezTo>
                <a:cubicBezTo>
                  <a:pt x="367132" y="249936"/>
                  <a:pt x="364389" y="239802"/>
                  <a:pt x="362255" y="230963"/>
                </a:cubicBezTo>
                <a:cubicBezTo>
                  <a:pt x="359207" y="250470"/>
                  <a:pt x="355168" y="270053"/>
                  <a:pt x="350139" y="289713"/>
                </a:cubicBezTo>
                <a:cubicBezTo>
                  <a:pt x="345110" y="309372"/>
                  <a:pt x="339623" y="328422"/>
                  <a:pt x="333680" y="346863"/>
                </a:cubicBezTo>
                <a:cubicBezTo>
                  <a:pt x="327736" y="365303"/>
                  <a:pt x="321640" y="382296"/>
                  <a:pt x="315392" y="397841"/>
                </a:cubicBezTo>
                <a:cubicBezTo>
                  <a:pt x="309143" y="413385"/>
                  <a:pt x="302971" y="426644"/>
                  <a:pt x="296875" y="437617"/>
                </a:cubicBezTo>
                <a:lnTo>
                  <a:pt x="266700" y="398298"/>
                </a:lnTo>
                <a:cubicBezTo>
                  <a:pt x="277368" y="377571"/>
                  <a:pt x="286665" y="358979"/>
                  <a:pt x="294589" y="342519"/>
                </a:cubicBezTo>
                <a:cubicBezTo>
                  <a:pt x="302514" y="326060"/>
                  <a:pt x="309525" y="310134"/>
                  <a:pt x="315621" y="294742"/>
                </a:cubicBezTo>
                <a:cubicBezTo>
                  <a:pt x="321717" y="279350"/>
                  <a:pt x="327508" y="263348"/>
                  <a:pt x="332994" y="246736"/>
                </a:cubicBezTo>
                <a:cubicBezTo>
                  <a:pt x="338481" y="230124"/>
                  <a:pt x="344119" y="211455"/>
                  <a:pt x="349911" y="190729"/>
                </a:cubicBezTo>
                <a:close/>
                <a:moveTo>
                  <a:pt x="5367833" y="167412"/>
                </a:moveTo>
                <a:cubicBezTo>
                  <a:pt x="5370271" y="170155"/>
                  <a:pt x="5373929" y="173813"/>
                  <a:pt x="5378805" y="178385"/>
                </a:cubicBezTo>
                <a:cubicBezTo>
                  <a:pt x="5383682" y="182957"/>
                  <a:pt x="5389625" y="188595"/>
                  <a:pt x="5396636" y="195301"/>
                </a:cubicBezTo>
                <a:cubicBezTo>
                  <a:pt x="5389016" y="205969"/>
                  <a:pt x="5379720" y="216637"/>
                  <a:pt x="5368747" y="227305"/>
                </a:cubicBezTo>
                <a:cubicBezTo>
                  <a:pt x="5362346" y="222123"/>
                  <a:pt x="5356555" y="217247"/>
                  <a:pt x="5351373" y="212675"/>
                </a:cubicBezTo>
                <a:cubicBezTo>
                  <a:pt x="5346191" y="208103"/>
                  <a:pt x="5341619" y="203531"/>
                  <a:pt x="5337657" y="198959"/>
                </a:cubicBezTo>
                <a:cubicBezTo>
                  <a:pt x="5341925" y="194996"/>
                  <a:pt x="5346573" y="190348"/>
                  <a:pt x="5351602" y="185014"/>
                </a:cubicBezTo>
                <a:cubicBezTo>
                  <a:pt x="5356631" y="179680"/>
                  <a:pt x="5362041" y="173813"/>
                  <a:pt x="5367833" y="167412"/>
                </a:cubicBezTo>
                <a:close/>
                <a:moveTo>
                  <a:pt x="4443145" y="158725"/>
                </a:moveTo>
                <a:cubicBezTo>
                  <a:pt x="4445584" y="161468"/>
                  <a:pt x="4449165" y="165202"/>
                  <a:pt x="4453889" y="169926"/>
                </a:cubicBezTo>
                <a:cubicBezTo>
                  <a:pt x="4458614" y="174651"/>
                  <a:pt x="4464481" y="180213"/>
                  <a:pt x="4471492" y="186614"/>
                </a:cubicBezTo>
                <a:cubicBezTo>
                  <a:pt x="4467834" y="191796"/>
                  <a:pt x="4463719" y="197054"/>
                  <a:pt x="4459147" y="202388"/>
                </a:cubicBezTo>
                <a:cubicBezTo>
                  <a:pt x="4454575" y="207722"/>
                  <a:pt x="4449547" y="213132"/>
                  <a:pt x="4444060" y="218618"/>
                </a:cubicBezTo>
                <a:cubicBezTo>
                  <a:pt x="4437354" y="213132"/>
                  <a:pt x="4431411" y="208026"/>
                  <a:pt x="4426229" y="203302"/>
                </a:cubicBezTo>
                <a:cubicBezTo>
                  <a:pt x="4421047" y="198578"/>
                  <a:pt x="4416475" y="194082"/>
                  <a:pt x="4412513" y="189815"/>
                </a:cubicBezTo>
                <a:cubicBezTo>
                  <a:pt x="4417390" y="185243"/>
                  <a:pt x="4422419" y="180290"/>
                  <a:pt x="4427601" y="174956"/>
                </a:cubicBezTo>
                <a:cubicBezTo>
                  <a:pt x="4432783" y="169622"/>
                  <a:pt x="4437964" y="164211"/>
                  <a:pt x="4443145" y="158725"/>
                </a:cubicBezTo>
                <a:close/>
                <a:moveTo>
                  <a:pt x="5210403" y="153239"/>
                </a:moveTo>
                <a:cubicBezTo>
                  <a:pt x="5217108" y="152934"/>
                  <a:pt x="5222976" y="155753"/>
                  <a:pt x="5228005" y="161697"/>
                </a:cubicBezTo>
                <a:cubicBezTo>
                  <a:pt x="5233035" y="167640"/>
                  <a:pt x="5235549" y="175337"/>
                  <a:pt x="5235549" y="184785"/>
                </a:cubicBezTo>
                <a:cubicBezTo>
                  <a:pt x="5235549" y="191796"/>
                  <a:pt x="5232958" y="197892"/>
                  <a:pt x="5227777" y="203073"/>
                </a:cubicBezTo>
                <a:cubicBezTo>
                  <a:pt x="5222595" y="208255"/>
                  <a:pt x="5216651" y="210846"/>
                  <a:pt x="5209946" y="210846"/>
                </a:cubicBezTo>
                <a:cubicBezTo>
                  <a:pt x="5202935" y="210846"/>
                  <a:pt x="5197220" y="208331"/>
                  <a:pt x="5192801" y="203302"/>
                </a:cubicBezTo>
                <a:cubicBezTo>
                  <a:pt x="5188381" y="198273"/>
                  <a:pt x="5186171" y="191948"/>
                  <a:pt x="5186171" y="184328"/>
                </a:cubicBezTo>
                <a:cubicBezTo>
                  <a:pt x="5186171" y="175489"/>
                  <a:pt x="5188686" y="168098"/>
                  <a:pt x="5193715" y="162154"/>
                </a:cubicBezTo>
                <a:cubicBezTo>
                  <a:pt x="5198744" y="156210"/>
                  <a:pt x="5204307" y="153239"/>
                  <a:pt x="5210403" y="153239"/>
                </a:cubicBezTo>
                <a:close/>
                <a:moveTo>
                  <a:pt x="2124304" y="153239"/>
                </a:moveTo>
                <a:cubicBezTo>
                  <a:pt x="2131009" y="152934"/>
                  <a:pt x="2136877" y="155753"/>
                  <a:pt x="2141906" y="161697"/>
                </a:cubicBezTo>
                <a:cubicBezTo>
                  <a:pt x="2146935" y="167640"/>
                  <a:pt x="2149449" y="175337"/>
                  <a:pt x="2149449" y="184785"/>
                </a:cubicBezTo>
                <a:cubicBezTo>
                  <a:pt x="2149449" y="191796"/>
                  <a:pt x="2146859" y="197892"/>
                  <a:pt x="2141677" y="203073"/>
                </a:cubicBezTo>
                <a:cubicBezTo>
                  <a:pt x="2136496" y="208255"/>
                  <a:pt x="2130552" y="210846"/>
                  <a:pt x="2123847" y="210846"/>
                </a:cubicBezTo>
                <a:cubicBezTo>
                  <a:pt x="2116836" y="210846"/>
                  <a:pt x="2111121" y="208331"/>
                  <a:pt x="2106701" y="203302"/>
                </a:cubicBezTo>
                <a:cubicBezTo>
                  <a:pt x="2102282" y="198273"/>
                  <a:pt x="2100072" y="191948"/>
                  <a:pt x="2100072" y="184328"/>
                </a:cubicBezTo>
                <a:cubicBezTo>
                  <a:pt x="2100072" y="175489"/>
                  <a:pt x="2102587" y="168098"/>
                  <a:pt x="2107616" y="162154"/>
                </a:cubicBezTo>
                <a:cubicBezTo>
                  <a:pt x="2112645" y="156210"/>
                  <a:pt x="2118207" y="153239"/>
                  <a:pt x="2124304" y="153239"/>
                </a:cubicBezTo>
                <a:close/>
                <a:moveTo>
                  <a:pt x="4506697" y="151867"/>
                </a:moveTo>
                <a:cubicBezTo>
                  <a:pt x="4509135" y="154610"/>
                  <a:pt x="4512793" y="158268"/>
                  <a:pt x="4517669" y="162840"/>
                </a:cubicBezTo>
                <a:cubicBezTo>
                  <a:pt x="4522546" y="167412"/>
                  <a:pt x="4528489" y="173051"/>
                  <a:pt x="4535500" y="179756"/>
                </a:cubicBezTo>
                <a:cubicBezTo>
                  <a:pt x="4527880" y="190424"/>
                  <a:pt x="4518583" y="201092"/>
                  <a:pt x="4507611" y="211760"/>
                </a:cubicBezTo>
                <a:cubicBezTo>
                  <a:pt x="4501210" y="206579"/>
                  <a:pt x="4495419" y="201702"/>
                  <a:pt x="4490237" y="197130"/>
                </a:cubicBezTo>
                <a:cubicBezTo>
                  <a:pt x="4485055" y="192558"/>
                  <a:pt x="4480483" y="187986"/>
                  <a:pt x="4476521" y="183414"/>
                </a:cubicBezTo>
                <a:cubicBezTo>
                  <a:pt x="4480788" y="179451"/>
                  <a:pt x="4485437" y="174803"/>
                  <a:pt x="4490466" y="169469"/>
                </a:cubicBezTo>
                <a:cubicBezTo>
                  <a:pt x="4495495" y="164135"/>
                  <a:pt x="4500905" y="158268"/>
                  <a:pt x="4506697" y="151867"/>
                </a:cubicBezTo>
                <a:close/>
                <a:moveTo>
                  <a:pt x="3984041" y="145009"/>
                </a:moveTo>
                <a:cubicBezTo>
                  <a:pt x="3988003" y="148971"/>
                  <a:pt x="3992651" y="153620"/>
                  <a:pt x="3997985" y="158954"/>
                </a:cubicBezTo>
                <a:cubicBezTo>
                  <a:pt x="4003319" y="164288"/>
                  <a:pt x="4009339" y="170155"/>
                  <a:pt x="4016045" y="176556"/>
                </a:cubicBezTo>
                <a:cubicBezTo>
                  <a:pt x="4012387" y="181737"/>
                  <a:pt x="4007967" y="187300"/>
                  <a:pt x="4002786" y="193244"/>
                </a:cubicBezTo>
                <a:cubicBezTo>
                  <a:pt x="3997604" y="199187"/>
                  <a:pt x="3991661" y="205512"/>
                  <a:pt x="3984955" y="212217"/>
                </a:cubicBezTo>
                <a:cubicBezTo>
                  <a:pt x="3970020" y="200330"/>
                  <a:pt x="3958589" y="189662"/>
                  <a:pt x="3950665" y="180213"/>
                </a:cubicBezTo>
                <a:cubicBezTo>
                  <a:pt x="3957980" y="172898"/>
                  <a:pt x="3964381" y="166345"/>
                  <a:pt x="3969867" y="160554"/>
                </a:cubicBezTo>
                <a:cubicBezTo>
                  <a:pt x="3975354" y="154763"/>
                  <a:pt x="3980078" y="149581"/>
                  <a:pt x="3984041" y="145009"/>
                </a:cubicBezTo>
                <a:close/>
                <a:moveTo>
                  <a:pt x="4228338" y="133960"/>
                </a:moveTo>
                <a:lnTo>
                  <a:pt x="4228795" y="139446"/>
                </a:lnTo>
                <a:cubicBezTo>
                  <a:pt x="4228795" y="147371"/>
                  <a:pt x="4225289" y="153467"/>
                  <a:pt x="4218279" y="157734"/>
                </a:cubicBezTo>
                <a:cubicBezTo>
                  <a:pt x="4210355" y="161697"/>
                  <a:pt x="4200143" y="166116"/>
                  <a:pt x="4187647" y="170993"/>
                </a:cubicBezTo>
                <a:cubicBezTo>
                  <a:pt x="4175151" y="175870"/>
                  <a:pt x="4160520" y="181204"/>
                  <a:pt x="4143755" y="186995"/>
                </a:cubicBezTo>
                <a:lnTo>
                  <a:pt x="4146041" y="165050"/>
                </a:lnTo>
                <a:cubicBezTo>
                  <a:pt x="4166463" y="157734"/>
                  <a:pt x="4183227" y="151638"/>
                  <a:pt x="4196334" y="146762"/>
                </a:cubicBezTo>
                <a:cubicBezTo>
                  <a:pt x="4209440" y="141885"/>
                  <a:pt x="4220108" y="137618"/>
                  <a:pt x="4228338" y="133960"/>
                </a:cubicBezTo>
                <a:close/>
                <a:moveTo>
                  <a:pt x="3864026" y="131293"/>
                </a:moveTo>
                <a:cubicBezTo>
                  <a:pt x="3869817" y="136475"/>
                  <a:pt x="3872713" y="143485"/>
                  <a:pt x="3872713" y="152324"/>
                </a:cubicBezTo>
                <a:cubicBezTo>
                  <a:pt x="3872713" y="161773"/>
                  <a:pt x="3870883" y="168936"/>
                  <a:pt x="3867227" y="173813"/>
                </a:cubicBezTo>
                <a:cubicBezTo>
                  <a:pt x="3863569" y="178689"/>
                  <a:pt x="3857625" y="182957"/>
                  <a:pt x="3849395" y="186614"/>
                </a:cubicBezTo>
                <a:cubicBezTo>
                  <a:pt x="3832936" y="194234"/>
                  <a:pt x="3817391" y="201168"/>
                  <a:pt x="3802761" y="207417"/>
                </a:cubicBezTo>
                <a:cubicBezTo>
                  <a:pt x="3788131" y="213665"/>
                  <a:pt x="3773424" y="219533"/>
                  <a:pt x="3758641" y="225019"/>
                </a:cubicBezTo>
                <a:cubicBezTo>
                  <a:pt x="3743859" y="230505"/>
                  <a:pt x="3727933" y="235992"/>
                  <a:pt x="3710864" y="241478"/>
                </a:cubicBezTo>
                <a:cubicBezTo>
                  <a:pt x="3733419" y="247269"/>
                  <a:pt x="3754831" y="256642"/>
                  <a:pt x="3775101" y="269596"/>
                </a:cubicBezTo>
                <a:cubicBezTo>
                  <a:pt x="3795369" y="282550"/>
                  <a:pt x="3811600" y="297257"/>
                  <a:pt x="3823792" y="313716"/>
                </a:cubicBezTo>
                <a:cubicBezTo>
                  <a:pt x="3835984" y="329870"/>
                  <a:pt x="3842080" y="345415"/>
                  <a:pt x="3842080" y="360350"/>
                </a:cubicBezTo>
                <a:cubicBezTo>
                  <a:pt x="3842080" y="385039"/>
                  <a:pt x="3828517" y="403784"/>
                  <a:pt x="3801389" y="416586"/>
                </a:cubicBezTo>
                <a:cubicBezTo>
                  <a:pt x="3787673" y="422682"/>
                  <a:pt x="3770985" y="427330"/>
                  <a:pt x="3751326" y="430530"/>
                </a:cubicBezTo>
                <a:cubicBezTo>
                  <a:pt x="3741497" y="432131"/>
                  <a:pt x="3730847" y="433331"/>
                  <a:pt x="3719379" y="434131"/>
                </a:cubicBezTo>
                <a:lnTo>
                  <a:pt x="3688175" y="435147"/>
                </a:lnTo>
                <a:lnTo>
                  <a:pt x="3687623" y="435331"/>
                </a:lnTo>
                <a:lnTo>
                  <a:pt x="3686623" y="435197"/>
                </a:lnTo>
                <a:lnTo>
                  <a:pt x="3682517" y="435331"/>
                </a:lnTo>
                <a:cubicBezTo>
                  <a:pt x="3681298" y="435331"/>
                  <a:pt x="3680384" y="435026"/>
                  <a:pt x="3679775" y="434417"/>
                </a:cubicBezTo>
                <a:lnTo>
                  <a:pt x="3679727" y="434275"/>
                </a:lnTo>
                <a:lnTo>
                  <a:pt x="3669677" y="432931"/>
                </a:lnTo>
                <a:cubicBezTo>
                  <a:pt x="3663810" y="431330"/>
                  <a:pt x="3658057" y="428930"/>
                  <a:pt x="3652419" y="425730"/>
                </a:cubicBezTo>
                <a:cubicBezTo>
                  <a:pt x="3649065" y="446151"/>
                  <a:pt x="3642589" y="464135"/>
                  <a:pt x="3632987" y="479679"/>
                </a:cubicBezTo>
                <a:cubicBezTo>
                  <a:pt x="3623387" y="495224"/>
                  <a:pt x="3611423" y="507264"/>
                  <a:pt x="3597097" y="515798"/>
                </a:cubicBezTo>
                <a:cubicBezTo>
                  <a:pt x="3582771" y="524333"/>
                  <a:pt x="3566922" y="528600"/>
                  <a:pt x="3549549" y="528600"/>
                </a:cubicBezTo>
                <a:cubicBezTo>
                  <a:pt x="3545586" y="528600"/>
                  <a:pt x="3540251" y="527152"/>
                  <a:pt x="3533547" y="524256"/>
                </a:cubicBezTo>
                <a:cubicBezTo>
                  <a:pt x="3526841" y="521361"/>
                  <a:pt x="3519449" y="517322"/>
                  <a:pt x="3511372" y="512141"/>
                </a:cubicBezTo>
                <a:cubicBezTo>
                  <a:pt x="3503295" y="506959"/>
                  <a:pt x="3495599" y="501320"/>
                  <a:pt x="3488283" y="495224"/>
                </a:cubicBezTo>
                <a:lnTo>
                  <a:pt x="3495141" y="477393"/>
                </a:lnTo>
                <a:cubicBezTo>
                  <a:pt x="3503371" y="479527"/>
                  <a:pt x="3511296" y="481051"/>
                  <a:pt x="3518916" y="481965"/>
                </a:cubicBezTo>
                <a:cubicBezTo>
                  <a:pt x="3526536" y="482880"/>
                  <a:pt x="3533699" y="483337"/>
                  <a:pt x="3540405" y="483337"/>
                </a:cubicBezTo>
                <a:cubicBezTo>
                  <a:pt x="3562959" y="483337"/>
                  <a:pt x="3582162" y="477317"/>
                  <a:pt x="3598011" y="465278"/>
                </a:cubicBezTo>
                <a:cubicBezTo>
                  <a:pt x="3613861" y="453238"/>
                  <a:pt x="3625443" y="435788"/>
                  <a:pt x="3632759" y="412928"/>
                </a:cubicBezTo>
                <a:cubicBezTo>
                  <a:pt x="3630625" y="408356"/>
                  <a:pt x="3628339" y="403708"/>
                  <a:pt x="3625901" y="398984"/>
                </a:cubicBezTo>
                <a:cubicBezTo>
                  <a:pt x="3623462" y="394259"/>
                  <a:pt x="3620719" y="389459"/>
                  <a:pt x="3617671" y="384582"/>
                </a:cubicBezTo>
                <a:cubicBezTo>
                  <a:pt x="3609747" y="371475"/>
                  <a:pt x="3603498" y="360426"/>
                  <a:pt x="3598926" y="351435"/>
                </a:cubicBezTo>
                <a:cubicBezTo>
                  <a:pt x="3594354" y="342443"/>
                  <a:pt x="3591153" y="335052"/>
                  <a:pt x="3589325" y="329261"/>
                </a:cubicBezTo>
                <a:cubicBezTo>
                  <a:pt x="3588105" y="323165"/>
                  <a:pt x="3587801" y="317907"/>
                  <a:pt x="3588411" y="313487"/>
                </a:cubicBezTo>
                <a:cubicBezTo>
                  <a:pt x="3589020" y="309068"/>
                  <a:pt x="3590849" y="305029"/>
                  <a:pt x="3593897" y="301371"/>
                </a:cubicBezTo>
                <a:cubicBezTo>
                  <a:pt x="3594201" y="296799"/>
                  <a:pt x="3596945" y="292380"/>
                  <a:pt x="3602127" y="288113"/>
                </a:cubicBezTo>
                <a:cubicBezTo>
                  <a:pt x="3607308" y="283845"/>
                  <a:pt x="3614013" y="280645"/>
                  <a:pt x="3622243" y="278511"/>
                </a:cubicBezTo>
                <a:cubicBezTo>
                  <a:pt x="3624681" y="286741"/>
                  <a:pt x="3627043" y="294285"/>
                  <a:pt x="3629330" y="301143"/>
                </a:cubicBezTo>
                <a:cubicBezTo>
                  <a:pt x="3631615" y="308001"/>
                  <a:pt x="3633673" y="314478"/>
                  <a:pt x="3635502" y="320574"/>
                </a:cubicBezTo>
                <a:cubicBezTo>
                  <a:pt x="3640683" y="335204"/>
                  <a:pt x="3644722" y="347396"/>
                  <a:pt x="3647617" y="357150"/>
                </a:cubicBezTo>
                <a:cubicBezTo>
                  <a:pt x="3650513" y="366903"/>
                  <a:pt x="3652265" y="374219"/>
                  <a:pt x="3652875" y="379095"/>
                </a:cubicBezTo>
                <a:cubicBezTo>
                  <a:pt x="3658057" y="381991"/>
                  <a:pt x="3663543" y="384163"/>
                  <a:pt x="3669335" y="385610"/>
                </a:cubicBezTo>
                <a:lnTo>
                  <a:pt x="3686489" y="387648"/>
                </a:lnTo>
                <a:lnTo>
                  <a:pt x="3736467" y="385953"/>
                </a:lnTo>
                <a:cubicBezTo>
                  <a:pt x="3752012" y="384734"/>
                  <a:pt x="3765423" y="383058"/>
                  <a:pt x="3776701" y="380924"/>
                </a:cubicBezTo>
                <a:cubicBezTo>
                  <a:pt x="3785845" y="379705"/>
                  <a:pt x="3793998" y="378029"/>
                  <a:pt x="3801161" y="375895"/>
                </a:cubicBezTo>
                <a:cubicBezTo>
                  <a:pt x="3808323" y="373761"/>
                  <a:pt x="3814801" y="371323"/>
                  <a:pt x="3820591" y="368580"/>
                </a:cubicBezTo>
                <a:cubicBezTo>
                  <a:pt x="3817239" y="360960"/>
                  <a:pt x="3812362" y="353111"/>
                  <a:pt x="3805961" y="345034"/>
                </a:cubicBezTo>
                <a:cubicBezTo>
                  <a:pt x="3799561" y="336957"/>
                  <a:pt x="3791483" y="329261"/>
                  <a:pt x="3781730" y="321945"/>
                </a:cubicBezTo>
                <a:cubicBezTo>
                  <a:pt x="3775633" y="316459"/>
                  <a:pt x="3768319" y="310896"/>
                  <a:pt x="3759785" y="305258"/>
                </a:cubicBezTo>
                <a:cubicBezTo>
                  <a:pt x="3751249" y="299619"/>
                  <a:pt x="3741343" y="293751"/>
                  <a:pt x="3730066" y="287655"/>
                </a:cubicBezTo>
                <a:cubicBezTo>
                  <a:pt x="3726713" y="288875"/>
                  <a:pt x="3722751" y="289484"/>
                  <a:pt x="3718179" y="289484"/>
                </a:cubicBezTo>
                <a:cubicBezTo>
                  <a:pt x="3709949" y="289484"/>
                  <a:pt x="3702863" y="286589"/>
                  <a:pt x="3696919" y="280797"/>
                </a:cubicBezTo>
                <a:cubicBezTo>
                  <a:pt x="3690975" y="275006"/>
                  <a:pt x="3688003" y="267996"/>
                  <a:pt x="3688004" y="259766"/>
                </a:cubicBezTo>
                <a:cubicBezTo>
                  <a:pt x="3688003" y="256413"/>
                  <a:pt x="3688461" y="251918"/>
                  <a:pt x="3689375" y="246279"/>
                </a:cubicBezTo>
                <a:cubicBezTo>
                  <a:pt x="3690289" y="240640"/>
                  <a:pt x="3691433" y="234925"/>
                  <a:pt x="3692805" y="229134"/>
                </a:cubicBezTo>
                <a:cubicBezTo>
                  <a:pt x="3694176" y="223343"/>
                  <a:pt x="3695471" y="218313"/>
                  <a:pt x="3696691" y="214046"/>
                </a:cubicBezTo>
                <a:cubicBezTo>
                  <a:pt x="3697909" y="209779"/>
                  <a:pt x="3698977" y="207493"/>
                  <a:pt x="3699891" y="207188"/>
                </a:cubicBezTo>
                <a:cubicBezTo>
                  <a:pt x="3719398" y="197130"/>
                  <a:pt x="3736391" y="188595"/>
                  <a:pt x="3750869" y="181585"/>
                </a:cubicBezTo>
                <a:cubicBezTo>
                  <a:pt x="3765347" y="174575"/>
                  <a:pt x="3778529" y="168326"/>
                  <a:pt x="3790417" y="162840"/>
                </a:cubicBezTo>
                <a:cubicBezTo>
                  <a:pt x="3802303" y="157353"/>
                  <a:pt x="3814039" y="152096"/>
                  <a:pt x="3825621" y="147066"/>
                </a:cubicBezTo>
                <a:cubicBezTo>
                  <a:pt x="3837203" y="142037"/>
                  <a:pt x="3850005" y="136779"/>
                  <a:pt x="3864026" y="131293"/>
                </a:cubicBezTo>
                <a:close/>
                <a:moveTo>
                  <a:pt x="2732684" y="128550"/>
                </a:moveTo>
                <a:cubicBezTo>
                  <a:pt x="2734818" y="137694"/>
                  <a:pt x="2737409" y="147066"/>
                  <a:pt x="2740457" y="156668"/>
                </a:cubicBezTo>
                <a:cubicBezTo>
                  <a:pt x="2743505" y="166269"/>
                  <a:pt x="2746705" y="175489"/>
                  <a:pt x="2750058" y="184328"/>
                </a:cubicBezTo>
                <a:lnTo>
                  <a:pt x="2736799" y="194387"/>
                </a:lnTo>
                <a:cubicBezTo>
                  <a:pt x="2741066" y="233706"/>
                  <a:pt x="2744724" y="268605"/>
                  <a:pt x="2747772" y="299085"/>
                </a:cubicBezTo>
                <a:cubicBezTo>
                  <a:pt x="2750820" y="329565"/>
                  <a:pt x="2753411" y="355778"/>
                  <a:pt x="2755544" y="377724"/>
                </a:cubicBezTo>
                <a:cubicBezTo>
                  <a:pt x="2761488" y="381077"/>
                  <a:pt x="2767584" y="383591"/>
                  <a:pt x="2773832" y="385268"/>
                </a:cubicBezTo>
                <a:lnTo>
                  <a:pt x="2791869" y="387630"/>
                </a:lnTo>
                <a:lnTo>
                  <a:pt x="2839974" y="386068"/>
                </a:lnTo>
                <a:cubicBezTo>
                  <a:pt x="2855671" y="384925"/>
                  <a:pt x="2869463" y="383210"/>
                  <a:pt x="2881351" y="380924"/>
                </a:cubicBezTo>
                <a:cubicBezTo>
                  <a:pt x="2899334" y="378486"/>
                  <a:pt x="2913964" y="374371"/>
                  <a:pt x="2925242" y="368580"/>
                </a:cubicBezTo>
                <a:cubicBezTo>
                  <a:pt x="2921889" y="360655"/>
                  <a:pt x="2916707" y="352502"/>
                  <a:pt x="2909697" y="344120"/>
                </a:cubicBezTo>
                <a:cubicBezTo>
                  <a:pt x="2902687" y="335738"/>
                  <a:pt x="2894152" y="327432"/>
                  <a:pt x="2884094" y="319202"/>
                </a:cubicBezTo>
                <a:cubicBezTo>
                  <a:pt x="2877693" y="314325"/>
                  <a:pt x="2870454" y="309296"/>
                  <a:pt x="2862377" y="304115"/>
                </a:cubicBezTo>
                <a:cubicBezTo>
                  <a:pt x="2854299" y="298933"/>
                  <a:pt x="2845079" y="293447"/>
                  <a:pt x="2834716" y="287655"/>
                </a:cubicBezTo>
                <a:cubicBezTo>
                  <a:pt x="2819781" y="279731"/>
                  <a:pt x="2808656" y="272034"/>
                  <a:pt x="2801341" y="264567"/>
                </a:cubicBezTo>
                <a:cubicBezTo>
                  <a:pt x="2794025" y="257099"/>
                  <a:pt x="2790368" y="249708"/>
                  <a:pt x="2790368" y="242393"/>
                </a:cubicBezTo>
                <a:cubicBezTo>
                  <a:pt x="2790368" y="236601"/>
                  <a:pt x="2791511" y="231039"/>
                  <a:pt x="2793797" y="225705"/>
                </a:cubicBezTo>
                <a:cubicBezTo>
                  <a:pt x="2796083" y="220371"/>
                  <a:pt x="2799207" y="215875"/>
                  <a:pt x="2803169" y="212217"/>
                </a:cubicBezTo>
                <a:cubicBezTo>
                  <a:pt x="2805608" y="210084"/>
                  <a:pt x="2811018" y="206807"/>
                  <a:pt x="2819400" y="202388"/>
                </a:cubicBezTo>
                <a:cubicBezTo>
                  <a:pt x="2827782" y="197968"/>
                  <a:pt x="2838145" y="192939"/>
                  <a:pt x="2850489" y="187300"/>
                </a:cubicBezTo>
                <a:cubicBezTo>
                  <a:pt x="2862834" y="181661"/>
                  <a:pt x="2876473" y="175565"/>
                  <a:pt x="2891409" y="169012"/>
                </a:cubicBezTo>
                <a:cubicBezTo>
                  <a:pt x="2906344" y="162459"/>
                  <a:pt x="2921508" y="155982"/>
                  <a:pt x="2936901" y="149581"/>
                </a:cubicBezTo>
                <a:cubicBezTo>
                  <a:pt x="2952293" y="143180"/>
                  <a:pt x="2966999" y="137084"/>
                  <a:pt x="2981020" y="131293"/>
                </a:cubicBezTo>
                <a:cubicBezTo>
                  <a:pt x="2986811" y="136475"/>
                  <a:pt x="2989707" y="143485"/>
                  <a:pt x="2989707" y="152324"/>
                </a:cubicBezTo>
                <a:cubicBezTo>
                  <a:pt x="2989707" y="159639"/>
                  <a:pt x="2987649" y="166269"/>
                  <a:pt x="2983535" y="172212"/>
                </a:cubicBezTo>
                <a:cubicBezTo>
                  <a:pt x="2979420" y="178156"/>
                  <a:pt x="2973857" y="182652"/>
                  <a:pt x="2966847" y="185700"/>
                </a:cubicBezTo>
                <a:cubicBezTo>
                  <a:pt x="2953436" y="191796"/>
                  <a:pt x="2939872" y="197816"/>
                  <a:pt x="2926156" y="203759"/>
                </a:cubicBezTo>
                <a:cubicBezTo>
                  <a:pt x="2912440" y="209703"/>
                  <a:pt x="2897200" y="215875"/>
                  <a:pt x="2880436" y="222276"/>
                </a:cubicBezTo>
                <a:cubicBezTo>
                  <a:pt x="2863672" y="228677"/>
                  <a:pt x="2844013" y="235992"/>
                  <a:pt x="2821457" y="244221"/>
                </a:cubicBezTo>
                <a:cubicBezTo>
                  <a:pt x="2843098" y="249403"/>
                  <a:pt x="2863443" y="258242"/>
                  <a:pt x="2882493" y="270739"/>
                </a:cubicBezTo>
                <a:cubicBezTo>
                  <a:pt x="2901544" y="283236"/>
                  <a:pt x="2916860" y="297409"/>
                  <a:pt x="2928443" y="313259"/>
                </a:cubicBezTo>
                <a:cubicBezTo>
                  <a:pt x="2940634" y="330023"/>
                  <a:pt x="2946730" y="345720"/>
                  <a:pt x="2946730" y="360350"/>
                </a:cubicBezTo>
                <a:cubicBezTo>
                  <a:pt x="2946730" y="364313"/>
                  <a:pt x="2946273" y="367513"/>
                  <a:pt x="2945359" y="369951"/>
                </a:cubicBezTo>
                <a:cubicBezTo>
                  <a:pt x="2958617" y="378867"/>
                  <a:pt x="2972819" y="384439"/>
                  <a:pt x="2987964" y="386668"/>
                </a:cubicBezTo>
                <a:lnTo>
                  <a:pt x="2999273" y="387483"/>
                </a:lnTo>
                <a:lnTo>
                  <a:pt x="3020149" y="385039"/>
                </a:lnTo>
                <a:cubicBezTo>
                  <a:pt x="3028302" y="383210"/>
                  <a:pt x="3036799" y="380467"/>
                  <a:pt x="3045638" y="376809"/>
                </a:cubicBezTo>
                <a:cubicBezTo>
                  <a:pt x="3044419" y="367056"/>
                  <a:pt x="3043276" y="357302"/>
                  <a:pt x="3042209" y="347549"/>
                </a:cubicBezTo>
                <a:cubicBezTo>
                  <a:pt x="3041142" y="337795"/>
                  <a:pt x="3039999" y="328041"/>
                  <a:pt x="3038780" y="318288"/>
                </a:cubicBezTo>
                <a:cubicBezTo>
                  <a:pt x="3036951" y="303048"/>
                  <a:pt x="3033979" y="282017"/>
                  <a:pt x="3029865" y="255194"/>
                </a:cubicBezTo>
                <a:cubicBezTo>
                  <a:pt x="3025750" y="228372"/>
                  <a:pt x="3020492" y="195758"/>
                  <a:pt x="3014091" y="157353"/>
                </a:cubicBezTo>
                <a:cubicBezTo>
                  <a:pt x="3020797" y="152172"/>
                  <a:pt x="3028112" y="147219"/>
                  <a:pt x="3036037" y="142494"/>
                </a:cubicBezTo>
                <a:cubicBezTo>
                  <a:pt x="3043961" y="137770"/>
                  <a:pt x="3052039" y="133122"/>
                  <a:pt x="3060269" y="128550"/>
                </a:cubicBezTo>
                <a:cubicBezTo>
                  <a:pt x="3061183" y="150800"/>
                  <a:pt x="3062021" y="172974"/>
                  <a:pt x="3062783" y="195072"/>
                </a:cubicBezTo>
                <a:cubicBezTo>
                  <a:pt x="3063545" y="217170"/>
                  <a:pt x="3064383" y="239192"/>
                  <a:pt x="3065298" y="261138"/>
                </a:cubicBezTo>
                <a:cubicBezTo>
                  <a:pt x="3066212" y="281559"/>
                  <a:pt x="3066897" y="300533"/>
                  <a:pt x="3067355" y="318059"/>
                </a:cubicBezTo>
                <a:cubicBezTo>
                  <a:pt x="3067812" y="335585"/>
                  <a:pt x="3068041" y="351816"/>
                  <a:pt x="3068041" y="366751"/>
                </a:cubicBezTo>
                <a:cubicBezTo>
                  <a:pt x="3068041" y="375285"/>
                  <a:pt x="3066593" y="384277"/>
                  <a:pt x="3063697" y="393726"/>
                </a:cubicBezTo>
                <a:cubicBezTo>
                  <a:pt x="3060802" y="403175"/>
                  <a:pt x="3056611" y="412166"/>
                  <a:pt x="3051125" y="420701"/>
                </a:cubicBezTo>
                <a:cubicBezTo>
                  <a:pt x="3048077" y="425273"/>
                  <a:pt x="3041752" y="428854"/>
                  <a:pt x="3032151" y="431445"/>
                </a:cubicBezTo>
                <a:cubicBezTo>
                  <a:pt x="3027350" y="432740"/>
                  <a:pt x="3021997" y="433712"/>
                  <a:pt x="3016091" y="434359"/>
                </a:cubicBezTo>
                <a:lnTo>
                  <a:pt x="3004789" y="434926"/>
                </a:lnTo>
                <a:lnTo>
                  <a:pt x="3003423" y="435331"/>
                </a:lnTo>
                <a:lnTo>
                  <a:pt x="3001188" y="435107"/>
                </a:lnTo>
                <a:lnTo>
                  <a:pt x="2996717" y="435331"/>
                </a:lnTo>
                <a:cubicBezTo>
                  <a:pt x="2995346" y="435331"/>
                  <a:pt x="2994317" y="435026"/>
                  <a:pt x="2993631" y="434417"/>
                </a:cubicBezTo>
                <a:lnTo>
                  <a:pt x="2993605" y="434346"/>
                </a:lnTo>
                <a:lnTo>
                  <a:pt x="2982906" y="433274"/>
                </a:lnTo>
                <a:cubicBezTo>
                  <a:pt x="2976239" y="431902"/>
                  <a:pt x="2969743" y="429845"/>
                  <a:pt x="2963418" y="427101"/>
                </a:cubicBezTo>
                <a:cubicBezTo>
                  <a:pt x="2950769" y="421615"/>
                  <a:pt x="2939110" y="413081"/>
                  <a:pt x="2928443" y="401498"/>
                </a:cubicBezTo>
                <a:cubicBezTo>
                  <a:pt x="2926004" y="403937"/>
                  <a:pt x="2923032" y="406299"/>
                  <a:pt x="2919527" y="408585"/>
                </a:cubicBezTo>
                <a:cubicBezTo>
                  <a:pt x="2916021" y="410871"/>
                  <a:pt x="2912287" y="413081"/>
                  <a:pt x="2908325" y="415214"/>
                </a:cubicBezTo>
                <a:cubicBezTo>
                  <a:pt x="2888209" y="425273"/>
                  <a:pt x="2860462" y="431559"/>
                  <a:pt x="2825087" y="434074"/>
                </a:cubicBezTo>
                <a:lnTo>
                  <a:pt x="2793683" y="435115"/>
                </a:lnTo>
                <a:lnTo>
                  <a:pt x="2793035" y="435331"/>
                </a:lnTo>
                <a:lnTo>
                  <a:pt x="2791778" y="435178"/>
                </a:lnTo>
                <a:lnTo>
                  <a:pt x="2787167" y="435331"/>
                </a:lnTo>
                <a:cubicBezTo>
                  <a:pt x="2785948" y="435331"/>
                  <a:pt x="2785034" y="435026"/>
                  <a:pt x="2784424" y="434417"/>
                </a:cubicBezTo>
                <a:lnTo>
                  <a:pt x="2784378" y="434278"/>
                </a:lnTo>
                <a:lnTo>
                  <a:pt x="2776118" y="433274"/>
                </a:lnTo>
                <a:cubicBezTo>
                  <a:pt x="2770632" y="431902"/>
                  <a:pt x="2764993" y="429692"/>
                  <a:pt x="2759202" y="426644"/>
                </a:cubicBezTo>
                <a:lnTo>
                  <a:pt x="2759659" y="442646"/>
                </a:lnTo>
                <a:cubicBezTo>
                  <a:pt x="2759659" y="462458"/>
                  <a:pt x="2753639" y="481051"/>
                  <a:pt x="2741600" y="498425"/>
                </a:cubicBezTo>
                <a:cubicBezTo>
                  <a:pt x="2729560" y="515798"/>
                  <a:pt x="2713177" y="529514"/>
                  <a:pt x="2692451" y="539573"/>
                </a:cubicBezTo>
                <a:cubicBezTo>
                  <a:pt x="2682087" y="544754"/>
                  <a:pt x="2671343" y="548564"/>
                  <a:pt x="2660218" y="551003"/>
                </a:cubicBezTo>
                <a:cubicBezTo>
                  <a:pt x="2649093" y="553441"/>
                  <a:pt x="2637434" y="554660"/>
                  <a:pt x="2625242" y="554660"/>
                </a:cubicBezTo>
                <a:cubicBezTo>
                  <a:pt x="2598420" y="554660"/>
                  <a:pt x="2577770" y="546888"/>
                  <a:pt x="2563292" y="531343"/>
                </a:cubicBezTo>
                <a:cubicBezTo>
                  <a:pt x="2548814" y="515798"/>
                  <a:pt x="2541575" y="493243"/>
                  <a:pt x="2541575" y="463677"/>
                </a:cubicBezTo>
                <a:cubicBezTo>
                  <a:pt x="2541575" y="458191"/>
                  <a:pt x="2541956" y="452400"/>
                  <a:pt x="2542718" y="446304"/>
                </a:cubicBezTo>
                <a:cubicBezTo>
                  <a:pt x="2543480" y="440208"/>
                  <a:pt x="2544623" y="433350"/>
                  <a:pt x="2546147" y="425730"/>
                </a:cubicBezTo>
                <a:cubicBezTo>
                  <a:pt x="2547671" y="418110"/>
                  <a:pt x="2549652" y="409423"/>
                  <a:pt x="2552091" y="399669"/>
                </a:cubicBezTo>
                <a:lnTo>
                  <a:pt x="2571293" y="404241"/>
                </a:lnTo>
                <a:cubicBezTo>
                  <a:pt x="2567635" y="417653"/>
                  <a:pt x="2565807" y="429387"/>
                  <a:pt x="2565807" y="439446"/>
                </a:cubicBezTo>
                <a:cubicBezTo>
                  <a:pt x="2565807" y="461391"/>
                  <a:pt x="2570912" y="478003"/>
                  <a:pt x="2581123" y="489281"/>
                </a:cubicBezTo>
                <a:cubicBezTo>
                  <a:pt x="2591333" y="500558"/>
                  <a:pt x="2606345" y="506197"/>
                  <a:pt x="2626157" y="506197"/>
                </a:cubicBezTo>
                <a:cubicBezTo>
                  <a:pt x="2642616" y="506197"/>
                  <a:pt x="2657856" y="504368"/>
                  <a:pt x="2671877" y="500711"/>
                </a:cubicBezTo>
                <a:cubicBezTo>
                  <a:pt x="2685897" y="497053"/>
                  <a:pt x="2698851" y="491262"/>
                  <a:pt x="2710739" y="483337"/>
                </a:cubicBezTo>
                <a:cubicBezTo>
                  <a:pt x="2720492" y="476936"/>
                  <a:pt x="2729179" y="469164"/>
                  <a:pt x="2736799" y="460020"/>
                </a:cubicBezTo>
                <a:lnTo>
                  <a:pt x="2726283" y="399669"/>
                </a:lnTo>
                <a:cubicBezTo>
                  <a:pt x="2723235" y="381991"/>
                  <a:pt x="2719806" y="362255"/>
                  <a:pt x="2715996" y="340462"/>
                </a:cubicBezTo>
                <a:cubicBezTo>
                  <a:pt x="2712187" y="318669"/>
                  <a:pt x="2708148" y="294666"/>
                  <a:pt x="2703881" y="268453"/>
                </a:cubicBezTo>
                <a:cubicBezTo>
                  <a:pt x="2702661" y="259309"/>
                  <a:pt x="2701213" y="249784"/>
                  <a:pt x="2699537" y="239878"/>
                </a:cubicBezTo>
                <a:cubicBezTo>
                  <a:pt x="2697861" y="229972"/>
                  <a:pt x="2696337" y="220371"/>
                  <a:pt x="2694965" y="211074"/>
                </a:cubicBezTo>
                <a:cubicBezTo>
                  <a:pt x="2693594" y="201778"/>
                  <a:pt x="2692375" y="193625"/>
                  <a:pt x="2691308" y="186614"/>
                </a:cubicBezTo>
                <a:cubicBezTo>
                  <a:pt x="2690241" y="179604"/>
                  <a:pt x="2689707" y="174575"/>
                  <a:pt x="2689707" y="171527"/>
                </a:cubicBezTo>
                <a:cubicBezTo>
                  <a:pt x="2689707" y="159639"/>
                  <a:pt x="2693746" y="149657"/>
                  <a:pt x="2701823" y="141580"/>
                </a:cubicBezTo>
                <a:cubicBezTo>
                  <a:pt x="2709901" y="133503"/>
                  <a:pt x="2720187" y="129159"/>
                  <a:pt x="2732684" y="128550"/>
                </a:cubicBezTo>
                <a:close/>
                <a:moveTo>
                  <a:pt x="1666875" y="127026"/>
                </a:moveTo>
                <a:cubicBezTo>
                  <a:pt x="1669923" y="132207"/>
                  <a:pt x="1671981" y="137541"/>
                  <a:pt x="1673047" y="143028"/>
                </a:cubicBezTo>
                <a:cubicBezTo>
                  <a:pt x="1674114" y="148514"/>
                  <a:pt x="1674647" y="152477"/>
                  <a:pt x="1674647" y="154915"/>
                </a:cubicBezTo>
                <a:cubicBezTo>
                  <a:pt x="1674647" y="161925"/>
                  <a:pt x="1672361" y="168021"/>
                  <a:pt x="1667789" y="173203"/>
                </a:cubicBezTo>
                <a:cubicBezTo>
                  <a:pt x="1663217" y="178385"/>
                  <a:pt x="1657731" y="180975"/>
                  <a:pt x="1651330" y="180975"/>
                </a:cubicBezTo>
                <a:cubicBezTo>
                  <a:pt x="1645539" y="180975"/>
                  <a:pt x="1640815" y="179299"/>
                  <a:pt x="1637157" y="175946"/>
                </a:cubicBezTo>
                <a:cubicBezTo>
                  <a:pt x="1632890" y="185395"/>
                  <a:pt x="1626032" y="190119"/>
                  <a:pt x="1616583" y="190119"/>
                </a:cubicBezTo>
                <a:cubicBezTo>
                  <a:pt x="1610182" y="190119"/>
                  <a:pt x="1605153" y="188367"/>
                  <a:pt x="1601495" y="184862"/>
                </a:cubicBezTo>
                <a:cubicBezTo>
                  <a:pt x="1597838" y="181356"/>
                  <a:pt x="1596009" y="176251"/>
                  <a:pt x="1596009" y="169545"/>
                </a:cubicBezTo>
                <a:cubicBezTo>
                  <a:pt x="1596009" y="163449"/>
                  <a:pt x="1598143" y="156896"/>
                  <a:pt x="1602410" y="149886"/>
                </a:cubicBezTo>
                <a:lnTo>
                  <a:pt x="1610639" y="151715"/>
                </a:lnTo>
                <a:cubicBezTo>
                  <a:pt x="1609725" y="154458"/>
                  <a:pt x="1609268" y="158268"/>
                  <a:pt x="1609268" y="163145"/>
                </a:cubicBezTo>
                <a:cubicBezTo>
                  <a:pt x="1609268" y="170155"/>
                  <a:pt x="1612011" y="173660"/>
                  <a:pt x="1617497" y="173660"/>
                </a:cubicBezTo>
                <a:cubicBezTo>
                  <a:pt x="1620241" y="173660"/>
                  <a:pt x="1622527" y="172517"/>
                  <a:pt x="1624355" y="170231"/>
                </a:cubicBezTo>
                <a:cubicBezTo>
                  <a:pt x="1626184" y="167945"/>
                  <a:pt x="1626946" y="165126"/>
                  <a:pt x="1626641" y="161773"/>
                </a:cubicBezTo>
                <a:lnTo>
                  <a:pt x="1625727" y="147600"/>
                </a:lnTo>
                <a:lnTo>
                  <a:pt x="1638071" y="139827"/>
                </a:lnTo>
                <a:cubicBezTo>
                  <a:pt x="1639595" y="149276"/>
                  <a:pt x="1641424" y="155753"/>
                  <a:pt x="1643558" y="159258"/>
                </a:cubicBezTo>
                <a:cubicBezTo>
                  <a:pt x="1645691" y="162764"/>
                  <a:pt x="1649197" y="164516"/>
                  <a:pt x="1654073" y="164516"/>
                </a:cubicBezTo>
                <a:cubicBezTo>
                  <a:pt x="1655293" y="164516"/>
                  <a:pt x="1656588" y="164135"/>
                  <a:pt x="1657960" y="163373"/>
                </a:cubicBezTo>
                <a:cubicBezTo>
                  <a:pt x="1659331" y="162611"/>
                  <a:pt x="1660169" y="161621"/>
                  <a:pt x="1660474" y="160401"/>
                </a:cubicBezTo>
                <a:cubicBezTo>
                  <a:pt x="1660169" y="157353"/>
                  <a:pt x="1658036" y="151867"/>
                  <a:pt x="1654073" y="143942"/>
                </a:cubicBezTo>
                <a:lnTo>
                  <a:pt x="1653159" y="140285"/>
                </a:lnTo>
                <a:cubicBezTo>
                  <a:pt x="1653159" y="137237"/>
                  <a:pt x="1654455" y="134417"/>
                  <a:pt x="1657045" y="131826"/>
                </a:cubicBezTo>
                <a:cubicBezTo>
                  <a:pt x="1659636" y="129236"/>
                  <a:pt x="1662913" y="127635"/>
                  <a:pt x="1666875" y="127026"/>
                </a:cubicBezTo>
                <a:close/>
                <a:moveTo>
                  <a:pt x="4704589" y="124435"/>
                </a:moveTo>
                <a:lnTo>
                  <a:pt x="4705045" y="129921"/>
                </a:lnTo>
                <a:cubicBezTo>
                  <a:pt x="4705045" y="137846"/>
                  <a:pt x="4701539" y="143942"/>
                  <a:pt x="4694529" y="148209"/>
                </a:cubicBezTo>
                <a:cubicBezTo>
                  <a:pt x="4686605" y="152172"/>
                  <a:pt x="4676394" y="156591"/>
                  <a:pt x="4663897" y="161468"/>
                </a:cubicBezTo>
                <a:cubicBezTo>
                  <a:pt x="4651401" y="166345"/>
                  <a:pt x="4636770" y="171679"/>
                  <a:pt x="4620007" y="177470"/>
                </a:cubicBezTo>
                <a:lnTo>
                  <a:pt x="4622292" y="155525"/>
                </a:lnTo>
                <a:cubicBezTo>
                  <a:pt x="4642713" y="148209"/>
                  <a:pt x="4659477" y="142113"/>
                  <a:pt x="4672584" y="137237"/>
                </a:cubicBezTo>
                <a:cubicBezTo>
                  <a:pt x="4685690" y="132360"/>
                  <a:pt x="4696359" y="128093"/>
                  <a:pt x="4704589" y="124435"/>
                </a:cubicBezTo>
                <a:close/>
                <a:moveTo>
                  <a:pt x="3628263" y="124435"/>
                </a:moveTo>
                <a:lnTo>
                  <a:pt x="3628720" y="129921"/>
                </a:lnTo>
                <a:cubicBezTo>
                  <a:pt x="3628720" y="137846"/>
                  <a:pt x="3625215" y="143942"/>
                  <a:pt x="3618205" y="148209"/>
                </a:cubicBezTo>
                <a:cubicBezTo>
                  <a:pt x="3610279" y="152172"/>
                  <a:pt x="3600069" y="156591"/>
                  <a:pt x="3587572" y="161468"/>
                </a:cubicBezTo>
                <a:cubicBezTo>
                  <a:pt x="3575075" y="166345"/>
                  <a:pt x="3560445" y="171679"/>
                  <a:pt x="3543681" y="177470"/>
                </a:cubicBezTo>
                <a:lnTo>
                  <a:pt x="3545967" y="155525"/>
                </a:lnTo>
                <a:cubicBezTo>
                  <a:pt x="3566389" y="148209"/>
                  <a:pt x="3583153" y="142113"/>
                  <a:pt x="3596259" y="137237"/>
                </a:cubicBezTo>
                <a:cubicBezTo>
                  <a:pt x="3609365" y="132360"/>
                  <a:pt x="3620033" y="128093"/>
                  <a:pt x="3628263" y="124435"/>
                </a:cubicBezTo>
                <a:close/>
                <a:moveTo>
                  <a:pt x="2323338" y="114910"/>
                </a:moveTo>
                <a:lnTo>
                  <a:pt x="2323795" y="120396"/>
                </a:lnTo>
                <a:cubicBezTo>
                  <a:pt x="2323795" y="128321"/>
                  <a:pt x="2320290" y="134417"/>
                  <a:pt x="2313280" y="138684"/>
                </a:cubicBezTo>
                <a:cubicBezTo>
                  <a:pt x="2305355" y="142647"/>
                  <a:pt x="2295144" y="147066"/>
                  <a:pt x="2282647" y="151943"/>
                </a:cubicBezTo>
                <a:cubicBezTo>
                  <a:pt x="2270150" y="156820"/>
                  <a:pt x="2255520" y="162154"/>
                  <a:pt x="2238756" y="167945"/>
                </a:cubicBezTo>
                <a:lnTo>
                  <a:pt x="2241042" y="146000"/>
                </a:lnTo>
                <a:cubicBezTo>
                  <a:pt x="2261464" y="138684"/>
                  <a:pt x="2278227" y="132588"/>
                  <a:pt x="2291334" y="127712"/>
                </a:cubicBezTo>
                <a:cubicBezTo>
                  <a:pt x="2304441" y="122835"/>
                  <a:pt x="2315108" y="118568"/>
                  <a:pt x="2323338" y="114910"/>
                </a:cubicBezTo>
                <a:close/>
                <a:moveTo>
                  <a:pt x="3731743" y="114377"/>
                </a:moveTo>
                <a:cubicBezTo>
                  <a:pt x="3729609" y="114377"/>
                  <a:pt x="3727399" y="115215"/>
                  <a:pt x="3725113" y="116891"/>
                </a:cubicBezTo>
                <a:cubicBezTo>
                  <a:pt x="3722827" y="118568"/>
                  <a:pt x="3721837" y="121082"/>
                  <a:pt x="3722141" y="124435"/>
                </a:cubicBezTo>
                <a:cubicBezTo>
                  <a:pt x="3722141" y="127483"/>
                  <a:pt x="3723056" y="130302"/>
                  <a:pt x="3724885" y="132893"/>
                </a:cubicBezTo>
                <a:cubicBezTo>
                  <a:pt x="3726713" y="135484"/>
                  <a:pt x="3729761" y="136779"/>
                  <a:pt x="3734029" y="136779"/>
                </a:cubicBezTo>
                <a:cubicBezTo>
                  <a:pt x="3737077" y="136779"/>
                  <a:pt x="3739972" y="135713"/>
                  <a:pt x="3742715" y="133579"/>
                </a:cubicBezTo>
                <a:cubicBezTo>
                  <a:pt x="3745459" y="131445"/>
                  <a:pt x="3746830" y="129464"/>
                  <a:pt x="3746830" y="127635"/>
                </a:cubicBezTo>
                <a:cubicBezTo>
                  <a:pt x="3746830" y="124892"/>
                  <a:pt x="3745230" y="121997"/>
                  <a:pt x="3742029" y="118949"/>
                </a:cubicBezTo>
                <a:cubicBezTo>
                  <a:pt x="3738829" y="115901"/>
                  <a:pt x="3735400" y="114377"/>
                  <a:pt x="3731743" y="114377"/>
                </a:cubicBezTo>
                <a:close/>
                <a:moveTo>
                  <a:pt x="505511" y="113005"/>
                </a:moveTo>
                <a:lnTo>
                  <a:pt x="535686" y="123063"/>
                </a:lnTo>
                <a:cubicBezTo>
                  <a:pt x="553060" y="128855"/>
                  <a:pt x="566242" y="137465"/>
                  <a:pt x="575234" y="148895"/>
                </a:cubicBezTo>
                <a:cubicBezTo>
                  <a:pt x="584225" y="160325"/>
                  <a:pt x="589026" y="173813"/>
                  <a:pt x="589636" y="189357"/>
                </a:cubicBezTo>
                <a:cubicBezTo>
                  <a:pt x="589941" y="196977"/>
                  <a:pt x="590093" y="206426"/>
                  <a:pt x="590093" y="217704"/>
                </a:cubicBezTo>
                <a:cubicBezTo>
                  <a:pt x="590093" y="228981"/>
                  <a:pt x="589636" y="242240"/>
                  <a:pt x="588721" y="257480"/>
                </a:cubicBezTo>
                <a:cubicBezTo>
                  <a:pt x="588721" y="264186"/>
                  <a:pt x="588645" y="270587"/>
                  <a:pt x="588493" y="276683"/>
                </a:cubicBezTo>
                <a:cubicBezTo>
                  <a:pt x="588340" y="282779"/>
                  <a:pt x="588264" y="288570"/>
                  <a:pt x="588264" y="294056"/>
                </a:cubicBezTo>
                <a:lnTo>
                  <a:pt x="571805" y="304115"/>
                </a:lnTo>
                <a:cubicBezTo>
                  <a:pt x="563575" y="290094"/>
                  <a:pt x="558241" y="277597"/>
                  <a:pt x="555803" y="266624"/>
                </a:cubicBezTo>
                <a:cubicBezTo>
                  <a:pt x="554584" y="262052"/>
                  <a:pt x="553136" y="255347"/>
                  <a:pt x="551459" y="246507"/>
                </a:cubicBezTo>
                <a:cubicBezTo>
                  <a:pt x="549783" y="237668"/>
                  <a:pt x="548031" y="227686"/>
                  <a:pt x="546202" y="216561"/>
                </a:cubicBezTo>
                <a:cubicBezTo>
                  <a:pt x="544373" y="205436"/>
                  <a:pt x="542697" y="194234"/>
                  <a:pt x="541172" y="182957"/>
                </a:cubicBezTo>
                <a:cubicBezTo>
                  <a:pt x="539039" y="168021"/>
                  <a:pt x="535839" y="157201"/>
                  <a:pt x="531571" y="150495"/>
                </a:cubicBezTo>
                <a:cubicBezTo>
                  <a:pt x="527304" y="143790"/>
                  <a:pt x="520751" y="138761"/>
                  <a:pt x="511912" y="135408"/>
                </a:cubicBezTo>
                <a:lnTo>
                  <a:pt x="499567" y="130836"/>
                </a:lnTo>
                <a:close/>
                <a:moveTo>
                  <a:pt x="221285" y="113005"/>
                </a:moveTo>
                <a:lnTo>
                  <a:pt x="227229" y="130836"/>
                </a:lnTo>
                <a:lnTo>
                  <a:pt x="215341" y="135408"/>
                </a:lnTo>
                <a:cubicBezTo>
                  <a:pt x="205588" y="138761"/>
                  <a:pt x="198730" y="143866"/>
                  <a:pt x="194767" y="150724"/>
                </a:cubicBezTo>
                <a:cubicBezTo>
                  <a:pt x="190805" y="157582"/>
                  <a:pt x="187757" y="168326"/>
                  <a:pt x="185623" y="182957"/>
                </a:cubicBezTo>
                <a:cubicBezTo>
                  <a:pt x="184709" y="190881"/>
                  <a:pt x="183185" y="202540"/>
                  <a:pt x="181051" y="217932"/>
                </a:cubicBezTo>
                <a:cubicBezTo>
                  <a:pt x="178918" y="233325"/>
                  <a:pt x="176479" y="252756"/>
                  <a:pt x="173736" y="276225"/>
                </a:cubicBezTo>
                <a:cubicBezTo>
                  <a:pt x="173431" y="278359"/>
                  <a:pt x="171983" y="282093"/>
                  <a:pt x="169393" y="287427"/>
                </a:cubicBezTo>
                <a:cubicBezTo>
                  <a:pt x="166802" y="292761"/>
                  <a:pt x="162916" y="299695"/>
                  <a:pt x="157734" y="308229"/>
                </a:cubicBezTo>
                <a:lnTo>
                  <a:pt x="152705" y="317831"/>
                </a:lnTo>
                <a:cubicBezTo>
                  <a:pt x="145695" y="323622"/>
                  <a:pt x="138532" y="328346"/>
                  <a:pt x="131217" y="332004"/>
                </a:cubicBezTo>
                <a:cubicBezTo>
                  <a:pt x="123901" y="335661"/>
                  <a:pt x="117805" y="337490"/>
                  <a:pt x="112929" y="337490"/>
                </a:cubicBezTo>
                <a:cubicBezTo>
                  <a:pt x="98908" y="337490"/>
                  <a:pt x="89154" y="327737"/>
                  <a:pt x="83668" y="308229"/>
                </a:cubicBezTo>
                <a:cubicBezTo>
                  <a:pt x="92202" y="306096"/>
                  <a:pt x="99441" y="304267"/>
                  <a:pt x="105385" y="302743"/>
                </a:cubicBezTo>
                <a:cubicBezTo>
                  <a:pt x="111328" y="301219"/>
                  <a:pt x="116129" y="299847"/>
                  <a:pt x="119787" y="298628"/>
                </a:cubicBezTo>
                <a:cubicBezTo>
                  <a:pt x="123139" y="297104"/>
                  <a:pt x="126492" y="295733"/>
                  <a:pt x="129845" y="294513"/>
                </a:cubicBezTo>
                <a:cubicBezTo>
                  <a:pt x="133198" y="293294"/>
                  <a:pt x="136398" y="291770"/>
                  <a:pt x="139446" y="289941"/>
                </a:cubicBezTo>
                <a:cubicBezTo>
                  <a:pt x="138532" y="266167"/>
                  <a:pt x="137846" y="246050"/>
                  <a:pt x="137389" y="229591"/>
                </a:cubicBezTo>
                <a:cubicBezTo>
                  <a:pt x="136931" y="213132"/>
                  <a:pt x="137008" y="199568"/>
                  <a:pt x="137617" y="188900"/>
                </a:cubicBezTo>
                <a:cubicBezTo>
                  <a:pt x="137922" y="173660"/>
                  <a:pt x="142647" y="160325"/>
                  <a:pt x="151791" y="148895"/>
                </a:cubicBezTo>
                <a:cubicBezTo>
                  <a:pt x="160935" y="137465"/>
                  <a:pt x="174041" y="128855"/>
                  <a:pt x="191110" y="123063"/>
                </a:cubicBezTo>
                <a:close/>
                <a:moveTo>
                  <a:pt x="2840050" y="97155"/>
                </a:moveTo>
                <a:cubicBezTo>
                  <a:pt x="2837916" y="97155"/>
                  <a:pt x="2835935" y="97841"/>
                  <a:pt x="2834107" y="99213"/>
                </a:cubicBezTo>
                <a:cubicBezTo>
                  <a:pt x="2832277" y="100584"/>
                  <a:pt x="2831363" y="102032"/>
                  <a:pt x="2831363" y="103556"/>
                </a:cubicBezTo>
                <a:cubicBezTo>
                  <a:pt x="2831363" y="109957"/>
                  <a:pt x="2836545" y="115139"/>
                  <a:pt x="2846908" y="119101"/>
                </a:cubicBezTo>
                <a:lnTo>
                  <a:pt x="2847823" y="117272"/>
                </a:lnTo>
                <a:cubicBezTo>
                  <a:pt x="2848433" y="116053"/>
                  <a:pt x="2848737" y="114986"/>
                  <a:pt x="2848737" y="114072"/>
                </a:cubicBezTo>
                <a:cubicBezTo>
                  <a:pt x="2848737" y="113157"/>
                  <a:pt x="2848737" y="112395"/>
                  <a:pt x="2848737" y="111786"/>
                </a:cubicBezTo>
                <a:cubicBezTo>
                  <a:pt x="2848737" y="107519"/>
                  <a:pt x="2847899" y="104013"/>
                  <a:pt x="2846223" y="101270"/>
                </a:cubicBezTo>
                <a:cubicBezTo>
                  <a:pt x="2844546" y="98527"/>
                  <a:pt x="2842489" y="97155"/>
                  <a:pt x="2840050" y="97155"/>
                </a:cubicBezTo>
                <a:close/>
                <a:moveTo>
                  <a:pt x="3734029" y="96089"/>
                </a:moveTo>
                <a:cubicBezTo>
                  <a:pt x="3740734" y="95784"/>
                  <a:pt x="3746601" y="98603"/>
                  <a:pt x="3751631" y="104547"/>
                </a:cubicBezTo>
                <a:cubicBezTo>
                  <a:pt x="3756660" y="110490"/>
                  <a:pt x="3759175" y="118187"/>
                  <a:pt x="3759175" y="127635"/>
                </a:cubicBezTo>
                <a:cubicBezTo>
                  <a:pt x="3759175" y="134646"/>
                  <a:pt x="3756583" y="140742"/>
                  <a:pt x="3751402" y="145923"/>
                </a:cubicBezTo>
                <a:cubicBezTo>
                  <a:pt x="3746221" y="151105"/>
                  <a:pt x="3740277" y="153696"/>
                  <a:pt x="3733571" y="153696"/>
                </a:cubicBezTo>
                <a:cubicBezTo>
                  <a:pt x="3726561" y="153696"/>
                  <a:pt x="3720846" y="151181"/>
                  <a:pt x="3716427" y="146152"/>
                </a:cubicBezTo>
                <a:cubicBezTo>
                  <a:pt x="3712007" y="141123"/>
                  <a:pt x="3709797" y="134798"/>
                  <a:pt x="3709797" y="127178"/>
                </a:cubicBezTo>
                <a:cubicBezTo>
                  <a:pt x="3709797" y="118339"/>
                  <a:pt x="3712311" y="110948"/>
                  <a:pt x="3717341" y="105004"/>
                </a:cubicBezTo>
                <a:cubicBezTo>
                  <a:pt x="3722370" y="99060"/>
                  <a:pt x="3727933" y="96089"/>
                  <a:pt x="3734029" y="96089"/>
                </a:cubicBezTo>
                <a:close/>
                <a:moveTo>
                  <a:pt x="5371338" y="86335"/>
                </a:moveTo>
                <a:lnTo>
                  <a:pt x="5371795" y="91821"/>
                </a:lnTo>
                <a:cubicBezTo>
                  <a:pt x="5371795" y="99746"/>
                  <a:pt x="5368289" y="105842"/>
                  <a:pt x="5361279" y="110109"/>
                </a:cubicBezTo>
                <a:cubicBezTo>
                  <a:pt x="5353355" y="114072"/>
                  <a:pt x="5343143" y="118491"/>
                  <a:pt x="5330647" y="123368"/>
                </a:cubicBezTo>
                <a:cubicBezTo>
                  <a:pt x="5318151" y="128245"/>
                  <a:pt x="5303520" y="133579"/>
                  <a:pt x="5286755" y="139370"/>
                </a:cubicBezTo>
                <a:lnTo>
                  <a:pt x="5289041" y="117425"/>
                </a:lnTo>
                <a:cubicBezTo>
                  <a:pt x="5309463" y="110109"/>
                  <a:pt x="5326227" y="104013"/>
                  <a:pt x="5339334" y="99137"/>
                </a:cubicBezTo>
                <a:cubicBezTo>
                  <a:pt x="5352440" y="94260"/>
                  <a:pt x="5363108" y="89993"/>
                  <a:pt x="5371338" y="86335"/>
                </a:cubicBezTo>
                <a:close/>
                <a:moveTo>
                  <a:pt x="2845537" y="81611"/>
                </a:moveTo>
                <a:cubicBezTo>
                  <a:pt x="2850413" y="81611"/>
                  <a:pt x="2854376" y="83744"/>
                  <a:pt x="2857424" y="88011"/>
                </a:cubicBezTo>
                <a:cubicBezTo>
                  <a:pt x="2861081" y="92888"/>
                  <a:pt x="2862910" y="100661"/>
                  <a:pt x="2862910" y="111329"/>
                </a:cubicBezTo>
                <a:cubicBezTo>
                  <a:pt x="2862910" y="115291"/>
                  <a:pt x="2862148" y="118949"/>
                  <a:pt x="2860624" y="122301"/>
                </a:cubicBezTo>
                <a:lnTo>
                  <a:pt x="2874797" y="123216"/>
                </a:lnTo>
                <a:cubicBezTo>
                  <a:pt x="2874797" y="128093"/>
                  <a:pt x="2873197" y="131598"/>
                  <a:pt x="2869997" y="133731"/>
                </a:cubicBezTo>
                <a:cubicBezTo>
                  <a:pt x="2866796" y="135865"/>
                  <a:pt x="2861843" y="136932"/>
                  <a:pt x="2855138" y="136932"/>
                </a:cubicBezTo>
                <a:lnTo>
                  <a:pt x="2850566" y="136475"/>
                </a:lnTo>
                <a:cubicBezTo>
                  <a:pt x="2842946" y="144095"/>
                  <a:pt x="2835173" y="150114"/>
                  <a:pt x="2827249" y="154534"/>
                </a:cubicBezTo>
                <a:cubicBezTo>
                  <a:pt x="2819324" y="158954"/>
                  <a:pt x="2812313" y="161163"/>
                  <a:pt x="2806217" y="161163"/>
                </a:cubicBezTo>
                <a:cubicBezTo>
                  <a:pt x="2796769" y="161163"/>
                  <a:pt x="2792044" y="157201"/>
                  <a:pt x="2792044" y="149276"/>
                </a:cubicBezTo>
                <a:cubicBezTo>
                  <a:pt x="2801188" y="147447"/>
                  <a:pt x="2809113" y="145009"/>
                  <a:pt x="2815819" y="141961"/>
                </a:cubicBezTo>
                <a:cubicBezTo>
                  <a:pt x="2822524" y="138913"/>
                  <a:pt x="2828620" y="135560"/>
                  <a:pt x="2834107" y="131903"/>
                </a:cubicBezTo>
                <a:cubicBezTo>
                  <a:pt x="2823133" y="126416"/>
                  <a:pt x="2817647" y="119253"/>
                  <a:pt x="2817647" y="110414"/>
                </a:cubicBezTo>
                <a:cubicBezTo>
                  <a:pt x="2817647" y="103404"/>
                  <a:pt x="2820619" y="96851"/>
                  <a:pt x="2826563" y="90755"/>
                </a:cubicBezTo>
                <a:cubicBezTo>
                  <a:pt x="2832506" y="84659"/>
                  <a:pt x="2838831" y="81611"/>
                  <a:pt x="2845537" y="81611"/>
                </a:cubicBezTo>
                <a:close/>
                <a:moveTo>
                  <a:pt x="1635328" y="76734"/>
                </a:moveTo>
                <a:cubicBezTo>
                  <a:pt x="1633195" y="76734"/>
                  <a:pt x="1631213" y="77420"/>
                  <a:pt x="1629385" y="78791"/>
                </a:cubicBezTo>
                <a:cubicBezTo>
                  <a:pt x="1627556" y="80163"/>
                  <a:pt x="1626641" y="81611"/>
                  <a:pt x="1626641" y="83135"/>
                </a:cubicBezTo>
                <a:cubicBezTo>
                  <a:pt x="1626641" y="89231"/>
                  <a:pt x="1631823" y="94412"/>
                  <a:pt x="1642186" y="98679"/>
                </a:cubicBezTo>
                <a:lnTo>
                  <a:pt x="1642643" y="97308"/>
                </a:lnTo>
                <a:cubicBezTo>
                  <a:pt x="1643558" y="94869"/>
                  <a:pt x="1644015" y="93041"/>
                  <a:pt x="1644015" y="91821"/>
                </a:cubicBezTo>
                <a:cubicBezTo>
                  <a:pt x="1644015" y="87554"/>
                  <a:pt x="1643177" y="83973"/>
                  <a:pt x="1641501" y="81077"/>
                </a:cubicBezTo>
                <a:cubicBezTo>
                  <a:pt x="1639824" y="78182"/>
                  <a:pt x="1637767" y="76734"/>
                  <a:pt x="1635328" y="76734"/>
                </a:cubicBezTo>
                <a:close/>
                <a:moveTo>
                  <a:pt x="4514088" y="75896"/>
                </a:moveTo>
                <a:lnTo>
                  <a:pt x="4514545" y="81382"/>
                </a:lnTo>
                <a:cubicBezTo>
                  <a:pt x="4514545" y="89307"/>
                  <a:pt x="4511039" y="95403"/>
                  <a:pt x="4504029" y="99670"/>
                </a:cubicBezTo>
                <a:cubicBezTo>
                  <a:pt x="4495799" y="103632"/>
                  <a:pt x="4485437" y="108052"/>
                  <a:pt x="4472939" y="112929"/>
                </a:cubicBezTo>
                <a:cubicBezTo>
                  <a:pt x="4460443" y="117806"/>
                  <a:pt x="4445965" y="123140"/>
                  <a:pt x="4429505" y="128931"/>
                </a:cubicBezTo>
                <a:lnTo>
                  <a:pt x="4431791" y="107442"/>
                </a:lnTo>
                <a:cubicBezTo>
                  <a:pt x="4449470" y="101042"/>
                  <a:pt x="4464863" y="95327"/>
                  <a:pt x="4477969" y="90297"/>
                </a:cubicBezTo>
                <a:cubicBezTo>
                  <a:pt x="4491075" y="85268"/>
                  <a:pt x="4503115" y="80468"/>
                  <a:pt x="4514088" y="75896"/>
                </a:cubicBezTo>
                <a:close/>
                <a:moveTo>
                  <a:pt x="505511" y="64999"/>
                </a:moveTo>
                <a:cubicBezTo>
                  <a:pt x="509473" y="67742"/>
                  <a:pt x="513131" y="70638"/>
                  <a:pt x="516484" y="73686"/>
                </a:cubicBezTo>
                <a:cubicBezTo>
                  <a:pt x="519837" y="76734"/>
                  <a:pt x="522732" y="79782"/>
                  <a:pt x="525171" y="82830"/>
                </a:cubicBezTo>
                <a:cubicBezTo>
                  <a:pt x="522122" y="85573"/>
                  <a:pt x="518922" y="88621"/>
                  <a:pt x="515569" y="91974"/>
                </a:cubicBezTo>
                <a:cubicBezTo>
                  <a:pt x="512217" y="95327"/>
                  <a:pt x="508864" y="98984"/>
                  <a:pt x="505511" y="102947"/>
                </a:cubicBezTo>
                <a:cubicBezTo>
                  <a:pt x="502768" y="99899"/>
                  <a:pt x="499872" y="96927"/>
                  <a:pt x="496824" y="94031"/>
                </a:cubicBezTo>
                <a:cubicBezTo>
                  <a:pt x="493776" y="91136"/>
                  <a:pt x="490728" y="88164"/>
                  <a:pt x="487680" y="85116"/>
                </a:cubicBezTo>
                <a:cubicBezTo>
                  <a:pt x="490119" y="81153"/>
                  <a:pt x="492862" y="77572"/>
                  <a:pt x="495910" y="74372"/>
                </a:cubicBezTo>
                <a:cubicBezTo>
                  <a:pt x="498958" y="71171"/>
                  <a:pt x="502158" y="68047"/>
                  <a:pt x="505511" y="64999"/>
                </a:cubicBezTo>
                <a:close/>
                <a:moveTo>
                  <a:pt x="221285" y="64999"/>
                </a:moveTo>
                <a:cubicBezTo>
                  <a:pt x="224028" y="67742"/>
                  <a:pt x="226847" y="70562"/>
                  <a:pt x="229743" y="73457"/>
                </a:cubicBezTo>
                <a:cubicBezTo>
                  <a:pt x="232639" y="76353"/>
                  <a:pt x="235763" y="79477"/>
                  <a:pt x="239116" y="82830"/>
                </a:cubicBezTo>
                <a:cubicBezTo>
                  <a:pt x="236677" y="86487"/>
                  <a:pt x="233934" y="89993"/>
                  <a:pt x="230886" y="93345"/>
                </a:cubicBezTo>
                <a:cubicBezTo>
                  <a:pt x="227838" y="96698"/>
                  <a:pt x="224638" y="99899"/>
                  <a:pt x="221285" y="102947"/>
                </a:cubicBezTo>
                <a:cubicBezTo>
                  <a:pt x="217018" y="99899"/>
                  <a:pt x="213208" y="96851"/>
                  <a:pt x="209855" y="93803"/>
                </a:cubicBezTo>
                <a:cubicBezTo>
                  <a:pt x="206502" y="90755"/>
                  <a:pt x="203759" y="87859"/>
                  <a:pt x="201625" y="85116"/>
                </a:cubicBezTo>
                <a:cubicBezTo>
                  <a:pt x="204978" y="82373"/>
                  <a:pt x="208255" y="79325"/>
                  <a:pt x="211455" y="75972"/>
                </a:cubicBezTo>
                <a:cubicBezTo>
                  <a:pt x="214655" y="72619"/>
                  <a:pt x="217932" y="68961"/>
                  <a:pt x="221285" y="64999"/>
                </a:cubicBezTo>
                <a:close/>
                <a:moveTo>
                  <a:pt x="1640815" y="60732"/>
                </a:moveTo>
                <a:cubicBezTo>
                  <a:pt x="1645691" y="60732"/>
                  <a:pt x="1649654" y="63018"/>
                  <a:pt x="1652702" y="67590"/>
                </a:cubicBezTo>
                <a:cubicBezTo>
                  <a:pt x="1656359" y="72467"/>
                  <a:pt x="1658188" y="80239"/>
                  <a:pt x="1658188" y="90907"/>
                </a:cubicBezTo>
                <a:cubicBezTo>
                  <a:pt x="1658188" y="94565"/>
                  <a:pt x="1657427" y="98222"/>
                  <a:pt x="1655902" y="101880"/>
                </a:cubicBezTo>
                <a:lnTo>
                  <a:pt x="1670075" y="102794"/>
                </a:lnTo>
                <a:cubicBezTo>
                  <a:pt x="1670075" y="107671"/>
                  <a:pt x="1668475" y="111176"/>
                  <a:pt x="1665275" y="113310"/>
                </a:cubicBezTo>
                <a:cubicBezTo>
                  <a:pt x="1662074" y="115443"/>
                  <a:pt x="1657121" y="116510"/>
                  <a:pt x="1650416" y="116510"/>
                </a:cubicBezTo>
                <a:lnTo>
                  <a:pt x="1645844" y="116053"/>
                </a:lnTo>
                <a:cubicBezTo>
                  <a:pt x="1638224" y="123673"/>
                  <a:pt x="1630451" y="129693"/>
                  <a:pt x="1622527" y="134112"/>
                </a:cubicBezTo>
                <a:cubicBezTo>
                  <a:pt x="1614602" y="138532"/>
                  <a:pt x="1607591" y="140742"/>
                  <a:pt x="1601495" y="140742"/>
                </a:cubicBezTo>
                <a:cubicBezTo>
                  <a:pt x="1592047" y="140742"/>
                  <a:pt x="1587322" y="136779"/>
                  <a:pt x="1587322" y="128855"/>
                </a:cubicBezTo>
                <a:cubicBezTo>
                  <a:pt x="1596466" y="126721"/>
                  <a:pt x="1604391" y="124206"/>
                  <a:pt x="1611097" y="121311"/>
                </a:cubicBezTo>
                <a:cubicBezTo>
                  <a:pt x="1617802" y="118415"/>
                  <a:pt x="1623898" y="115139"/>
                  <a:pt x="1629385" y="111481"/>
                </a:cubicBezTo>
                <a:cubicBezTo>
                  <a:pt x="1618412" y="105690"/>
                  <a:pt x="1612925" y="98527"/>
                  <a:pt x="1612925" y="89993"/>
                </a:cubicBezTo>
                <a:cubicBezTo>
                  <a:pt x="1612925" y="82677"/>
                  <a:pt x="1615897" y="75972"/>
                  <a:pt x="1621841" y="69876"/>
                </a:cubicBezTo>
                <a:cubicBezTo>
                  <a:pt x="1627785" y="63780"/>
                  <a:pt x="1634109" y="60732"/>
                  <a:pt x="1640815" y="60732"/>
                </a:cubicBezTo>
                <a:close/>
                <a:moveTo>
                  <a:pt x="2755621" y="58522"/>
                </a:moveTo>
                <a:lnTo>
                  <a:pt x="2756078" y="64008"/>
                </a:lnTo>
                <a:cubicBezTo>
                  <a:pt x="2756078" y="71933"/>
                  <a:pt x="2752572" y="77877"/>
                  <a:pt x="2745562" y="81839"/>
                </a:cubicBezTo>
                <a:cubicBezTo>
                  <a:pt x="2737942" y="85802"/>
                  <a:pt x="2727884" y="90297"/>
                  <a:pt x="2715387" y="95327"/>
                </a:cubicBezTo>
                <a:cubicBezTo>
                  <a:pt x="2702890" y="100356"/>
                  <a:pt x="2688107" y="105766"/>
                  <a:pt x="2671039" y="111557"/>
                </a:cubicBezTo>
                <a:lnTo>
                  <a:pt x="2673782" y="89612"/>
                </a:lnTo>
                <a:cubicBezTo>
                  <a:pt x="2692375" y="82906"/>
                  <a:pt x="2708301" y="77039"/>
                  <a:pt x="2721559" y="72009"/>
                </a:cubicBezTo>
                <a:cubicBezTo>
                  <a:pt x="2734818" y="66980"/>
                  <a:pt x="2746171" y="62484"/>
                  <a:pt x="2755621" y="58522"/>
                </a:cubicBezTo>
                <a:close/>
                <a:moveTo>
                  <a:pt x="4508601" y="42977"/>
                </a:moveTo>
                <a:lnTo>
                  <a:pt x="4509059" y="48921"/>
                </a:lnTo>
                <a:cubicBezTo>
                  <a:pt x="4509059" y="57150"/>
                  <a:pt x="4505553" y="63246"/>
                  <a:pt x="4498543" y="67209"/>
                </a:cubicBezTo>
                <a:cubicBezTo>
                  <a:pt x="4490313" y="71171"/>
                  <a:pt x="4479951" y="75591"/>
                  <a:pt x="4467453" y="80468"/>
                </a:cubicBezTo>
                <a:cubicBezTo>
                  <a:pt x="4454957" y="85344"/>
                  <a:pt x="4440479" y="90526"/>
                  <a:pt x="4424019" y="96012"/>
                </a:cubicBezTo>
                <a:lnTo>
                  <a:pt x="4426305" y="74524"/>
                </a:lnTo>
                <a:cubicBezTo>
                  <a:pt x="4444593" y="67818"/>
                  <a:pt x="4460367" y="62027"/>
                  <a:pt x="4473625" y="57150"/>
                </a:cubicBezTo>
                <a:cubicBezTo>
                  <a:pt x="4486884" y="52274"/>
                  <a:pt x="4498543" y="47549"/>
                  <a:pt x="4508601" y="42977"/>
                </a:cubicBezTo>
                <a:close/>
                <a:moveTo>
                  <a:pt x="2742819" y="0"/>
                </a:moveTo>
                <a:cubicBezTo>
                  <a:pt x="2745562" y="5487"/>
                  <a:pt x="2747467" y="10897"/>
                  <a:pt x="2748534" y="16231"/>
                </a:cubicBezTo>
                <a:cubicBezTo>
                  <a:pt x="2749601" y="21565"/>
                  <a:pt x="2750134" y="25451"/>
                  <a:pt x="2750134" y="27890"/>
                </a:cubicBezTo>
                <a:cubicBezTo>
                  <a:pt x="2750134" y="35205"/>
                  <a:pt x="2747848" y="41453"/>
                  <a:pt x="2743277" y="46635"/>
                </a:cubicBezTo>
                <a:cubicBezTo>
                  <a:pt x="2738704" y="51816"/>
                  <a:pt x="2733218" y="54407"/>
                  <a:pt x="2726817" y="54407"/>
                </a:cubicBezTo>
                <a:cubicBezTo>
                  <a:pt x="2721026" y="54407"/>
                  <a:pt x="2716301" y="52731"/>
                  <a:pt x="2712644" y="49378"/>
                </a:cubicBezTo>
                <a:cubicBezTo>
                  <a:pt x="2710510" y="53645"/>
                  <a:pt x="2707615" y="57074"/>
                  <a:pt x="2703957" y="59665"/>
                </a:cubicBezTo>
                <a:cubicBezTo>
                  <a:pt x="2700299" y="62256"/>
                  <a:pt x="2696337" y="63551"/>
                  <a:pt x="2692070" y="63551"/>
                </a:cubicBezTo>
                <a:cubicBezTo>
                  <a:pt x="2685669" y="63551"/>
                  <a:pt x="2680716" y="61722"/>
                  <a:pt x="2677211" y="58065"/>
                </a:cubicBezTo>
                <a:cubicBezTo>
                  <a:pt x="2673706" y="54407"/>
                  <a:pt x="2671953" y="49378"/>
                  <a:pt x="2671953" y="42977"/>
                </a:cubicBezTo>
                <a:cubicBezTo>
                  <a:pt x="2671953" y="36881"/>
                  <a:pt x="2673934" y="30176"/>
                  <a:pt x="2677897" y="22860"/>
                </a:cubicBezTo>
                <a:lnTo>
                  <a:pt x="2686126" y="24689"/>
                </a:lnTo>
                <a:cubicBezTo>
                  <a:pt x="2685212" y="27737"/>
                  <a:pt x="2684755" y="31547"/>
                  <a:pt x="2684755" y="36119"/>
                </a:cubicBezTo>
                <a:cubicBezTo>
                  <a:pt x="2684755" y="43434"/>
                  <a:pt x="2687498" y="47092"/>
                  <a:pt x="2692985" y="47092"/>
                </a:cubicBezTo>
                <a:cubicBezTo>
                  <a:pt x="2695727" y="47092"/>
                  <a:pt x="2698013" y="45949"/>
                  <a:pt x="2699843" y="43663"/>
                </a:cubicBezTo>
                <a:cubicBezTo>
                  <a:pt x="2701671" y="41377"/>
                  <a:pt x="2702433" y="38405"/>
                  <a:pt x="2702128" y="34748"/>
                </a:cubicBezTo>
                <a:lnTo>
                  <a:pt x="2701671" y="20574"/>
                </a:lnTo>
                <a:lnTo>
                  <a:pt x="2714016" y="12802"/>
                </a:lnTo>
                <a:cubicBezTo>
                  <a:pt x="2715235" y="22556"/>
                  <a:pt x="2716987" y="29185"/>
                  <a:pt x="2719273" y="32690"/>
                </a:cubicBezTo>
                <a:cubicBezTo>
                  <a:pt x="2721559" y="36195"/>
                  <a:pt x="2724988" y="37948"/>
                  <a:pt x="2729560" y="37948"/>
                </a:cubicBezTo>
                <a:cubicBezTo>
                  <a:pt x="2730779" y="37948"/>
                  <a:pt x="2732075" y="37491"/>
                  <a:pt x="2733447" y="36576"/>
                </a:cubicBezTo>
                <a:cubicBezTo>
                  <a:pt x="2734818" y="35662"/>
                  <a:pt x="2735656" y="34595"/>
                  <a:pt x="2735961" y="33376"/>
                </a:cubicBezTo>
                <a:cubicBezTo>
                  <a:pt x="2735656" y="30328"/>
                  <a:pt x="2733523" y="24842"/>
                  <a:pt x="2729560" y="16917"/>
                </a:cubicBezTo>
                <a:lnTo>
                  <a:pt x="2729103" y="13259"/>
                </a:lnTo>
                <a:cubicBezTo>
                  <a:pt x="2729103" y="10516"/>
                  <a:pt x="2730322" y="7849"/>
                  <a:pt x="2732761" y="5258"/>
                </a:cubicBezTo>
                <a:cubicBezTo>
                  <a:pt x="2735199" y="2667"/>
                  <a:pt x="2738552" y="915"/>
                  <a:pt x="2742819"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00A9D21B-B174-6748-196E-6DD3C5008439}"/>
              </a:ext>
            </a:extLst>
          </p:cNvPr>
          <p:cNvSpPr txBox="1"/>
          <p:nvPr/>
        </p:nvSpPr>
        <p:spPr>
          <a:xfrm>
            <a:off x="9836727" y="3842610"/>
            <a:ext cx="6965193" cy="830997"/>
          </a:xfrm>
          <a:prstGeom prst="rect">
            <a:avLst/>
          </a:prstGeom>
          <a:noFill/>
        </p:spPr>
        <p:txBody>
          <a:bodyPr wrap="square" rtlCol="0">
            <a:spAutoFit/>
          </a:bodyPr>
          <a:lstStyle/>
          <a:p>
            <a:pPr marL="0" indent="0" algn="ctr">
              <a:buNone/>
            </a:pPr>
            <a:r>
              <a:rPr lang="en-GB" sz="2400" b="1" i="0" u="none" strike="noStrike" dirty="0">
                <a:solidFill>
                  <a:srgbClr val="000000"/>
                </a:solidFill>
                <a:effectLst/>
                <a:latin typeface="Inter"/>
              </a:rPr>
              <a:t>as a lesson and reminder for every servant who turns to God;</a:t>
            </a:r>
            <a:endParaRPr lang="en-GB" sz="4400" b="1" dirty="0">
              <a:effectLst/>
            </a:endParaRPr>
          </a:p>
        </p:txBody>
      </p:sp>
      <p:sp>
        <p:nvSpPr>
          <p:cNvPr id="8" name="Freeform: Shape 7">
            <a:extLst>
              <a:ext uri="{FF2B5EF4-FFF2-40B4-BE49-F238E27FC236}">
                <a16:creationId xmlns:a16="http://schemas.microsoft.com/office/drawing/2014/main" id="{F7351686-10CA-19AF-BEC2-E1532EBED62A}"/>
              </a:ext>
            </a:extLst>
          </p:cNvPr>
          <p:cNvSpPr/>
          <p:nvPr/>
        </p:nvSpPr>
        <p:spPr>
          <a:xfrm rot="20799858">
            <a:off x="-245960" y="5160410"/>
            <a:ext cx="9937148" cy="5398512"/>
          </a:xfrm>
          <a:custGeom>
            <a:avLst/>
            <a:gdLst>
              <a:gd name="connsiteX0" fmla="*/ 533902 w 5542288"/>
              <a:gd name="connsiteY0" fmla="*/ 18036 h 3049071"/>
              <a:gd name="connsiteX1" fmla="*/ 1979382 w 5542288"/>
              <a:gd name="connsiteY1" fmla="*/ 667978 h 3049071"/>
              <a:gd name="connsiteX2" fmla="*/ 3378861 w 5542288"/>
              <a:gd name="connsiteY2" fmla="*/ 955722 h 3049071"/>
              <a:gd name="connsiteX3" fmla="*/ 4795784 w 5542288"/>
              <a:gd name="connsiteY3" fmla="*/ 1648925 h 3049071"/>
              <a:gd name="connsiteX4" fmla="*/ 5542288 w 5542288"/>
              <a:gd name="connsiteY4" fmla="*/ 2966753 h 3049071"/>
              <a:gd name="connsiteX5" fmla="*/ 5539185 w 5542288"/>
              <a:gd name="connsiteY5" fmla="*/ 3049071 h 3049071"/>
              <a:gd name="connsiteX6" fmla="*/ 0 w 5542288"/>
              <a:gd name="connsiteY6" fmla="*/ 1736018 h 3049071"/>
              <a:gd name="connsiteX7" fmla="*/ 411519 w 5542288"/>
              <a:gd name="connsiteY7" fmla="*/ 0 h 3049071"/>
              <a:gd name="connsiteX8" fmla="*/ 430579 w 5542288"/>
              <a:gd name="connsiteY8" fmla="*/ 1167 h 3049071"/>
              <a:gd name="connsiteX9" fmla="*/ 533902 w 5542288"/>
              <a:gd name="connsiteY9" fmla="*/ 18036 h 304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2288" h="3049071">
                <a:moveTo>
                  <a:pt x="533902" y="18036"/>
                </a:moveTo>
                <a:cubicBezTo>
                  <a:pt x="988866" y="112723"/>
                  <a:pt x="1533053" y="476694"/>
                  <a:pt x="1979382" y="667978"/>
                </a:cubicBezTo>
                <a:cubicBezTo>
                  <a:pt x="2524350" y="903405"/>
                  <a:pt x="2921090" y="872889"/>
                  <a:pt x="3378861" y="955722"/>
                </a:cubicBezTo>
                <a:cubicBezTo>
                  <a:pt x="3832276" y="1042917"/>
                  <a:pt x="4346727" y="1243466"/>
                  <a:pt x="4795784" y="1648925"/>
                </a:cubicBezTo>
                <a:cubicBezTo>
                  <a:pt x="5188705" y="1999886"/>
                  <a:pt x="5534898" y="2504391"/>
                  <a:pt x="5542288" y="2966753"/>
                </a:cubicBezTo>
                <a:lnTo>
                  <a:pt x="5539185" y="3049071"/>
                </a:lnTo>
                <a:lnTo>
                  <a:pt x="0" y="1736018"/>
                </a:lnTo>
                <a:lnTo>
                  <a:pt x="411519" y="0"/>
                </a:lnTo>
                <a:lnTo>
                  <a:pt x="430579" y="1167"/>
                </a:lnTo>
                <a:cubicBezTo>
                  <a:pt x="464436" y="5062"/>
                  <a:pt x="498905" y="10753"/>
                  <a:pt x="533902" y="18036"/>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a:solidFill>
                <a:schemeClr val="tx1"/>
              </a:solidFill>
            </a:endParaRPr>
          </a:p>
        </p:txBody>
      </p:sp>
      <p:pic>
        <p:nvPicPr>
          <p:cNvPr id="4" name="Picture 3">
            <a:extLst>
              <a:ext uri="{FF2B5EF4-FFF2-40B4-BE49-F238E27FC236}">
                <a16:creationId xmlns:a16="http://schemas.microsoft.com/office/drawing/2014/main" id="{30884AB1-5B81-974B-03EB-11514893D363}"/>
              </a:ext>
            </a:extLst>
          </p:cNvPr>
          <p:cNvPicPr>
            <a:picLocks noChangeAspect="1"/>
          </p:cNvPicPr>
          <p:nvPr/>
        </p:nvPicPr>
        <p:blipFill>
          <a:blip r:embed="rId3"/>
          <a:stretch>
            <a:fillRect/>
          </a:stretch>
        </p:blipFill>
        <p:spPr>
          <a:xfrm>
            <a:off x="10811674" y="5776158"/>
            <a:ext cx="5143786" cy="3427851"/>
          </a:xfrm>
          <a:prstGeom prst="rect">
            <a:avLst/>
          </a:prstGeom>
          <a:effectLst>
            <a:softEdge rad="660400"/>
          </a:effectLst>
        </p:spPr>
      </p:pic>
    </p:spTree>
    <p:extLst>
      <p:ext uri="{BB962C8B-B14F-4D97-AF65-F5344CB8AC3E}">
        <p14:creationId xmlns:p14="http://schemas.microsoft.com/office/powerpoint/2010/main" val="1144687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5">
          <a:extLst>
            <a:ext uri="{FF2B5EF4-FFF2-40B4-BE49-F238E27FC236}">
              <a16:creationId xmlns:a16="http://schemas.microsoft.com/office/drawing/2014/main" id="{D00BFB6B-2596-5EE5-35F7-DE09FDA053A5}"/>
            </a:ext>
          </a:extLst>
        </p:cNvPr>
        <p:cNvGrpSpPr/>
        <p:nvPr/>
      </p:nvGrpSpPr>
      <p:grpSpPr>
        <a:xfrm>
          <a:off x="0" y="0"/>
          <a:ext cx="0" cy="0"/>
          <a:chOff x="0" y="0"/>
          <a:chExt cx="0" cy="0"/>
        </a:xfrm>
      </p:grpSpPr>
      <p:sp>
        <p:nvSpPr>
          <p:cNvPr id="3" name="Freeform: Shape 2">
            <a:extLst>
              <a:ext uri="{FF2B5EF4-FFF2-40B4-BE49-F238E27FC236}">
                <a16:creationId xmlns:a16="http://schemas.microsoft.com/office/drawing/2014/main" id="{857AD24E-BEF7-14C1-40C6-4453F7860BF9}"/>
              </a:ext>
            </a:extLst>
          </p:cNvPr>
          <p:cNvSpPr/>
          <p:nvPr/>
        </p:nvSpPr>
        <p:spPr>
          <a:xfrm rot="20799858" flipH="1" flipV="1">
            <a:off x="9828274" y="-1034392"/>
            <a:ext cx="8575502" cy="4024688"/>
          </a:xfrm>
          <a:custGeom>
            <a:avLst/>
            <a:gdLst>
              <a:gd name="connsiteX0" fmla="*/ 758633 w 2319348"/>
              <a:gd name="connsiteY0" fmla="*/ 99773 h 1088526"/>
              <a:gd name="connsiteX1" fmla="*/ 585988 w 2319348"/>
              <a:gd name="connsiteY1" fmla="*/ 61583 h 1088526"/>
              <a:gd name="connsiteX2" fmla="*/ 250833 w 2319348"/>
              <a:gd name="connsiteY2" fmla="*/ 14785 h 1088526"/>
              <a:gd name="connsiteX3" fmla="*/ 127704 w 2319348"/>
              <a:gd name="connsiteY3" fmla="*/ 0 h 1088526"/>
              <a:gd name="connsiteX4" fmla="*/ 0 w 2319348"/>
              <a:gd name="connsiteY4" fmla="*/ 538729 h 1088526"/>
              <a:gd name="connsiteX5" fmla="*/ 2319348 w 2319348"/>
              <a:gd name="connsiteY5" fmla="*/ 1088526 h 1088526"/>
              <a:gd name="connsiteX6" fmla="*/ 2284277 w 2319348"/>
              <a:gd name="connsiteY6" fmla="*/ 1043739 h 1088526"/>
              <a:gd name="connsiteX7" fmla="*/ 2002911 w 2319348"/>
              <a:gd name="connsiteY7" fmla="*/ 754786 h 1088526"/>
              <a:gd name="connsiteX8" fmla="*/ 758633 w 2319348"/>
              <a:gd name="connsiteY8" fmla="*/ 99773 h 10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19348" h="1088526">
                <a:moveTo>
                  <a:pt x="758633" y="99773"/>
                </a:moveTo>
                <a:cubicBezTo>
                  <a:pt x="700296" y="85153"/>
                  <a:pt x="642665" y="72482"/>
                  <a:pt x="585988" y="61583"/>
                </a:cubicBezTo>
                <a:cubicBezTo>
                  <a:pt x="471546" y="40875"/>
                  <a:pt x="360917" y="27251"/>
                  <a:pt x="250833" y="14785"/>
                </a:cubicBezTo>
                <a:lnTo>
                  <a:pt x="127704" y="0"/>
                </a:lnTo>
                <a:lnTo>
                  <a:pt x="0" y="538729"/>
                </a:lnTo>
                <a:lnTo>
                  <a:pt x="2319348" y="1088526"/>
                </a:lnTo>
                <a:lnTo>
                  <a:pt x="2284277" y="1043739"/>
                </a:lnTo>
                <a:cubicBezTo>
                  <a:pt x="2196451" y="939863"/>
                  <a:pt x="2101140" y="842526"/>
                  <a:pt x="2002911" y="754786"/>
                </a:cubicBezTo>
                <a:cubicBezTo>
                  <a:pt x="1609987" y="400009"/>
                  <a:pt x="1166994" y="202117"/>
                  <a:pt x="758633" y="99773"/>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dirty="0">
              <a:solidFill>
                <a:schemeClr val="tx1"/>
              </a:solidFill>
            </a:endParaRPr>
          </a:p>
        </p:txBody>
      </p:sp>
      <p:sp>
        <p:nvSpPr>
          <p:cNvPr id="4" name="Google Shape;203;p22">
            <a:extLst>
              <a:ext uri="{FF2B5EF4-FFF2-40B4-BE49-F238E27FC236}">
                <a16:creationId xmlns:a16="http://schemas.microsoft.com/office/drawing/2014/main" id="{31307CAC-0CFD-6B89-ECAC-8F36DBB14273}"/>
              </a:ext>
            </a:extLst>
          </p:cNvPr>
          <p:cNvSpPr txBox="1"/>
          <p:nvPr/>
        </p:nvSpPr>
        <p:spPr>
          <a:xfrm>
            <a:off x="2008851" y="5628190"/>
            <a:ext cx="12869562" cy="4154943"/>
          </a:xfrm>
          <a:prstGeom prst="rect">
            <a:avLst/>
          </a:prstGeom>
          <a:noFill/>
          <a:ln>
            <a:noFill/>
          </a:ln>
        </p:spPr>
        <p:txBody>
          <a:bodyPr spcFirstLastPara="1" wrap="square" lIns="91425" tIns="45700" rIns="91425" bIns="45700" anchor="t" anchorCtr="0">
            <a:spAutoFit/>
          </a:bodyPr>
          <a:lstStyle/>
          <a:p>
            <a:r>
              <a:rPr lang="en-GB" sz="3600" dirty="0">
                <a:latin typeface="Inter Light" panose="020B0604020202020204" charset="0"/>
                <a:ea typeface="Inter Light" panose="020B0604020202020204" charset="0"/>
              </a:rPr>
              <a:t>In your groups, write a list of fruits and vegetables for each letter of the alphabet – 1 per letter. The group first to finish/with the most words wins!</a:t>
            </a:r>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PK" dirty="0"/>
          </a:p>
        </p:txBody>
      </p:sp>
      <p:sp>
        <p:nvSpPr>
          <p:cNvPr id="5" name="Google Shape;107;p16">
            <a:extLst>
              <a:ext uri="{FF2B5EF4-FFF2-40B4-BE49-F238E27FC236}">
                <a16:creationId xmlns:a16="http://schemas.microsoft.com/office/drawing/2014/main" id="{3EC3D360-04C9-F30E-6452-FB1C31583CD4}"/>
              </a:ext>
            </a:extLst>
          </p:cNvPr>
          <p:cNvSpPr txBox="1"/>
          <p:nvPr/>
        </p:nvSpPr>
        <p:spPr>
          <a:xfrm>
            <a:off x="2008851" y="1420490"/>
            <a:ext cx="8035901"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highlight>
                  <a:srgbClr val="FAAC69"/>
                </a:highlight>
                <a:latin typeface="+mj-lt"/>
                <a:ea typeface="Inter Tight Medium"/>
                <a:cs typeface="Inter Tight Medium"/>
                <a:sym typeface="Inter Tight Medium"/>
              </a:rPr>
              <a:t>The ABC Game</a:t>
            </a:r>
            <a:endParaRPr lang="en-US" sz="1200" dirty="0">
              <a:solidFill>
                <a:srgbClr val="4B116F"/>
              </a:solidFill>
              <a:highlight>
                <a:srgbClr val="FAAC69"/>
              </a:highlight>
              <a:latin typeface="+mj-lt"/>
            </a:endParaRPr>
          </a:p>
        </p:txBody>
      </p:sp>
      <p:pic>
        <p:nvPicPr>
          <p:cNvPr id="6" name="Picture 5">
            <a:extLst>
              <a:ext uri="{FF2B5EF4-FFF2-40B4-BE49-F238E27FC236}">
                <a16:creationId xmlns:a16="http://schemas.microsoft.com/office/drawing/2014/main" id="{C884C7B4-7E81-1EB8-3EB1-3FBFBFCBC4FE}"/>
              </a:ext>
            </a:extLst>
          </p:cNvPr>
          <p:cNvPicPr>
            <a:picLocks noChangeAspect="1"/>
          </p:cNvPicPr>
          <p:nvPr/>
        </p:nvPicPr>
        <p:blipFill>
          <a:blip r:embed="rId3"/>
          <a:stretch>
            <a:fillRect/>
          </a:stretch>
        </p:blipFill>
        <p:spPr>
          <a:xfrm>
            <a:off x="8020025" y="0"/>
            <a:ext cx="12192000" cy="5324475"/>
          </a:xfrm>
          <a:prstGeom prst="rect">
            <a:avLst/>
          </a:prstGeom>
          <a:effectLst>
            <a:softEdge rad="850900"/>
          </a:effectLst>
        </p:spPr>
      </p:pic>
    </p:spTree>
    <p:extLst>
      <p:ext uri="{BB962C8B-B14F-4D97-AF65-F5344CB8AC3E}">
        <p14:creationId xmlns:p14="http://schemas.microsoft.com/office/powerpoint/2010/main" val="38083799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5">
          <a:extLst>
            <a:ext uri="{FF2B5EF4-FFF2-40B4-BE49-F238E27FC236}">
              <a16:creationId xmlns:a16="http://schemas.microsoft.com/office/drawing/2014/main" id="{D14C0EDC-3087-AADD-0EDB-FF90BDE3C6C7}"/>
            </a:ext>
          </a:extLst>
        </p:cNvPr>
        <p:cNvGrpSpPr/>
        <p:nvPr/>
      </p:nvGrpSpPr>
      <p:grpSpPr>
        <a:xfrm>
          <a:off x="0" y="0"/>
          <a:ext cx="0" cy="0"/>
          <a:chOff x="0" y="0"/>
          <a:chExt cx="0" cy="0"/>
        </a:xfrm>
      </p:grpSpPr>
      <p:sp>
        <p:nvSpPr>
          <p:cNvPr id="3" name="Freeform: Shape 2">
            <a:extLst>
              <a:ext uri="{FF2B5EF4-FFF2-40B4-BE49-F238E27FC236}">
                <a16:creationId xmlns:a16="http://schemas.microsoft.com/office/drawing/2014/main" id="{EED110AF-7CE1-D8EE-A476-00FFA3981D9B}"/>
              </a:ext>
            </a:extLst>
          </p:cNvPr>
          <p:cNvSpPr/>
          <p:nvPr/>
        </p:nvSpPr>
        <p:spPr>
          <a:xfrm rot="20799858" flipH="1" flipV="1">
            <a:off x="9828274" y="-1034392"/>
            <a:ext cx="8575502" cy="4024688"/>
          </a:xfrm>
          <a:custGeom>
            <a:avLst/>
            <a:gdLst>
              <a:gd name="connsiteX0" fmla="*/ 758633 w 2319348"/>
              <a:gd name="connsiteY0" fmla="*/ 99773 h 1088526"/>
              <a:gd name="connsiteX1" fmla="*/ 585988 w 2319348"/>
              <a:gd name="connsiteY1" fmla="*/ 61583 h 1088526"/>
              <a:gd name="connsiteX2" fmla="*/ 250833 w 2319348"/>
              <a:gd name="connsiteY2" fmla="*/ 14785 h 1088526"/>
              <a:gd name="connsiteX3" fmla="*/ 127704 w 2319348"/>
              <a:gd name="connsiteY3" fmla="*/ 0 h 1088526"/>
              <a:gd name="connsiteX4" fmla="*/ 0 w 2319348"/>
              <a:gd name="connsiteY4" fmla="*/ 538729 h 1088526"/>
              <a:gd name="connsiteX5" fmla="*/ 2319348 w 2319348"/>
              <a:gd name="connsiteY5" fmla="*/ 1088526 h 1088526"/>
              <a:gd name="connsiteX6" fmla="*/ 2284277 w 2319348"/>
              <a:gd name="connsiteY6" fmla="*/ 1043739 h 1088526"/>
              <a:gd name="connsiteX7" fmla="*/ 2002911 w 2319348"/>
              <a:gd name="connsiteY7" fmla="*/ 754786 h 1088526"/>
              <a:gd name="connsiteX8" fmla="*/ 758633 w 2319348"/>
              <a:gd name="connsiteY8" fmla="*/ 99773 h 10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19348" h="1088526">
                <a:moveTo>
                  <a:pt x="758633" y="99773"/>
                </a:moveTo>
                <a:cubicBezTo>
                  <a:pt x="700296" y="85153"/>
                  <a:pt x="642665" y="72482"/>
                  <a:pt x="585988" y="61583"/>
                </a:cubicBezTo>
                <a:cubicBezTo>
                  <a:pt x="471546" y="40875"/>
                  <a:pt x="360917" y="27251"/>
                  <a:pt x="250833" y="14785"/>
                </a:cubicBezTo>
                <a:lnTo>
                  <a:pt x="127704" y="0"/>
                </a:lnTo>
                <a:lnTo>
                  <a:pt x="0" y="538729"/>
                </a:lnTo>
                <a:lnTo>
                  <a:pt x="2319348" y="1088526"/>
                </a:lnTo>
                <a:lnTo>
                  <a:pt x="2284277" y="1043739"/>
                </a:lnTo>
                <a:cubicBezTo>
                  <a:pt x="2196451" y="939863"/>
                  <a:pt x="2101140" y="842526"/>
                  <a:pt x="2002911" y="754786"/>
                </a:cubicBezTo>
                <a:cubicBezTo>
                  <a:pt x="1609987" y="400009"/>
                  <a:pt x="1166994" y="202117"/>
                  <a:pt x="758633" y="99773"/>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dirty="0">
              <a:solidFill>
                <a:schemeClr val="tx1"/>
              </a:solidFill>
            </a:endParaRPr>
          </a:p>
        </p:txBody>
      </p:sp>
      <p:sp>
        <p:nvSpPr>
          <p:cNvPr id="7" name="Rectangle: Rounded Corners 6">
            <a:extLst>
              <a:ext uri="{FF2B5EF4-FFF2-40B4-BE49-F238E27FC236}">
                <a16:creationId xmlns:a16="http://schemas.microsoft.com/office/drawing/2014/main" id="{087EC637-8EAF-E635-2352-621135951B35}"/>
              </a:ext>
            </a:extLst>
          </p:cNvPr>
          <p:cNvSpPr/>
          <p:nvPr/>
        </p:nvSpPr>
        <p:spPr>
          <a:xfrm rot="210768">
            <a:off x="10678027" y="1640869"/>
            <a:ext cx="4857502" cy="6505997"/>
          </a:xfrm>
          <a:prstGeom prst="roundRect">
            <a:avLst>
              <a:gd name="adj" fmla="val 9670"/>
            </a:avLst>
          </a:prstGeom>
          <a:solidFill>
            <a:schemeClr val="bg1">
              <a:lumMod val="95000"/>
            </a:schemeClr>
          </a:solidFill>
          <a:ln w="254000">
            <a:solidFill>
              <a:schemeClr val="bg1"/>
            </a:solid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algn="ctr"/>
            <a:endParaRPr lang="en-PK" sz="1800">
              <a:latin typeface="Calibri"/>
              <a:ea typeface="Calibri"/>
              <a:cs typeface="Calibri"/>
            </a:endParaRPr>
          </a:p>
        </p:txBody>
      </p:sp>
      <p:pic>
        <p:nvPicPr>
          <p:cNvPr id="5" name="Picture 4">
            <a:extLst>
              <a:ext uri="{FF2B5EF4-FFF2-40B4-BE49-F238E27FC236}">
                <a16:creationId xmlns:a16="http://schemas.microsoft.com/office/drawing/2014/main" id="{43C7B7CC-9649-437B-258D-6AF21833C607}"/>
              </a:ext>
            </a:extLst>
          </p:cNvPr>
          <p:cNvPicPr>
            <a:picLocks noChangeAspect="1"/>
          </p:cNvPicPr>
          <p:nvPr/>
        </p:nvPicPr>
        <p:blipFill>
          <a:blip r:embed="rId3"/>
          <a:stretch>
            <a:fillRect/>
          </a:stretch>
        </p:blipFill>
        <p:spPr>
          <a:xfrm>
            <a:off x="0" y="0"/>
            <a:ext cx="18288000" cy="10758390"/>
          </a:xfrm>
          <a:prstGeom prst="rect">
            <a:avLst/>
          </a:prstGeom>
        </p:spPr>
      </p:pic>
      <p:sp>
        <p:nvSpPr>
          <p:cNvPr id="6" name="TextBox 5">
            <a:extLst>
              <a:ext uri="{FF2B5EF4-FFF2-40B4-BE49-F238E27FC236}">
                <a16:creationId xmlns:a16="http://schemas.microsoft.com/office/drawing/2014/main" id="{F66BF5C5-9E7F-E96D-1F23-99F28E73B94F}"/>
              </a:ext>
            </a:extLst>
          </p:cNvPr>
          <p:cNvSpPr txBox="1"/>
          <p:nvPr/>
        </p:nvSpPr>
        <p:spPr>
          <a:xfrm>
            <a:off x="1939159" y="977952"/>
            <a:ext cx="2207172" cy="3154710"/>
          </a:xfrm>
          <a:prstGeom prst="rect">
            <a:avLst/>
          </a:prstGeom>
          <a:noFill/>
        </p:spPr>
        <p:txBody>
          <a:bodyPr wrap="square" rtlCol="0">
            <a:spAutoFit/>
          </a:bodyPr>
          <a:lstStyle/>
          <a:p>
            <a:pPr marL="0" marR="0" lvl="0" indent="0" algn="l" rtl="0">
              <a:spcBef>
                <a:spcPts val="0"/>
              </a:spcBef>
              <a:spcAft>
                <a:spcPts val="0"/>
              </a:spcAft>
              <a:buNone/>
            </a:pPr>
            <a:r>
              <a:rPr lang="en-US" sz="19900" dirty="0">
                <a:solidFill>
                  <a:srgbClr val="FAAC69"/>
                </a:solidFill>
                <a:latin typeface="Brandon Grotesque Black" panose="020B0A03020203060202" pitchFamily="34" charset="0"/>
                <a:ea typeface="Inter Tight Medium"/>
                <a:cs typeface="Inter Tight Medium"/>
                <a:sym typeface="Inter Tight Medium"/>
              </a:rPr>
              <a:t>“</a:t>
            </a:r>
            <a:endParaRPr lang="en-US" sz="19900" dirty="0">
              <a:solidFill>
                <a:srgbClr val="FAAC69"/>
              </a:solidFill>
              <a:latin typeface="Brandon Grotesque Black" panose="020B0A03020203060202" pitchFamily="34" charset="0"/>
              <a:ea typeface="Inter Tight Medium"/>
            </a:endParaRPr>
          </a:p>
        </p:txBody>
      </p:sp>
      <p:sp>
        <p:nvSpPr>
          <p:cNvPr id="8" name="Google Shape;203;p22">
            <a:extLst>
              <a:ext uri="{FF2B5EF4-FFF2-40B4-BE49-F238E27FC236}">
                <a16:creationId xmlns:a16="http://schemas.microsoft.com/office/drawing/2014/main" id="{F8C7E43B-D8C4-39AE-4A55-AC1264BB07D2}"/>
              </a:ext>
            </a:extLst>
          </p:cNvPr>
          <p:cNvSpPr txBox="1"/>
          <p:nvPr/>
        </p:nvSpPr>
        <p:spPr>
          <a:xfrm>
            <a:off x="1908355" y="2545682"/>
            <a:ext cx="11311534" cy="513982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6600" dirty="0">
                <a:solidFill>
                  <a:schemeClr val="bg1"/>
                </a:solidFill>
                <a:latin typeface="Inter Medium" panose="020B0604020202020204" charset="0"/>
                <a:ea typeface="Inter Medium" panose="020B0604020202020204" charset="0"/>
                <a:cs typeface="Inter Light"/>
                <a:sym typeface="Inter Light"/>
              </a:rPr>
              <a:t>The signs around us make it clear that Allah exists, is All-Powerful, and One!</a:t>
            </a: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PK" dirty="0"/>
          </a:p>
        </p:txBody>
      </p:sp>
    </p:spTree>
    <p:extLst>
      <p:ext uri="{BB962C8B-B14F-4D97-AF65-F5344CB8AC3E}">
        <p14:creationId xmlns:p14="http://schemas.microsoft.com/office/powerpoint/2010/main" val="1880790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03DE842F-8028-8D82-ABF1-661F91A9056A}"/>
            </a:ext>
          </a:extLst>
        </p:cNvPr>
        <p:cNvGrpSpPr/>
        <p:nvPr/>
      </p:nvGrpSpPr>
      <p:grpSpPr>
        <a:xfrm>
          <a:off x="0" y="0"/>
          <a:ext cx="0" cy="0"/>
          <a:chOff x="0" y="0"/>
          <a:chExt cx="0" cy="0"/>
        </a:xfrm>
      </p:grpSpPr>
      <p:sp>
        <p:nvSpPr>
          <p:cNvPr id="4" name="Background frame">
            <a:extLst>
              <a:ext uri="{FF2B5EF4-FFF2-40B4-BE49-F238E27FC236}">
                <a16:creationId xmlns:a16="http://schemas.microsoft.com/office/drawing/2014/main" id="{0BE90BEA-DDD0-F818-8480-AA54FCA7D4D0}"/>
              </a:ext>
            </a:extLst>
          </p:cNvPr>
          <p:cNvSpPr/>
          <p:nvPr/>
        </p:nvSpPr>
        <p:spPr>
          <a:xfrm>
            <a:off x="9144000" y="1640539"/>
            <a:ext cx="7912045" cy="2698716"/>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304B3B98-FEED-2AF2-46AF-D017746D82CA}"/>
              </a:ext>
            </a:extLst>
          </p:cNvPr>
          <p:cNvSpPr/>
          <p:nvPr/>
        </p:nvSpPr>
        <p:spPr>
          <a:xfrm>
            <a:off x="9148517" y="4661429"/>
            <a:ext cx="7912045" cy="1546653"/>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A8C27E55-8814-954C-CEC6-8D52BF342C64}"/>
              </a:ext>
            </a:extLst>
          </p:cNvPr>
          <p:cNvSpPr txBox="1"/>
          <p:nvPr/>
        </p:nvSpPr>
        <p:spPr>
          <a:xfrm>
            <a:off x="1932841" y="1444743"/>
            <a:ext cx="5975484"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The Source </a:t>
            </a:r>
          </a:p>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of Life</a:t>
            </a:r>
            <a:endParaRPr sz="1600" dirty="0">
              <a:solidFill>
                <a:srgbClr val="4B116F"/>
              </a:solidFill>
              <a:latin typeface="+mj-lt"/>
            </a:endParaRPr>
          </a:p>
        </p:txBody>
      </p:sp>
      <p:sp>
        <p:nvSpPr>
          <p:cNvPr id="3" name="Google Shape;203;p22">
            <a:extLst>
              <a:ext uri="{FF2B5EF4-FFF2-40B4-BE49-F238E27FC236}">
                <a16:creationId xmlns:a16="http://schemas.microsoft.com/office/drawing/2014/main" id="{8CE703BD-DAB4-764A-5664-BECCE979D705}"/>
              </a:ext>
            </a:extLst>
          </p:cNvPr>
          <p:cNvSpPr txBox="1"/>
          <p:nvPr/>
        </p:nvSpPr>
        <p:spPr>
          <a:xfrm>
            <a:off x="1932842" y="3501521"/>
            <a:ext cx="6527418" cy="1200288"/>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en-GB" sz="2400" dirty="0">
                <a:solidFill>
                  <a:srgbClr val="1E1E1E"/>
                </a:solidFill>
                <a:latin typeface="Inter Light"/>
                <a:ea typeface="Inter Light"/>
                <a:cs typeface="Inter Light"/>
                <a:sym typeface="Inter Light"/>
              </a:rPr>
              <a:t>[A] What are the similarities between water from the sky and revelation from the sky?</a:t>
            </a:r>
          </a:p>
        </p:txBody>
      </p:sp>
      <p:sp>
        <p:nvSpPr>
          <p:cNvPr id="2" name="Freeform: Shape 1">
            <a:extLst>
              <a:ext uri="{FF2B5EF4-FFF2-40B4-BE49-F238E27FC236}">
                <a16:creationId xmlns:a16="http://schemas.microsoft.com/office/drawing/2014/main" id="{9B1E274E-B8FF-195F-3378-FC34B561E8E4}"/>
              </a:ext>
            </a:extLst>
          </p:cNvPr>
          <p:cNvSpPr/>
          <p:nvPr/>
        </p:nvSpPr>
        <p:spPr>
          <a:xfrm>
            <a:off x="9599384" y="2319228"/>
            <a:ext cx="6977710" cy="1415948"/>
          </a:xfrm>
          <a:custGeom>
            <a:avLst/>
            <a:gdLst/>
            <a:ahLst/>
            <a:cxnLst/>
            <a:rect l="l" t="t" r="r" b="b"/>
            <a:pathLst>
              <a:path w="6977710" h="1415948">
                <a:moveTo>
                  <a:pt x="2429789" y="1377544"/>
                </a:moveTo>
                <a:cubicBezTo>
                  <a:pt x="2438628" y="1384249"/>
                  <a:pt x="2445181" y="1390193"/>
                  <a:pt x="2449448" y="1395374"/>
                </a:cubicBezTo>
                <a:cubicBezTo>
                  <a:pt x="2446400" y="1398118"/>
                  <a:pt x="2443200" y="1401166"/>
                  <a:pt x="2439847" y="1404518"/>
                </a:cubicBezTo>
                <a:cubicBezTo>
                  <a:pt x="2436495" y="1407871"/>
                  <a:pt x="2433142" y="1411681"/>
                  <a:pt x="2429789" y="1415948"/>
                </a:cubicBezTo>
                <a:cubicBezTo>
                  <a:pt x="2425217" y="1410157"/>
                  <a:pt x="2419273" y="1404061"/>
                  <a:pt x="2411958" y="1397660"/>
                </a:cubicBezTo>
                <a:cubicBezTo>
                  <a:pt x="2414396" y="1394003"/>
                  <a:pt x="2417140" y="1390498"/>
                  <a:pt x="2420188" y="1387145"/>
                </a:cubicBezTo>
                <a:cubicBezTo>
                  <a:pt x="2423236" y="1383792"/>
                  <a:pt x="2426436" y="1380592"/>
                  <a:pt x="2429789" y="1377544"/>
                </a:cubicBezTo>
                <a:close/>
                <a:moveTo>
                  <a:pt x="2155088" y="1377544"/>
                </a:moveTo>
                <a:cubicBezTo>
                  <a:pt x="2157831" y="1380287"/>
                  <a:pt x="2160803" y="1383182"/>
                  <a:pt x="2164003" y="1386230"/>
                </a:cubicBezTo>
                <a:cubicBezTo>
                  <a:pt x="2167204" y="1389278"/>
                  <a:pt x="2170176" y="1392326"/>
                  <a:pt x="2172919" y="1395374"/>
                </a:cubicBezTo>
                <a:cubicBezTo>
                  <a:pt x="2170480" y="1399032"/>
                  <a:pt x="2167737" y="1402613"/>
                  <a:pt x="2164689" y="1406119"/>
                </a:cubicBezTo>
                <a:cubicBezTo>
                  <a:pt x="2161641" y="1409624"/>
                  <a:pt x="2158441" y="1412900"/>
                  <a:pt x="2155088" y="1415948"/>
                </a:cubicBezTo>
                <a:cubicBezTo>
                  <a:pt x="2151126" y="1412900"/>
                  <a:pt x="2147468" y="1409852"/>
                  <a:pt x="2144115" y="1406804"/>
                </a:cubicBezTo>
                <a:cubicBezTo>
                  <a:pt x="2140762" y="1403756"/>
                  <a:pt x="2137867" y="1400861"/>
                  <a:pt x="2135428" y="1398118"/>
                </a:cubicBezTo>
                <a:cubicBezTo>
                  <a:pt x="2138781" y="1395070"/>
                  <a:pt x="2142058" y="1391869"/>
                  <a:pt x="2145258" y="1388516"/>
                </a:cubicBezTo>
                <a:cubicBezTo>
                  <a:pt x="2148458" y="1385164"/>
                  <a:pt x="2151735" y="1381506"/>
                  <a:pt x="2155088" y="1377544"/>
                </a:cubicBezTo>
                <a:close/>
                <a:moveTo>
                  <a:pt x="3389909" y="1331900"/>
                </a:moveTo>
                <a:lnTo>
                  <a:pt x="3390366" y="1337386"/>
                </a:lnTo>
                <a:cubicBezTo>
                  <a:pt x="3389756" y="1346530"/>
                  <a:pt x="3385946" y="1352931"/>
                  <a:pt x="3378936" y="1356589"/>
                </a:cubicBezTo>
                <a:cubicBezTo>
                  <a:pt x="3371011" y="1360551"/>
                  <a:pt x="3360724" y="1364894"/>
                  <a:pt x="3348075" y="1369619"/>
                </a:cubicBezTo>
                <a:cubicBezTo>
                  <a:pt x="3335426" y="1374343"/>
                  <a:pt x="3320567" y="1379449"/>
                  <a:pt x="3303498" y="1384935"/>
                </a:cubicBezTo>
                <a:lnTo>
                  <a:pt x="3307156" y="1361618"/>
                </a:lnTo>
                <a:cubicBezTo>
                  <a:pt x="3327272" y="1354607"/>
                  <a:pt x="3344113" y="1348740"/>
                  <a:pt x="3357676" y="1344016"/>
                </a:cubicBezTo>
                <a:cubicBezTo>
                  <a:pt x="3371240" y="1339291"/>
                  <a:pt x="3381984" y="1335253"/>
                  <a:pt x="3389909" y="1331900"/>
                </a:cubicBezTo>
                <a:close/>
                <a:moveTo>
                  <a:pt x="2904134" y="1331900"/>
                </a:moveTo>
                <a:lnTo>
                  <a:pt x="2904591" y="1337386"/>
                </a:lnTo>
                <a:cubicBezTo>
                  <a:pt x="2903982" y="1346530"/>
                  <a:pt x="2900172" y="1352931"/>
                  <a:pt x="2893161" y="1356589"/>
                </a:cubicBezTo>
                <a:cubicBezTo>
                  <a:pt x="2885236" y="1360551"/>
                  <a:pt x="2874949" y="1364894"/>
                  <a:pt x="2862300" y="1369619"/>
                </a:cubicBezTo>
                <a:cubicBezTo>
                  <a:pt x="2849651" y="1374343"/>
                  <a:pt x="2834792" y="1379449"/>
                  <a:pt x="2817723" y="1384935"/>
                </a:cubicBezTo>
                <a:lnTo>
                  <a:pt x="2821381" y="1361618"/>
                </a:lnTo>
                <a:cubicBezTo>
                  <a:pt x="2841498" y="1354607"/>
                  <a:pt x="2858338" y="1348740"/>
                  <a:pt x="2871901" y="1344016"/>
                </a:cubicBezTo>
                <a:cubicBezTo>
                  <a:pt x="2885465" y="1339291"/>
                  <a:pt x="2896209" y="1335253"/>
                  <a:pt x="2904134" y="1331900"/>
                </a:cubicBezTo>
                <a:close/>
                <a:moveTo>
                  <a:pt x="3033217" y="1318108"/>
                </a:moveTo>
                <a:cubicBezTo>
                  <a:pt x="3035046" y="1320241"/>
                  <a:pt x="3038322" y="1323670"/>
                  <a:pt x="3043046" y="1328395"/>
                </a:cubicBezTo>
                <a:cubicBezTo>
                  <a:pt x="3047771" y="1333119"/>
                  <a:pt x="3053943" y="1339139"/>
                  <a:pt x="3061563" y="1346454"/>
                </a:cubicBezTo>
                <a:cubicBezTo>
                  <a:pt x="3057906" y="1351636"/>
                  <a:pt x="3053791" y="1356893"/>
                  <a:pt x="3049218" y="1362227"/>
                </a:cubicBezTo>
                <a:cubicBezTo>
                  <a:pt x="3044647" y="1367561"/>
                  <a:pt x="3039618" y="1372972"/>
                  <a:pt x="3034131" y="1378458"/>
                </a:cubicBezTo>
                <a:cubicBezTo>
                  <a:pt x="3026816" y="1372667"/>
                  <a:pt x="3020568" y="1367333"/>
                  <a:pt x="3015386" y="1362456"/>
                </a:cubicBezTo>
                <a:cubicBezTo>
                  <a:pt x="3010204" y="1357579"/>
                  <a:pt x="3005937" y="1353312"/>
                  <a:pt x="3002584" y="1349654"/>
                </a:cubicBezTo>
                <a:cubicBezTo>
                  <a:pt x="3007461" y="1345082"/>
                  <a:pt x="3012490" y="1340129"/>
                  <a:pt x="3017672" y="1334795"/>
                </a:cubicBezTo>
                <a:cubicBezTo>
                  <a:pt x="3022854" y="1329461"/>
                  <a:pt x="3028035" y="1323899"/>
                  <a:pt x="3033217" y="1318108"/>
                </a:cubicBezTo>
                <a:close/>
                <a:moveTo>
                  <a:pt x="4326483" y="1317193"/>
                </a:moveTo>
                <a:cubicBezTo>
                  <a:pt x="4335322" y="1327252"/>
                  <a:pt x="4345990" y="1337920"/>
                  <a:pt x="4358487" y="1349197"/>
                </a:cubicBezTo>
                <a:cubicBezTo>
                  <a:pt x="4355134" y="1354074"/>
                  <a:pt x="4350791" y="1359560"/>
                  <a:pt x="4345456" y="1365656"/>
                </a:cubicBezTo>
                <a:cubicBezTo>
                  <a:pt x="4340122" y="1371752"/>
                  <a:pt x="4334103" y="1378153"/>
                  <a:pt x="4327397" y="1384859"/>
                </a:cubicBezTo>
                <a:cubicBezTo>
                  <a:pt x="4319778" y="1378763"/>
                  <a:pt x="4313072" y="1373048"/>
                  <a:pt x="4307280" y="1367714"/>
                </a:cubicBezTo>
                <a:cubicBezTo>
                  <a:pt x="4301489" y="1362380"/>
                  <a:pt x="4296612" y="1357427"/>
                  <a:pt x="4292650" y="1352855"/>
                </a:cubicBezTo>
                <a:cubicBezTo>
                  <a:pt x="4299050" y="1346454"/>
                  <a:pt x="4305070" y="1340358"/>
                  <a:pt x="4310710" y="1334567"/>
                </a:cubicBezTo>
                <a:cubicBezTo>
                  <a:pt x="4316348" y="1328776"/>
                  <a:pt x="4321606" y="1322984"/>
                  <a:pt x="4326483" y="1317193"/>
                </a:cubicBezTo>
                <a:close/>
                <a:moveTo>
                  <a:pt x="3096768" y="1311707"/>
                </a:moveTo>
                <a:cubicBezTo>
                  <a:pt x="3097987" y="1312621"/>
                  <a:pt x="3100882" y="1315441"/>
                  <a:pt x="3105454" y="1320165"/>
                </a:cubicBezTo>
                <a:cubicBezTo>
                  <a:pt x="3110026" y="1324889"/>
                  <a:pt x="3116580" y="1331519"/>
                  <a:pt x="3125114" y="1340053"/>
                </a:cubicBezTo>
                <a:cubicBezTo>
                  <a:pt x="3122066" y="1344320"/>
                  <a:pt x="3118256" y="1349121"/>
                  <a:pt x="3113684" y="1354455"/>
                </a:cubicBezTo>
                <a:cubicBezTo>
                  <a:pt x="3109112" y="1359789"/>
                  <a:pt x="3103778" y="1365504"/>
                  <a:pt x="3097682" y="1371600"/>
                </a:cubicBezTo>
                <a:cubicBezTo>
                  <a:pt x="3084576" y="1361237"/>
                  <a:pt x="3074212" y="1351788"/>
                  <a:pt x="3066592" y="1343254"/>
                </a:cubicBezTo>
                <a:cubicBezTo>
                  <a:pt x="3075432" y="1335329"/>
                  <a:pt x="3085490" y="1324813"/>
                  <a:pt x="3096768" y="1311707"/>
                </a:cubicBezTo>
                <a:close/>
                <a:moveTo>
                  <a:pt x="2088794" y="1176376"/>
                </a:moveTo>
                <a:cubicBezTo>
                  <a:pt x="2097024" y="1190396"/>
                  <a:pt x="2102510" y="1203046"/>
                  <a:pt x="2105253" y="1214323"/>
                </a:cubicBezTo>
                <a:cubicBezTo>
                  <a:pt x="2106472" y="1218590"/>
                  <a:pt x="2107920" y="1225144"/>
                  <a:pt x="2109596" y="1233983"/>
                </a:cubicBezTo>
                <a:cubicBezTo>
                  <a:pt x="2111273" y="1242822"/>
                  <a:pt x="2113026" y="1252728"/>
                  <a:pt x="2114854" y="1263701"/>
                </a:cubicBezTo>
                <a:cubicBezTo>
                  <a:pt x="2116683" y="1274674"/>
                  <a:pt x="2118207" y="1285951"/>
                  <a:pt x="2119426" y="1297534"/>
                </a:cubicBezTo>
                <a:cubicBezTo>
                  <a:pt x="2121865" y="1312469"/>
                  <a:pt x="2125141" y="1323365"/>
                  <a:pt x="2129256" y="1330223"/>
                </a:cubicBezTo>
                <a:cubicBezTo>
                  <a:pt x="2133371" y="1337081"/>
                  <a:pt x="2140000" y="1342034"/>
                  <a:pt x="2149144" y="1345082"/>
                </a:cubicBezTo>
                <a:lnTo>
                  <a:pt x="2161032" y="1349654"/>
                </a:lnTo>
                <a:lnTo>
                  <a:pt x="2155088" y="1367942"/>
                </a:lnTo>
                <a:lnTo>
                  <a:pt x="2124913" y="1357427"/>
                </a:lnTo>
                <a:cubicBezTo>
                  <a:pt x="2107539" y="1351636"/>
                  <a:pt x="2094356" y="1343025"/>
                  <a:pt x="2085365" y="1331595"/>
                </a:cubicBezTo>
                <a:cubicBezTo>
                  <a:pt x="2076373" y="1320165"/>
                  <a:pt x="2071725" y="1306678"/>
                  <a:pt x="2071420" y="1291133"/>
                </a:cubicBezTo>
                <a:cubicBezTo>
                  <a:pt x="2070506" y="1275588"/>
                  <a:pt x="2070658" y="1252880"/>
                  <a:pt x="2071878" y="1223010"/>
                </a:cubicBezTo>
                <a:cubicBezTo>
                  <a:pt x="2072182" y="1216304"/>
                  <a:pt x="2072335" y="1209980"/>
                  <a:pt x="2072335" y="1204036"/>
                </a:cubicBezTo>
                <a:cubicBezTo>
                  <a:pt x="2072335" y="1198093"/>
                  <a:pt x="2072335" y="1192378"/>
                  <a:pt x="2072335" y="1186891"/>
                </a:cubicBezTo>
                <a:close/>
                <a:moveTo>
                  <a:pt x="4932806" y="1171346"/>
                </a:moveTo>
                <a:cubicBezTo>
                  <a:pt x="4925492" y="1171346"/>
                  <a:pt x="4918862" y="1173480"/>
                  <a:pt x="4912918" y="1177747"/>
                </a:cubicBezTo>
                <a:cubicBezTo>
                  <a:pt x="4906974" y="1182014"/>
                  <a:pt x="4902478" y="1187501"/>
                  <a:pt x="4899430" y="1194206"/>
                </a:cubicBezTo>
                <a:cubicBezTo>
                  <a:pt x="4897297" y="1199083"/>
                  <a:pt x="4896230" y="1204112"/>
                  <a:pt x="4896230" y="1209294"/>
                </a:cubicBezTo>
                <a:cubicBezTo>
                  <a:pt x="4896230" y="1219048"/>
                  <a:pt x="4900269" y="1226439"/>
                  <a:pt x="4908346" y="1231468"/>
                </a:cubicBezTo>
                <a:cubicBezTo>
                  <a:pt x="4916423" y="1236497"/>
                  <a:pt x="4927777" y="1239012"/>
                  <a:pt x="4942408" y="1239012"/>
                </a:cubicBezTo>
                <a:cubicBezTo>
                  <a:pt x="4949723" y="1239012"/>
                  <a:pt x="4956809" y="1238402"/>
                  <a:pt x="4963668" y="1237183"/>
                </a:cubicBezTo>
                <a:cubicBezTo>
                  <a:pt x="4970525" y="1235964"/>
                  <a:pt x="4978222" y="1233830"/>
                  <a:pt x="4986756" y="1230782"/>
                </a:cubicBezTo>
                <a:cubicBezTo>
                  <a:pt x="4983708" y="1220114"/>
                  <a:pt x="4979136" y="1209980"/>
                  <a:pt x="4973040" y="1200379"/>
                </a:cubicBezTo>
                <a:cubicBezTo>
                  <a:pt x="4966944" y="1190777"/>
                  <a:pt x="4960238" y="1183538"/>
                  <a:pt x="4952924" y="1178662"/>
                </a:cubicBezTo>
                <a:cubicBezTo>
                  <a:pt x="4945912" y="1173785"/>
                  <a:pt x="4939208" y="1171346"/>
                  <a:pt x="4932806" y="1171346"/>
                </a:cubicBezTo>
                <a:close/>
                <a:moveTo>
                  <a:pt x="3376193" y="1157630"/>
                </a:moveTo>
                <a:cubicBezTo>
                  <a:pt x="3362477" y="1157630"/>
                  <a:pt x="3346322" y="1164260"/>
                  <a:pt x="3327730" y="1177519"/>
                </a:cubicBezTo>
                <a:cubicBezTo>
                  <a:pt x="3309137" y="1190777"/>
                  <a:pt x="3289325" y="1209751"/>
                  <a:pt x="3268294" y="1234440"/>
                </a:cubicBezTo>
                <a:cubicBezTo>
                  <a:pt x="3278962" y="1236269"/>
                  <a:pt x="3289249" y="1237640"/>
                  <a:pt x="3299155" y="1238555"/>
                </a:cubicBezTo>
                <a:cubicBezTo>
                  <a:pt x="3309060" y="1239469"/>
                  <a:pt x="3318738" y="1239926"/>
                  <a:pt x="3328187" y="1239926"/>
                </a:cubicBezTo>
                <a:cubicBezTo>
                  <a:pt x="3349523" y="1239926"/>
                  <a:pt x="3369944" y="1237107"/>
                  <a:pt x="3389452" y="1231468"/>
                </a:cubicBezTo>
                <a:cubicBezTo>
                  <a:pt x="3408959" y="1225829"/>
                  <a:pt x="3429685" y="1217371"/>
                  <a:pt x="3451631" y="1206094"/>
                </a:cubicBezTo>
                <a:cubicBezTo>
                  <a:pt x="3439439" y="1189939"/>
                  <a:pt x="3426866" y="1177823"/>
                  <a:pt x="3413912" y="1169746"/>
                </a:cubicBezTo>
                <a:cubicBezTo>
                  <a:pt x="3400958" y="1161669"/>
                  <a:pt x="3388385" y="1157630"/>
                  <a:pt x="3376193" y="1157630"/>
                </a:cubicBezTo>
                <a:close/>
                <a:moveTo>
                  <a:pt x="2538146" y="1143000"/>
                </a:moveTo>
                <a:cubicBezTo>
                  <a:pt x="2552166" y="1143000"/>
                  <a:pt x="2562072" y="1152754"/>
                  <a:pt x="2567863" y="1172261"/>
                </a:cubicBezTo>
                <a:cubicBezTo>
                  <a:pt x="2559024" y="1174394"/>
                  <a:pt x="2551633" y="1176147"/>
                  <a:pt x="2545689" y="1177519"/>
                </a:cubicBezTo>
                <a:cubicBezTo>
                  <a:pt x="2539746" y="1178890"/>
                  <a:pt x="2534945" y="1180338"/>
                  <a:pt x="2531288" y="1181862"/>
                </a:cubicBezTo>
                <a:cubicBezTo>
                  <a:pt x="2527934" y="1183081"/>
                  <a:pt x="2524658" y="1184377"/>
                  <a:pt x="2521458" y="1185748"/>
                </a:cubicBezTo>
                <a:cubicBezTo>
                  <a:pt x="2518257" y="1187120"/>
                  <a:pt x="2514980" y="1188720"/>
                  <a:pt x="2511628" y="1190549"/>
                </a:cubicBezTo>
                <a:cubicBezTo>
                  <a:pt x="2512847" y="1214323"/>
                  <a:pt x="2513609" y="1234364"/>
                  <a:pt x="2513914" y="1250671"/>
                </a:cubicBezTo>
                <a:cubicBezTo>
                  <a:pt x="2514218" y="1266977"/>
                  <a:pt x="2514218" y="1280465"/>
                  <a:pt x="2513914" y="1291133"/>
                </a:cubicBezTo>
                <a:cubicBezTo>
                  <a:pt x="2513304" y="1306982"/>
                  <a:pt x="2508504" y="1320546"/>
                  <a:pt x="2499512" y="1331824"/>
                </a:cubicBezTo>
                <a:cubicBezTo>
                  <a:pt x="2490520" y="1343101"/>
                  <a:pt x="2477338" y="1351636"/>
                  <a:pt x="2459964" y="1357427"/>
                </a:cubicBezTo>
                <a:lnTo>
                  <a:pt x="2429789" y="1367942"/>
                </a:lnTo>
                <a:lnTo>
                  <a:pt x="2423846" y="1349654"/>
                </a:lnTo>
                <a:lnTo>
                  <a:pt x="2436190" y="1345082"/>
                </a:lnTo>
                <a:cubicBezTo>
                  <a:pt x="2445638" y="1341425"/>
                  <a:pt x="2452268" y="1336243"/>
                  <a:pt x="2456078" y="1329538"/>
                </a:cubicBezTo>
                <a:cubicBezTo>
                  <a:pt x="2459888" y="1322832"/>
                  <a:pt x="2463012" y="1312164"/>
                  <a:pt x="2465450" y="1297534"/>
                </a:cubicBezTo>
                <a:cubicBezTo>
                  <a:pt x="2466365" y="1289914"/>
                  <a:pt x="2467813" y="1278255"/>
                  <a:pt x="2469794" y="1262558"/>
                </a:cubicBezTo>
                <a:cubicBezTo>
                  <a:pt x="2471775" y="1246861"/>
                  <a:pt x="2474442" y="1227430"/>
                  <a:pt x="2477795" y="1204265"/>
                </a:cubicBezTo>
                <a:cubicBezTo>
                  <a:pt x="2478100" y="1202131"/>
                  <a:pt x="2479548" y="1198397"/>
                  <a:pt x="2482138" y="1193063"/>
                </a:cubicBezTo>
                <a:cubicBezTo>
                  <a:pt x="2484729" y="1187729"/>
                  <a:pt x="2488463" y="1180643"/>
                  <a:pt x="2493340" y="1171804"/>
                </a:cubicBezTo>
                <a:lnTo>
                  <a:pt x="2498369" y="1162660"/>
                </a:lnTo>
                <a:cubicBezTo>
                  <a:pt x="2505380" y="1156868"/>
                  <a:pt x="2512542" y="1152144"/>
                  <a:pt x="2519857" y="1148486"/>
                </a:cubicBezTo>
                <a:cubicBezTo>
                  <a:pt x="2527172" y="1144829"/>
                  <a:pt x="2533268" y="1143000"/>
                  <a:pt x="2538146" y="1143000"/>
                </a:cubicBezTo>
                <a:close/>
                <a:moveTo>
                  <a:pt x="2612212" y="1132484"/>
                </a:moveTo>
                <a:cubicBezTo>
                  <a:pt x="2628976" y="1145896"/>
                  <a:pt x="2641930" y="1157783"/>
                  <a:pt x="2651074" y="1168146"/>
                </a:cubicBezTo>
                <a:cubicBezTo>
                  <a:pt x="2643758" y="1175461"/>
                  <a:pt x="2636900" y="1182472"/>
                  <a:pt x="2630500" y="1189177"/>
                </a:cubicBezTo>
                <a:cubicBezTo>
                  <a:pt x="2624099" y="1195883"/>
                  <a:pt x="2618308" y="1202131"/>
                  <a:pt x="2613126" y="1207922"/>
                </a:cubicBezTo>
                <a:cubicBezTo>
                  <a:pt x="2608554" y="1202436"/>
                  <a:pt x="2603296" y="1196797"/>
                  <a:pt x="2597352" y="1191006"/>
                </a:cubicBezTo>
                <a:cubicBezTo>
                  <a:pt x="2591409" y="1185215"/>
                  <a:pt x="2584780" y="1178966"/>
                  <a:pt x="2577464" y="1172261"/>
                </a:cubicBezTo>
                <a:cubicBezTo>
                  <a:pt x="2581732" y="1165860"/>
                  <a:pt x="2586761" y="1159383"/>
                  <a:pt x="2592552" y="1152830"/>
                </a:cubicBezTo>
                <a:cubicBezTo>
                  <a:pt x="2598343" y="1146277"/>
                  <a:pt x="2604896" y="1139495"/>
                  <a:pt x="2612212" y="1132484"/>
                </a:cubicBezTo>
                <a:close/>
                <a:moveTo>
                  <a:pt x="4940122" y="1121969"/>
                </a:moveTo>
                <a:cubicBezTo>
                  <a:pt x="4952922" y="1121969"/>
                  <a:pt x="4965039" y="1127684"/>
                  <a:pt x="4976469" y="1139114"/>
                </a:cubicBezTo>
                <a:cubicBezTo>
                  <a:pt x="4987898" y="1150544"/>
                  <a:pt x="4997271" y="1166470"/>
                  <a:pt x="5004586" y="1186891"/>
                </a:cubicBezTo>
                <a:cubicBezTo>
                  <a:pt x="5008244" y="1196950"/>
                  <a:pt x="5010987" y="1206856"/>
                  <a:pt x="5012816" y="1216609"/>
                </a:cubicBezTo>
                <a:cubicBezTo>
                  <a:pt x="5014645" y="1226363"/>
                  <a:pt x="5015559" y="1236116"/>
                  <a:pt x="5015560" y="1245870"/>
                </a:cubicBezTo>
                <a:cubicBezTo>
                  <a:pt x="5015559" y="1260805"/>
                  <a:pt x="5013273" y="1275436"/>
                  <a:pt x="5008702" y="1289761"/>
                </a:cubicBezTo>
                <a:cubicBezTo>
                  <a:pt x="5004130" y="1304087"/>
                  <a:pt x="4997728" y="1317117"/>
                  <a:pt x="4989499" y="1328852"/>
                </a:cubicBezTo>
                <a:cubicBezTo>
                  <a:pt x="4981270" y="1340587"/>
                  <a:pt x="4971516" y="1350416"/>
                  <a:pt x="4960238" y="1358341"/>
                </a:cubicBezTo>
                <a:cubicBezTo>
                  <a:pt x="4943474" y="1369924"/>
                  <a:pt x="4925034" y="1375715"/>
                  <a:pt x="4904917" y="1375715"/>
                </a:cubicBezTo>
                <a:cubicBezTo>
                  <a:pt x="4900345" y="1375715"/>
                  <a:pt x="4894020" y="1374038"/>
                  <a:pt x="4885943" y="1370686"/>
                </a:cubicBezTo>
                <a:cubicBezTo>
                  <a:pt x="4877866" y="1367333"/>
                  <a:pt x="4869408" y="1362989"/>
                  <a:pt x="4860568" y="1357655"/>
                </a:cubicBezTo>
                <a:cubicBezTo>
                  <a:pt x="4851730" y="1352321"/>
                  <a:pt x="4843805" y="1346759"/>
                  <a:pt x="4836794" y="1340968"/>
                </a:cubicBezTo>
                <a:lnTo>
                  <a:pt x="4844110" y="1323137"/>
                </a:lnTo>
                <a:cubicBezTo>
                  <a:pt x="4852338" y="1325575"/>
                  <a:pt x="4860797" y="1327404"/>
                  <a:pt x="4869484" y="1328623"/>
                </a:cubicBezTo>
                <a:cubicBezTo>
                  <a:pt x="4878171" y="1329842"/>
                  <a:pt x="4887086" y="1330452"/>
                  <a:pt x="4896230" y="1330452"/>
                </a:cubicBezTo>
                <a:cubicBezTo>
                  <a:pt x="4919700" y="1330452"/>
                  <a:pt x="4940046" y="1324280"/>
                  <a:pt x="4957266" y="1311935"/>
                </a:cubicBezTo>
                <a:cubicBezTo>
                  <a:pt x="4974488" y="1299591"/>
                  <a:pt x="4986756" y="1282294"/>
                  <a:pt x="4994072" y="1260043"/>
                </a:cubicBezTo>
                <a:lnTo>
                  <a:pt x="4993614" y="1256843"/>
                </a:lnTo>
                <a:cubicBezTo>
                  <a:pt x="4984775" y="1265682"/>
                  <a:pt x="4975098" y="1272616"/>
                  <a:pt x="4964582" y="1277645"/>
                </a:cubicBezTo>
                <a:cubicBezTo>
                  <a:pt x="4954066" y="1282675"/>
                  <a:pt x="4943474" y="1285189"/>
                  <a:pt x="4932806" y="1285189"/>
                </a:cubicBezTo>
                <a:cubicBezTo>
                  <a:pt x="4914214" y="1285189"/>
                  <a:pt x="4899812" y="1279703"/>
                  <a:pt x="4889601" y="1268730"/>
                </a:cubicBezTo>
                <a:cubicBezTo>
                  <a:pt x="4879390" y="1257757"/>
                  <a:pt x="4874284" y="1242670"/>
                  <a:pt x="4874284" y="1223467"/>
                </a:cubicBezTo>
                <a:cubicBezTo>
                  <a:pt x="4874284" y="1207008"/>
                  <a:pt x="4877408" y="1190777"/>
                  <a:pt x="4883657" y="1174775"/>
                </a:cubicBezTo>
                <a:cubicBezTo>
                  <a:pt x="4889906" y="1158773"/>
                  <a:pt x="4898212" y="1146048"/>
                  <a:pt x="4908575" y="1136599"/>
                </a:cubicBezTo>
                <a:cubicBezTo>
                  <a:pt x="4918633" y="1126846"/>
                  <a:pt x="4929148" y="1121969"/>
                  <a:pt x="4940122" y="1121969"/>
                </a:cubicBezTo>
                <a:close/>
                <a:moveTo>
                  <a:pt x="4607356" y="1120140"/>
                </a:moveTo>
                <a:cubicBezTo>
                  <a:pt x="4617110" y="1120140"/>
                  <a:pt x="4626634" y="1121893"/>
                  <a:pt x="4635931" y="1125398"/>
                </a:cubicBezTo>
                <a:cubicBezTo>
                  <a:pt x="4645228" y="1128903"/>
                  <a:pt x="4655820" y="1134923"/>
                  <a:pt x="4667706" y="1143457"/>
                </a:cubicBezTo>
                <a:cubicBezTo>
                  <a:pt x="4682337" y="1153516"/>
                  <a:pt x="4695367" y="1161440"/>
                  <a:pt x="4706797" y="1167232"/>
                </a:cubicBezTo>
                <a:cubicBezTo>
                  <a:pt x="4718227" y="1173023"/>
                  <a:pt x="4731105" y="1177747"/>
                  <a:pt x="4745430" y="1181405"/>
                </a:cubicBezTo>
                <a:cubicBezTo>
                  <a:pt x="4752441" y="1182929"/>
                  <a:pt x="4760518" y="1184148"/>
                  <a:pt x="4769662" y="1185062"/>
                </a:cubicBezTo>
                <a:cubicBezTo>
                  <a:pt x="4778806" y="1185977"/>
                  <a:pt x="4789016" y="1186434"/>
                  <a:pt x="4800294" y="1186434"/>
                </a:cubicBezTo>
                <a:lnTo>
                  <a:pt x="4778349" y="1229868"/>
                </a:lnTo>
                <a:cubicBezTo>
                  <a:pt x="4770424" y="1229258"/>
                  <a:pt x="4763337" y="1228649"/>
                  <a:pt x="4757088" y="1228039"/>
                </a:cubicBezTo>
                <a:cubicBezTo>
                  <a:pt x="4750840" y="1227430"/>
                  <a:pt x="4743754" y="1227277"/>
                  <a:pt x="4735829" y="1227582"/>
                </a:cubicBezTo>
                <a:cubicBezTo>
                  <a:pt x="4728819" y="1228192"/>
                  <a:pt x="4721580" y="1229487"/>
                  <a:pt x="4714112" y="1231468"/>
                </a:cubicBezTo>
                <a:cubicBezTo>
                  <a:pt x="4706644" y="1233449"/>
                  <a:pt x="4698872" y="1236269"/>
                  <a:pt x="4690795" y="1239926"/>
                </a:cubicBezTo>
                <a:cubicBezTo>
                  <a:pt x="4682718" y="1243584"/>
                  <a:pt x="4673955" y="1248004"/>
                  <a:pt x="4664506" y="1253185"/>
                </a:cubicBezTo>
                <a:cubicBezTo>
                  <a:pt x="4652619" y="1259891"/>
                  <a:pt x="4641798" y="1265149"/>
                  <a:pt x="4632045" y="1268959"/>
                </a:cubicBezTo>
                <a:cubicBezTo>
                  <a:pt x="4622291" y="1272769"/>
                  <a:pt x="4612233" y="1275664"/>
                  <a:pt x="4601870" y="1277645"/>
                </a:cubicBezTo>
                <a:cubicBezTo>
                  <a:pt x="4591506" y="1279627"/>
                  <a:pt x="4579848" y="1280922"/>
                  <a:pt x="4566894" y="1281532"/>
                </a:cubicBezTo>
                <a:cubicBezTo>
                  <a:pt x="4553940" y="1282141"/>
                  <a:pt x="4538624" y="1282446"/>
                  <a:pt x="4520946" y="1282446"/>
                </a:cubicBezTo>
                <a:lnTo>
                  <a:pt x="4519498" y="1281963"/>
                </a:lnTo>
                <a:lnTo>
                  <a:pt x="4518050" y="1282446"/>
                </a:lnTo>
                <a:cubicBezTo>
                  <a:pt x="4505248" y="1282446"/>
                  <a:pt x="4492980" y="1279779"/>
                  <a:pt x="4481245" y="1274445"/>
                </a:cubicBezTo>
                <a:cubicBezTo>
                  <a:pt x="4469510" y="1269111"/>
                  <a:pt x="4457547" y="1260500"/>
                  <a:pt x="4445355" y="1248613"/>
                </a:cubicBezTo>
                <a:cubicBezTo>
                  <a:pt x="4428896" y="1259891"/>
                  <a:pt x="4406416" y="1268806"/>
                  <a:pt x="4377918" y="1275359"/>
                </a:cubicBezTo>
                <a:cubicBezTo>
                  <a:pt x="4349419" y="1281913"/>
                  <a:pt x="4317948" y="1285189"/>
                  <a:pt x="4283506" y="1285189"/>
                </a:cubicBezTo>
                <a:cubicBezTo>
                  <a:pt x="4246625" y="1285189"/>
                  <a:pt x="4218812" y="1277569"/>
                  <a:pt x="4200067" y="1262329"/>
                </a:cubicBezTo>
                <a:cubicBezTo>
                  <a:pt x="4181322" y="1247089"/>
                  <a:pt x="4171949" y="1224382"/>
                  <a:pt x="4171949" y="1194206"/>
                </a:cubicBezTo>
                <a:cubicBezTo>
                  <a:pt x="4171949" y="1178966"/>
                  <a:pt x="4174540" y="1162202"/>
                  <a:pt x="4179722" y="1143914"/>
                </a:cubicBezTo>
                <a:lnTo>
                  <a:pt x="4198924" y="1143914"/>
                </a:lnTo>
                <a:cubicBezTo>
                  <a:pt x="4198620" y="1145134"/>
                  <a:pt x="4198314" y="1148410"/>
                  <a:pt x="4198010" y="1153744"/>
                </a:cubicBezTo>
                <a:cubicBezTo>
                  <a:pt x="4197705" y="1159078"/>
                  <a:pt x="4197552" y="1163422"/>
                  <a:pt x="4197552" y="1166774"/>
                </a:cubicBezTo>
                <a:cubicBezTo>
                  <a:pt x="4197552" y="1184453"/>
                  <a:pt x="4200982" y="1198093"/>
                  <a:pt x="4207840" y="1207694"/>
                </a:cubicBezTo>
                <a:cubicBezTo>
                  <a:pt x="4214698" y="1217295"/>
                  <a:pt x="4225442" y="1224686"/>
                  <a:pt x="4240072" y="1229868"/>
                </a:cubicBezTo>
                <a:cubicBezTo>
                  <a:pt x="4247388" y="1232002"/>
                  <a:pt x="4255846" y="1233754"/>
                  <a:pt x="4265446" y="1235126"/>
                </a:cubicBezTo>
                <a:cubicBezTo>
                  <a:pt x="4275048" y="1236497"/>
                  <a:pt x="4285944" y="1237183"/>
                  <a:pt x="4298136" y="1237183"/>
                </a:cubicBezTo>
                <a:cubicBezTo>
                  <a:pt x="4313072" y="1237183"/>
                  <a:pt x="4327550" y="1236574"/>
                  <a:pt x="4341570" y="1235354"/>
                </a:cubicBezTo>
                <a:cubicBezTo>
                  <a:pt x="4355591" y="1234135"/>
                  <a:pt x="4368546" y="1232535"/>
                  <a:pt x="4380432" y="1230554"/>
                </a:cubicBezTo>
                <a:cubicBezTo>
                  <a:pt x="4392320" y="1228573"/>
                  <a:pt x="4402530" y="1226134"/>
                  <a:pt x="4411065" y="1223239"/>
                </a:cubicBezTo>
                <a:cubicBezTo>
                  <a:pt x="4419599" y="1220343"/>
                  <a:pt x="4426000" y="1217371"/>
                  <a:pt x="4430268" y="1214323"/>
                </a:cubicBezTo>
                <a:cubicBezTo>
                  <a:pt x="4433925" y="1211275"/>
                  <a:pt x="4436973" y="1207846"/>
                  <a:pt x="4439412" y="1204036"/>
                </a:cubicBezTo>
                <a:cubicBezTo>
                  <a:pt x="4441850" y="1200226"/>
                  <a:pt x="4445050" y="1194359"/>
                  <a:pt x="4449012" y="1186434"/>
                </a:cubicBezTo>
                <a:cubicBezTo>
                  <a:pt x="4452365" y="1179424"/>
                  <a:pt x="4455642" y="1174928"/>
                  <a:pt x="4458842" y="1172947"/>
                </a:cubicBezTo>
                <a:cubicBezTo>
                  <a:pt x="4462042" y="1170965"/>
                  <a:pt x="4465776" y="1169975"/>
                  <a:pt x="4470044" y="1169975"/>
                </a:cubicBezTo>
                <a:cubicBezTo>
                  <a:pt x="4476444" y="1169975"/>
                  <a:pt x="4481778" y="1171804"/>
                  <a:pt x="4486046" y="1175461"/>
                </a:cubicBezTo>
                <a:cubicBezTo>
                  <a:pt x="4482693" y="1184300"/>
                  <a:pt x="4479340" y="1192454"/>
                  <a:pt x="4475988" y="1199921"/>
                </a:cubicBezTo>
                <a:cubicBezTo>
                  <a:pt x="4472634" y="1207389"/>
                  <a:pt x="4469130" y="1214171"/>
                  <a:pt x="4465472" y="1220267"/>
                </a:cubicBezTo>
                <a:cubicBezTo>
                  <a:pt x="4474311" y="1225144"/>
                  <a:pt x="4482692" y="1228801"/>
                  <a:pt x="4490618" y="1231240"/>
                </a:cubicBezTo>
                <a:cubicBezTo>
                  <a:pt x="4498542" y="1233678"/>
                  <a:pt x="4507686" y="1234897"/>
                  <a:pt x="4518050" y="1234897"/>
                </a:cubicBezTo>
                <a:lnTo>
                  <a:pt x="4519498" y="1235380"/>
                </a:lnTo>
                <a:lnTo>
                  <a:pt x="4520946" y="1234897"/>
                </a:lnTo>
                <a:cubicBezTo>
                  <a:pt x="4543196" y="1234897"/>
                  <a:pt x="4562474" y="1234288"/>
                  <a:pt x="4578781" y="1233068"/>
                </a:cubicBezTo>
                <a:cubicBezTo>
                  <a:pt x="4595088" y="1231849"/>
                  <a:pt x="4610252" y="1229258"/>
                  <a:pt x="4624272" y="1225296"/>
                </a:cubicBezTo>
                <a:cubicBezTo>
                  <a:pt x="4639817" y="1220114"/>
                  <a:pt x="4652314" y="1216228"/>
                  <a:pt x="4661763" y="1213637"/>
                </a:cubicBezTo>
                <a:cubicBezTo>
                  <a:pt x="4671212" y="1211047"/>
                  <a:pt x="4678832" y="1209142"/>
                  <a:pt x="4684623" y="1207922"/>
                </a:cubicBezTo>
                <a:cubicBezTo>
                  <a:pt x="4680051" y="1205179"/>
                  <a:pt x="4675402" y="1202284"/>
                  <a:pt x="4670678" y="1199236"/>
                </a:cubicBezTo>
                <a:cubicBezTo>
                  <a:pt x="4665954" y="1196188"/>
                  <a:pt x="4661306" y="1192987"/>
                  <a:pt x="4656734" y="1189634"/>
                </a:cubicBezTo>
                <a:cubicBezTo>
                  <a:pt x="4646066" y="1182014"/>
                  <a:pt x="4637226" y="1176757"/>
                  <a:pt x="4630216" y="1173861"/>
                </a:cubicBezTo>
                <a:cubicBezTo>
                  <a:pt x="4623206" y="1170965"/>
                  <a:pt x="4616195" y="1169518"/>
                  <a:pt x="4609185" y="1169518"/>
                </a:cubicBezTo>
                <a:cubicBezTo>
                  <a:pt x="4600041" y="1169518"/>
                  <a:pt x="4591658" y="1170737"/>
                  <a:pt x="4584039" y="1173175"/>
                </a:cubicBezTo>
                <a:cubicBezTo>
                  <a:pt x="4576418" y="1175614"/>
                  <a:pt x="4567275" y="1180338"/>
                  <a:pt x="4556607" y="1187348"/>
                </a:cubicBezTo>
                <a:cubicBezTo>
                  <a:pt x="4553864" y="1184605"/>
                  <a:pt x="4551654" y="1180948"/>
                  <a:pt x="4549978" y="1176376"/>
                </a:cubicBezTo>
                <a:cubicBezTo>
                  <a:pt x="4548301" y="1171804"/>
                  <a:pt x="4547463" y="1167384"/>
                  <a:pt x="4547463" y="1163117"/>
                </a:cubicBezTo>
                <a:cubicBezTo>
                  <a:pt x="4547463" y="1150315"/>
                  <a:pt x="4553102" y="1139952"/>
                  <a:pt x="4564380" y="1132027"/>
                </a:cubicBezTo>
                <a:cubicBezTo>
                  <a:pt x="4575657" y="1124102"/>
                  <a:pt x="4589982" y="1120140"/>
                  <a:pt x="4607356" y="1120140"/>
                </a:cubicBezTo>
                <a:close/>
                <a:moveTo>
                  <a:pt x="1971751" y="1119683"/>
                </a:moveTo>
                <a:cubicBezTo>
                  <a:pt x="1976323" y="1125169"/>
                  <a:pt x="1981580" y="1130884"/>
                  <a:pt x="1987524" y="1136828"/>
                </a:cubicBezTo>
                <a:cubicBezTo>
                  <a:pt x="1993468" y="1142771"/>
                  <a:pt x="2000250" y="1148944"/>
                  <a:pt x="2007870" y="1155344"/>
                </a:cubicBezTo>
                <a:cubicBezTo>
                  <a:pt x="2003602" y="1161440"/>
                  <a:pt x="1998497" y="1167841"/>
                  <a:pt x="1992553" y="1174547"/>
                </a:cubicBezTo>
                <a:cubicBezTo>
                  <a:pt x="1986610" y="1181252"/>
                  <a:pt x="1979980" y="1188110"/>
                  <a:pt x="1972665" y="1195121"/>
                </a:cubicBezTo>
                <a:cubicBezTo>
                  <a:pt x="1955292" y="1181100"/>
                  <a:pt x="1942338" y="1169213"/>
                  <a:pt x="1933803" y="1159459"/>
                </a:cubicBezTo>
                <a:cubicBezTo>
                  <a:pt x="1941423" y="1152144"/>
                  <a:pt x="1948357" y="1145210"/>
                  <a:pt x="1954606" y="1138657"/>
                </a:cubicBezTo>
                <a:cubicBezTo>
                  <a:pt x="1960854" y="1132103"/>
                  <a:pt x="1966569" y="1125779"/>
                  <a:pt x="1971751" y="1119683"/>
                </a:cubicBezTo>
                <a:close/>
                <a:moveTo>
                  <a:pt x="2265426" y="1059332"/>
                </a:moveTo>
                <a:cubicBezTo>
                  <a:pt x="2258720" y="1059332"/>
                  <a:pt x="2252929" y="1061618"/>
                  <a:pt x="2248052" y="1066190"/>
                </a:cubicBezTo>
                <a:cubicBezTo>
                  <a:pt x="2243175" y="1070762"/>
                  <a:pt x="2240737" y="1075334"/>
                  <a:pt x="2240737" y="1079906"/>
                </a:cubicBezTo>
                <a:cubicBezTo>
                  <a:pt x="2240737" y="1085088"/>
                  <a:pt x="2243099" y="1089736"/>
                  <a:pt x="2247823" y="1093851"/>
                </a:cubicBezTo>
                <a:cubicBezTo>
                  <a:pt x="2252548" y="1097966"/>
                  <a:pt x="2258796" y="1101166"/>
                  <a:pt x="2266568" y="1103452"/>
                </a:cubicBezTo>
                <a:cubicBezTo>
                  <a:pt x="2274341" y="1105738"/>
                  <a:pt x="2282799" y="1106881"/>
                  <a:pt x="2291943" y="1106881"/>
                </a:cubicBezTo>
                <a:cubicBezTo>
                  <a:pt x="2294076" y="1106881"/>
                  <a:pt x="2296058" y="1106729"/>
                  <a:pt x="2297887" y="1106424"/>
                </a:cubicBezTo>
                <a:cubicBezTo>
                  <a:pt x="2299716" y="1106119"/>
                  <a:pt x="2301697" y="1105814"/>
                  <a:pt x="2303830" y="1105510"/>
                </a:cubicBezTo>
                <a:cubicBezTo>
                  <a:pt x="2301392" y="1090270"/>
                  <a:pt x="2297048" y="1078763"/>
                  <a:pt x="2290800" y="1070991"/>
                </a:cubicBezTo>
                <a:cubicBezTo>
                  <a:pt x="2284552" y="1063219"/>
                  <a:pt x="2276094" y="1059332"/>
                  <a:pt x="2265426" y="1059332"/>
                </a:cubicBezTo>
                <a:close/>
                <a:moveTo>
                  <a:pt x="2277770" y="1009955"/>
                </a:moveTo>
                <a:cubicBezTo>
                  <a:pt x="2296972" y="1009955"/>
                  <a:pt x="2311450" y="1018184"/>
                  <a:pt x="2321204" y="1034644"/>
                </a:cubicBezTo>
                <a:cubicBezTo>
                  <a:pt x="2330958" y="1051103"/>
                  <a:pt x="2335834" y="1075487"/>
                  <a:pt x="2335834" y="1107796"/>
                </a:cubicBezTo>
                <a:cubicBezTo>
                  <a:pt x="2335834" y="1125169"/>
                  <a:pt x="2336977" y="1141019"/>
                  <a:pt x="2339263" y="1155344"/>
                </a:cubicBezTo>
                <a:cubicBezTo>
                  <a:pt x="2341549" y="1169670"/>
                  <a:pt x="2345359" y="1184148"/>
                  <a:pt x="2350693" y="1198778"/>
                </a:cubicBezTo>
                <a:cubicBezTo>
                  <a:pt x="2356027" y="1213409"/>
                  <a:pt x="2363418" y="1229868"/>
                  <a:pt x="2372868" y="1248156"/>
                </a:cubicBezTo>
                <a:lnTo>
                  <a:pt x="2336749" y="1285646"/>
                </a:lnTo>
                <a:cubicBezTo>
                  <a:pt x="2330348" y="1268578"/>
                  <a:pt x="2324938" y="1252728"/>
                  <a:pt x="2320518" y="1238098"/>
                </a:cubicBezTo>
                <a:cubicBezTo>
                  <a:pt x="2316098" y="1223467"/>
                  <a:pt x="2312746" y="1209218"/>
                  <a:pt x="2310460" y="1195349"/>
                </a:cubicBezTo>
                <a:cubicBezTo>
                  <a:pt x="2308174" y="1181481"/>
                  <a:pt x="2306726" y="1167079"/>
                  <a:pt x="2306116" y="1152144"/>
                </a:cubicBezTo>
                <a:cubicBezTo>
                  <a:pt x="2302154" y="1153363"/>
                  <a:pt x="2298344" y="1154354"/>
                  <a:pt x="2294686" y="1155116"/>
                </a:cubicBezTo>
                <a:cubicBezTo>
                  <a:pt x="2291029" y="1155878"/>
                  <a:pt x="2287371" y="1156259"/>
                  <a:pt x="2283714" y="1156259"/>
                </a:cubicBezTo>
                <a:cubicBezTo>
                  <a:pt x="2261768" y="1156259"/>
                  <a:pt x="2245004" y="1150620"/>
                  <a:pt x="2233422" y="1139342"/>
                </a:cubicBezTo>
                <a:cubicBezTo>
                  <a:pt x="2221839" y="1128065"/>
                  <a:pt x="2216048" y="1111910"/>
                  <a:pt x="2216048" y="1090879"/>
                </a:cubicBezTo>
                <a:cubicBezTo>
                  <a:pt x="2216048" y="1083869"/>
                  <a:pt x="2217648" y="1076096"/>
                  <a:pt x="2220848" y="1067562"/>
                </a:cubicBezTo>
                <a:cubicBezTo>
                  <a:pt x="2224049" y="1059028"/>
                  <a:pt x="2228316" y="1050722"/>
                  <a:pt x="2233650" y="1042645"/>
                </a:cubicBezTo>
                <a:cubicBezTo>
                  <a:pt x="2238984" y="1034567"/>
                  <a:pt x="2244699" y="1027786"/>
                  <a:pt x="2250795" y="1022299"/>
                </a:cubicBezTo>
                <a:cubicBezTo>
                  <a:pt x="2260244" y="1014070"/>
                  <a:pt x="2269235" y="1009955"/>
                  <a:pt x="2277770" y="1009955"/>
                </a:cubicBezTo>
                <a:close/>
                <a:moveTo>
                  <a:pt x="4344085" y="995020"/>
                </a:moveTo>
                <a:cubicBezTo>
                  <a:pt x="4347133" y="1000506"/>
                  <a:pt x="4349190" y="1005916"/>
                  <a:pt x="4350257" y="1011250"/>
                </a:cubicBezTo>
                <a:cubicBezTo>
                  <a:pt x="4351324" y="1016584"/>
                  <a:pt x="4351858" y="1020470"/>
                  <a:pt x="4351858" y="1022909"/>
                </a:cubicBezTo>
                <a:cubicBezTo>
                  <a:pt x="4351858" y="1030224"/>
                  <a:pt x="4349572" y="1036396"/>
                  <a:pt x="4345000" y="1041425"/>
                </a:cubicBezTo>
                <a:cubicBezTo>
                  <a:pt x="4340428" y="1046455"/>
                  <a:pt x="4334788" y="1048969"/>
                  <a:pt x="4328083" y="1048969"/>
                </a:cubicBezTo>
                <a:cubicBezTo>
                  <a:pt x="4322596" y="1048969"/>
                  <a:pt x="4318024" y="1047445"/>
                  <a:pt x="4314367" y="1044397"/>
                </a:cubicBezTo>
                <a:cubicBezTo>
                  <a:pt x="4310100" y="1053541"/>
                  <a:pt x="4303090" y="1058113"/>
                  <a:pt x="4293336" y="1058113"/>
                </a:cubicBezTo>
                <a:cubicBezTo>
                  <a:pt x="4287240" y="1058113"/>
                  <a:pt x="4282363" y="1056361"/>
                  <a:pt x="4278706" y="1052855"/>
                </a:cubicBezTo>
                <a:cubicBezTo>
                  <a:pt x="4275048" y="1049350"/>
                  <a:pt x="4273219" y="1044397"/>
                  <a:pt x="4273219" y="1037996"/>
                </a:cubicBezTo>
                <a:cubicBezTo>
                  <a:pt x="4273219" y="1031596"/>
                  <a:pt x="4275200" y="1024890"/>
                  <a:pt x="4279162" y="1017880"/>
                </a:cubicBezTo>
                <a:lnTo>
                  <a:pt x="4287850" y="1019708"/>
                </a:lnTo>
                <a:cubicBezTo>
                  <a:pt x="4286935" y="1022756"/>
                  <a:pt x="4286478" y="1026566"/>
                  <a:pt x="4286478" y="1031138"/>
                </a:cubicBezTo>
                <a:cubicBezTo>
                  <a:pt x="4286478" y="1038454"/>
                  <a:pt x="4289069" y="1042111"/>
                  <a:pt x="4294250" y="1042111"/>
                </a:cubicBezTo>
                <a:cubicBezTo>
                  <a:pt x="4296994" y="1042111"/>
                  <a:pt x="4299356" y="1040968"/>
                  <a:pt x="4301337" y="1038682"/>
                </a:cubicBezTo>
                <a:cubicBezTo>
                  <a:pt x="4303318" y="1036396"/>
                  <a:pt x="4304156" y="1033424"/>
                  <a:pt x="4303852" y="1029767"/>
                </a:cubicBezTo>
                <a:lnTo>
                  <a:pt x="4302937" y="1015594"/>
                </a:lnTo>
                <a:lnTo>
                  <a:pt x="4315282" y="1007821"/>
                </a:lnTo>
                <a:cubicBezTo>
                  <a:pt x="4316501" y="1017575"/>
                  <a:pt x="4318254" y="1024204"/>
                  <a:pt x="4320539" y="1027709"/>
                </a:cubicBezTo>
                <a:cubicBezTo>
                  <a:pt x="4322826" y="1031215"/>
                  <a:pt x="4326254" y="1032967"/>
                  <a:pt x="4330826" y="1032967"/>
                </a:cubicBezTo>
                <a:cubicBezTo>
                  <a:pt x="4332350" y="1032967"/>
                  <a:pt x="4333722" y="1032510"/>
                  <a:pt x="4334941" y="1031596"/>
                </a:cubicBezTo>
                <a:cubicBezTo>
                  <a:pt x="4336160" y="1030681"/>
                  <a:pt x="4337074" y="1029614"/>
                  <a:pt x="4337684" y="1028395"/>
                </a:cubicBezTo>
                <a:cubicBezTo>
                  <a:pt x="4337074" y="1025347"/>
                  <a:pt x="4334941" y="1019861"/>
                  <a:pt x="4331284" y="1011936"/>
                </a:cubicBezTo>
                <a:lnTo>
                  <a:pt x="4330369" y="1008278"/>
                </a:lnTo>
                <a:cubicBezTo>
                  <a:pt x="4330369" y="1005535"/>
                  <a:pt x="4331588" y="1002868"/>
                  <a:pt x="4334027" y="1000277"/>
                </a:cubicBezTo>
                <a:cubicBezTo>
                  <a:pt x="4336465" y="997687"/>
                  <a:pt x="4339818" y="995934"/>
                  <a:pt x="4344085" y="995020"/>
                </a:cubicBezTo>
                <a:close/>
                <a:moveTo>
                  <a:pt x="4971516" y="981075"/>
                </a:moveTo>
                <a:lnTo>
                  <a:pt x="4971974" y="986561"/>
                </a:lnTo>
                <a:cubicBezTo>
                  <a:pt x="4971974" y="994486"/>
                  <a:pt x="4968468" y="1000582"/>
                  <a:pt x="4961458" y="1004849"/>
                </a:cubicBezTo>
                <a:cubicBezTo>
                  <a:pt x="4953532" y="1008812"/>
                  <a:pt x="4943322" y="1013231"/>
                  <a:pt x="4930825" y="1018108"/>
                </a:cubicBezTo>
                <a:cubicBezTo>
                  <a:pt x="4918328" y="1022985"/>
                  <a:pt x="4903698" y="1028319"/>
                  <a:pt x="4886934" y="1034110"/>
                </a:cubicBezTo>
                <a:lnTo>
                  <a:pt x="4889220" y="1012165"/>
                </a:lnTo>
                <a:cubicBezTo>
                  <a:pt x="4909641" y="1004849"/>
                  <a:pt x="4926405" y="998753"/>
                  <a:pt x="4939512" y="993877"/>
                </a:cubicBezTo>
                <a:cubicBezTo>
                  <a:pt x="4952618" y="989000"/>
                  <a:pt x="4963286" y="984733"/>
                  <a:pt x="4971516" y="981075"/>
                </a:cubicBezTo>
                <a:close/>
                <a:moveTo>
                  <a:pt x="3998594" y="975665"/>
                </a:moveTo>
                <a:cubicBezTo>
                  <a:pt x="4000728" y="983894"/>
                  <a:pt x="4003319" y="992810"/>
                  <a:pt x="4006367" y="1002411"/>
                </a:cubicBezTo>
                <a:cubicBezTo>
                  <a:pt x="4009415" y="1012012"/>
                  <a:pt x="4012768" y="1021690"/>
                  <a:pt x="4016425" y="1031443"/>
                </a:cubicBezTo>
                <a:lnTo>
                  <a:pt x="4001794" y="1042873"/>
                </a:lnTo>
                <a:cubicBezTo>
                  <a:pt x="4002709" y="1061466"/>
                  <a:pt x="4003242" y="1082497"/>
                  <a:pt x="4003395" y="1105967"/>
                </a:cubicBezTo>
                <a:cubicBezTo>
                  <a:pt x="4003547" y="1129436"/>
                  <a:pt x="4003395" y="1155497"/>
                  <a:pt x="4002938" y="1184148"/>
                </a:cubicBezTo>
                <a:cubicBezTo>
                  <a:pt x="4002480" y="1212799"/>
                  <a:pt x="4001490" y="1244346"/>
                  <a:pt x="3999966" y="1278788"/>
                </a:cubicBezTo>
                <a:lnTo>
                  <a:pt x="3973448" y="1282446"/>
                </a:lnTo>
                <a:cubicBezTo>
                  <a:pt x="3972534" y="1252576"/>
                  <a:pt x="3971391" y="1225677"/>
                  <a:pt x="3970019" y="1201750"/>
                </a:cubicBezTo>
                <a:cubicBezTo>
                  <a:pt x="3968648" y="1177823"/>
                  <a:pt x="3967276" y="1155497"/>
                  <a:pt x="3965904" y="1134770"/>
                </a:cubicBezTo>
                <a:cubicBezTo>
                  <a:pt x="3964533" y="1114044"/>
                  <a:pt x="3963085" y="1094080"/>
                  <a:pt x="3961561" y="1074877"/>
                </a:cubicBezTo>
                <a:cubicBezTo>
                  <a:pt x="3960037" y="1055675"/>
                  <a:pt x="3958208" y="1035710"/>
                  <a:pt x="3956075" y="1014984"/>
                </a:cubicBezTo>
                <a:cubicBezTo>
                  <a:pt x="3955160" y="1007364"/>
                  <a:pt x="3956456" y="1000658"/>
                  <a:pt x="3959961" y="994867"/>
                </a:cubicBezTo>
                <a:cubicBezTo>
                  <a:pt x="3963466" y="989076"/>
                  <a:pt x="3968648" y="984580"/>
                  <a:pt x="3975506" y="981380"/>
                </a:cubicBezTo>
                <a:cubicBezTo>
                  <a:pt x="3982364" y="978179"/>
                  <a:pt x="3990060" y="976274"/>
                  <a:pt x="3998594" y="975665"/>
                </a:cubicBezTo>
                <a:close/>
                <a:moveTo>
                  <a:pt x="3889172" y="975665"/>
                </a:moveTo>
                <a:cubicBezTo>
                  <a:pt x="3890086" y="997915"/>
                  <a:pt x="3890924" y="1020089"/>
                  <a:pt x="3891686" y="1042187"/>
                </a:cubicBezTo>
                <a:cubicBezTo>
                  <a:pt x="3892448" y="1064285"/>
                  <a:pt x="3893286" y="1086307"/>
                  <a:pt x="3894200" y="1108253"/>
                </a:cubicBezTo>
                <a:cubicBezTo>
                  <a:pt x="3895115" y="1128674"/>
                  <a:pt x="3895800" y="1147648"/>
                  <a:pt x="3896258" y="1165174"/>
                </a:cubicBezTo>
                <a:cubicBezTo>
                  <a:pt x="3896715" y="1182700"/>
                  <a:pt x="3896944" y="1198931"/>
                  <a:pt x="3896944" y="1213866"/>
                </a:cubicBezTo>
                <a:cubicBezTo>
                  <a:pt x="3896944" y="1222400"/>
                  <a:pt x="3895496" y="1231392"/>
                  <a:pt x="3892600" y="1240841"/>
                </a:cubicBezTo>
                <a:cubicBezTo>
                  <a:pt x="3889704" y="1250290"/>
                  <a:pt x="3885514" y="1259281"/>
                  <a:pt x="3880027" y="1267816"/>
                </a:cubicBezTo>
                <a:cubicBezTo>
                  <a:pt x="3876979" y="1272388"/>
                  <a:pt x="3870654" y="1275969"/>
                  <a:pt x="3861053" y="1278560"/>
                </a:cubicBezTo>
                <a:cubicBezTo>
                  <a:pt x="3856253" y="1279855"/>
                  <a:pt x="3850900" y="1280827"/>
                  <a:pt x="3844994" y="1281474"/>
                </a:cubicBezTo>
                <a:lnTo>
                  <a:pt x="3826876" y="1282383"/>
                </a:lnTo>
                <a:lnTo>
                  <a:pt x="3826688" y="1282446"/>
                </a:lnTo>
                <a:lnTo>
                  <a:pt x="3826156" y="1282419"/>
                </a:lnTo>
                <a:lnTo>
                  <a:pt x="3825620" y="1282446"/>
                </a:lnTo>
                <a:lnTo>
                  <a:pt x="3825400" y="1282381"/>
                </a:lnTo>
                <a:lnTo>
                  <a:pt x="3790569" y="1280617"/>
                </a:lnTo>
                <a:cubicBezTo>
                  <a:pt x="3778986" y="1279398"/>
                  <a:pt x="3768547" y="1277569"/>
                  <a:pt x="3759250" y="1275131"/>
                </a:cubicBezTo>
                <a:cubicBezTo>
                  <a:pt x="3749954" y="1272692"/>
                  <a:pt x="3742867" y="1269644"/>
                  <a:pt x="3737990" y="1265987"/>
                </a:cubicBezTo>
                <a:cubicBezTo>
                  <a:pt x="3732504" y="1261720"/>
                  <a:pt x="3728161" y="1255776"/>
                  <a:pt x="3724960" y="1248156"/>
                </a:cubicBezTo>
                <a:cubicBezTo>
                  <a:pt x="3721760" y="1240536"/>
                  <a:pt x="3718940" y="1232916"/>
                  <a:pt x="3716502" y="1225296"/>
                </a:cubicBezTo>
                <a:cubicBezTo>
                  <a:pt x="3711016" y="1226820"/>
                  <a:pt x="3705758" y="1228801"/>
                  <a:pt x="3700729" y="1231240"/>
                </a:cubicBezTo>
                <a:cubicBezTo>
                  <a:pt x="3695700" y="1233678"/>
                  <a:pt x="3690366" y="1236650"/>
                  <a:pt x="3684727" y="1240155"/>
                </a:cubicBezTo>
                <a:cubicBezTo>
                  <a:pt x="3679088" y="1243660"/>
                  <a:pt x="3672306" y="1248004"/>
                  <a:pt x="3664381" y="1253185"/>
                </a:cubicBezTo>
                <a:cubicBezTo>
                  <a:pt x="3653104" y="1259891"/>
                  <a:pt x="3642436" y="1265225"/>
                  <a:pt x="3632378" y="1269187"/>
                </a:cubicBezTo>
                <a:cubicBezTo>
                  <a:pt x="3622319" y="1273150"/>
                  <a:pt x="3611880" y="1276121"/>
                  <a:pt x="3601059" y="1278103"/>
                </a:cubicBezTo>
                <a:cubicBezTo>
                  <a:pt x="3590239" y="1280084"/>
                  <a:pt x="3578352" y="1281303"/>
                  <a:pt x="3565398" y="1281760"/>
                </a:cubicBezTo>
                <a:cubicBezTo>
                  <a:pt x="3552444" y="1282217"/>
                  <a:pt x="3537584" y="1282446"/>
                  <a:pt x="3520820" y="1282446"/>
                </a:cubicBezTo>
                <a:lnTo>
                  <a:pt x="3520318" y="1282279"/>
                </a:lnTo>
                <a:lnTo>
                  <a:pt x="3519754" y="1282446"/>
                </a:lnTo>
                <a:cubicBezTo>
                  <a:pt x="3506038" y="1282446"/>
                  <a:pt x="3492474" y="1279550"/>
                  <a:pt x="3479063" y="1273759"/>
                </a:cubicBezTo>
                <a:cubicBezTo>
                  <a:pt x="3465652" y="1267968"/>
                  <a:pt x="3453917" y="1259738"/>
                  <a:pt x="3443858" y="1249070"/>
                </a:cubicBezTo>
                <a:cubicBezTo>
                  <a:pt x="3436238" y="1255471"/>
                  <a:pt x="3425799" y="1261567"/>
                  <a:pt x="3412540" y="1267358"/>
                </a:cubicBezTo>
                <a:cubicBezTo>
                  <a:pt x="3399282" y="1273150"/>
                  <a:pt x="3385032" y="1277569"/>
                  <a:pt x="3369792" y="1280617"/>
                </a:cubicBezTo>
                <a:cubicBezTo>
                  <a:pt x="3361867" y="1281836"/>
                  <a:pt x="3354095" y="1282903"/>
                  <a:pt x="3346475" y="1283818"/>
                </a:cubicBezTo>
                <a:cubicBezTo>
                  <a:pt x="3338855" y="1284732"/>
                  <a:pt x="3331235" y="1285189"/>
                  <a:pt x="3323615" y="1285189"/>
                </a:cubicBezTo>
                <a:cubicBezTo>
                  <a:pt x="3309899" y="1285189"/>
                  <a:pt x="3295573" y="1284275"/>
                  <a:pt x="3280638" y="1282446"/>
                </a:cubicBezTo>
                <a:cubicBezTo>
                  <a:pt x="3265703" y="1280617"/>
                  <a:pt x="3251225" y="1277874"/>
                  <a:pt x="3237204" y="1274216"/>
                </a:cubicBezTo>
                <a:cubicBezTo>
                  <a:pt x="3223183" y="1270559"/>
                  <a:pt x="3210687" y="1265987"/>
                  <a:pt x="3199714" y="1260500"/>
                </a:cubicBezTo>
                <a:cubicBezTo>
                  <a:pt x="3198494" y="1261720"/>
                  <a:pt x="3197275" y="1263015"/>
                  <a:pt x="3196056" y="1264387"/>
                </a:cubicBezTo>
                <a:cubicBezTo>
                  <a:pt x="3194837" y="1265758"/>
                  <a:pt x="3193465" y="1266901"/>
                  <a:pt x="3191941" y="1267816"/>
                </a:cubicBezTo>
                <a:cubicBezTo>
                  <a:pt x="3185846" y="1272692"/>
                  <a:pt x="3178225" y="1276350"/>
                  <a:pt x="3169081" y="1278788"/>
                </a:cubicBezTo>
                <a:cubicBezTo>
                  <a:pt x="3164509" y="1280008"/>
                  <a:pt x="3159785" y="1280922"/>
                  <a:pt x="3154908" y="1281532"/>
                </a:cubicBezTo>
                <a:lnTo>
                  <a:pt x="3148109" y="1281944"/>
                </a:lnTo>
                <a:lnTo>
                  <a:pt x="3146602" y="1282446"/>
                </a:lnTo>
                <a:lnTo>
                  <a:pt x="3144066" y="1282189"/>
                </a:lnTo>
                <a:lnTo>
                  <a:pt x="3139820" y="1282446"/>
                </a:lnTo>
                <a:cubicBezTo>
                  <a:pt x="3138601" y="1282446"/>
                  <a:pt x="3137687" y="1282141"/>
                  <a:pt x="3137078" y="1281532"/>
                </a:cubicBezTo>
                <a:lnTo>
                  <a:pt x="3137060" y="1281478"/>
                </a:lnTo>
                <a:lnTo>
                  <a:pt x="3128286" y="1280589"/>
                </a:lnTo>
                <a:cubicBezTo>
                  <a:pt x="3110398" y="1276874"/>
                  <a:pt x="3093796" y="1267587"/>
                  <a:pt x="3078480" y="1252728"/>
                </a:cubicBezTo>
                <a:lnTo>
                  <a:pt x="3073450" y="1259586"/>
                </a:lnTo>
                <a:cubicBezTo>
                  <a:pt x="3068878" y="1265377"/>
                  <a:pt x="3062173" y="1269949"/>
                  <a:pt x="3053334" y="1273302"/>
                </a:cubicBezTo>
                <a:cubicBezTo>
                  <a:pt x="3044494" y="1276655"/>
                  <a:pt x="3033750" y="1279017"/>
                  <a:pt x="3021101" y="1280389"/>
                </a:cubicBezTo>
                <a:lnTo>
                  <a:pt x="2983674" y="1282171"/>
                </a:lnTo>
                <a:lnTo>
                  <a:pt x="2982848" y="1282446"/>
                </a:lnTo>
                <a:lnTo>
                  <a:pt x="2981076" y="1282295"/>
                </a:lnTo>
                <a:lnTo>
                  <a:pt x="2977896" y="1282446"/>
                </a:lnTo>
                <a:lnTo>
                  <a:pt x="2976189" y="1281877"/>
                </a:lnTo>
                <a:lnTo>
                  <a:pt x="2966789" y="1281074"/>
                </a:lnTo>
                <a:cubicBezTo>
                  <a:pt x="2961722" y="1280160"/>
                  <a:pt x="2956940" y="1278788"/>
                  <a:pt x="2952445" y="1276960"/>
                </a:cubicBezTo>
                <a:cubicBezTo>
                  <a:pt x="2943453" y="1273302"/>
                  <a:pt x="2935452" y="1267816"/>
                  <a:pt x="2928442" y="1260500"/>
                </a:cubicBezTo>
                <a:cubicBezTo>
                  <a:pt x="2896742" y="1276960"/>
                  <a:pt x="2865196" y="1285189"/>
                  <a:pt x="2833801" y="1285189"/>
                </a:cubicBezTo>
                <a:cubicBezTo>
                  <a:pt x="2794177" y="1285189"/>
                  <a:pt x="2774365" y="1274064"/>
                  <a:pt x="2774365" y="1251814"/>
                </a:cubicBezTo>
                <a:cubicBezTo>
                  <a:pt x="2774365" y="1245718"/>
                  <a:pt x="2775432" y="1239622"/>
                  <a:pt x="2777566" y="1233526"/>
                </a:cubicBezTo>
                <a:cubicBezTo>
                  <a:pt x="2779699" y="1227430"/>
                  <a:pt x="2782595" y="1222553"/>
                  <a:pt x="2786253" y="1218895"/>
                </a:cubicBezTo>
                <a:cubicBezTo>
                  <a:pt x="2793872" y="1224991"/>
                  <a:pt x="2802559" y="1229563"/>
                  <a:pt x="2812313" y="1232611"/>
                </a:cubicBezTo>
                <a:cubicBezTo>
                  <a:pt x="2822066" y="1235659"/>
                  <a:pt x="2834106" y="1237183"/>
                  <a:pt x="2848432" y="1237183"/>
                </a:cubicBezTo>
                <a:cubicBezTo>
                  <a:pt x="2857576" y="1237183"/>
                  <a:pt x="2866948" y="1236574"/>
                  <a:pt x="2876550" y="1235354"/>
                </a:cubicBezTo>
                <a:cubicBezTo>
                  <a:pt x="2886150" y="1234135"/>
                  <a:pt x="2895980" y="1232306"/>
                  <a:pt x="2906039" y="1229868"/>
                </a:cubicBezTo>
                <a:cubicBezTo>
                  <a:pt x="2898114" y="1216152"/>
                  <a:pt x="2891180" y="1202588"/>
                  <a:pt x="2885236" y="1189177"/>
                </a:cubicBezTo>
                <a:cubicBezTo>
                  <a:pt x="2879292" y="1175766"/>
                  <a:pt x="2874645" y="1163574"/>
                  <a:pt x="2871292" y="1152601"/>
                </a:cubicBezTo>
                <a:cubicBezTo>
                  <a:pt x="2867939" y="1141628"/>
                  <a:pt x="2866262" y="1133246"/>
                  <a:pt x="2866262" y="1127455"/>
                </a:cubicBezTo>
                <a:cubicBezTo>
                  <a:pt x="2866262" y="1117702"/>
                  <a:pt x="2868701" y="1109320"/>
                  <a:pt x="2873578" y="1102309"/>
                </a:cubicBezTo>
                <a:cubicBezTo>
                  <a:pt x="2878454" y="1095299"/>
                  <a:pt x="2885770" y="1090270"/>
                  <a:pt x="2895523" y="1087222"/>
                </a:cubicBezTo>
                <a:cubicBezTo>
                  <a:pt x="2901924" y="1112520"/>
                  <a:pt x="2908401" y="1135075"/>
                  <a:pt x="2914954" y="1154887"/>
                </a:cubicBezTo>
                <a:cubicBezTo>
                  <a:pt x="2921508" y="1174699"/>
                  <a:pt x="2928899" y="1191768"/>
                  <a:pt x="2937128" y="1206094"/>
                </a:cubicBezTo>
                <a:cubicBezTo>
                  <a:pt x="2942920" y="1216762"/>
                  <a:pt x="2949244" y="1224229"/>
                  <a:pt x="2956102" y="1228496"/>
                </a:cubicBezTo>
                <a:cubicBezTo>
                  <a:pt x="2959531" y="1230630"/>
                  <a:pt x="2963475" y="1232230"/>
                  <a:pt x="2967932" y="1233297"/>
                </a:cubicBezTo>
                <a:lnTo>
                  <a:pt x="2981572" y="1234760"/>
                </a:lnTo>
                <a:lnTo>
                  <a:pt x="3020872" y="1233297"/>
                </a:lnTo>
                <a:cubicBezTo>
                  <a:pt x="3033369" y="1232230"/>
                  <a:pt x="3043275" y="1229716"/>
                  <a:pt x="3050590" y="1225753"/>
                </a:cubicBezTo>
                <a:cubicBezTo>
                  <a:pt x="3055772" y="1223010"/>
                  <a:pt x="3060192" y="1218590"/>
                  <a:pt x="3063849" y="1212494"/>
                </a:cubicBezTo>
                <a:cubicBezTo>
                  <a:pt x="3067507" y="1206398"/>
                  <a:pt x="3072384" y="1197407"/>
                  <a:pt x="3078480" y="1185520"/>
                </a:cubicBezTo>
                <a:cubicBezTo>
                  <a:pt x="3082137" y="1177900"/>
                  <a:pt x="3085566" y="1173099"/>
                  <a:pt x="3088766" y="1171118"/>
                </a:cubicBezTo>
                <a:cubicBezTo>
                  <a:pt x="3091967" y="1169137"/>
                  <a:pt x="3095853" y="1168146"/>
                  <a:pt x="3100425" y="1168146"/>
                </a:cubicBezTo>
                <a:cubicBezTo>
                  <a:pt x="3106521" y="1168146"/>
                  <a:pt x="3111855" y="1169975"/>
                  <a:pt x="3116427" y="1173632"/>
                </a:cubicBezTo>
                <a:cubicBezTo>
                  <a:pt x="3113989" y="1179728"/>
                  <a:pt x="3111398" y="1185824"/>
                  <a:pt x="3108655" y="1191920"/>
                </a:cubicBezTo>
                <a:cubicBezTo>
                  <a:pt x="3105912" y="1198016"/>
                  <a:pt x="3103397" y="1203655"/>
                  <a:pt x="3101111" y="1208837"/>
                </a:cubicBezTo>
                <a:cubicBezTo>
                  <a:pt x="3098825" y="1214018"/>
                  <a:pt x="3096920" y="1218133"/>
                  <a:pt x="3095396" y="1221181"/>
                </a:cubicBezTo>
                <a:cubicBezTo>
                  <a:pt x="3103626" y="1226058"/>
                  <a:pt x="3111931" y="1229563"/>
                  <a:pt x="3120313" y="1231697"/>
                </a:cubicBezTo>
                <a:lnTo>
                  <a:pt x="3143501" y="1234520"/>
                </a:lnTo>
                <a:lnTo>
                  <a:pt x="3166567" y="1232154"/>
                </a:lnTo>
                <a:cubicBezTo>
                  <a:pt x="3173120" y="1230325"/>
                  <a:pt x="3178835" y="1226896"/>
                  <a:pt x="3183712" y="1221867"/>
                </a:cubicBezTo>
                <a:cubicBezTo>
                  <a:pt x="3188588" y="1216838"/>
                  <a:pt x="3193618" y="1209599"/>
                  <a:pt x="3198799" y="1200150"/>
                </a:cubicBezTo>
                <a:cubicBezTo>
                  <a:pt x="3200018" y="1198016"/>
                  <a:pt x="3201162" y="1195883"/>
                  <a:pt x="3202228" y="1193749"/>
                </a:cubicBezTo>
                <a:cubicBezTo>
                  <a:pt x="3203295" y="1191616"/>
                  <a:pt x="3204438" y="1189482"/>
                  <a:pt x="3205657" y="1187348"/>
                </a:cubicBezTo>
                <a:cubicBezTo>
                  <a:pt x="3209924" y="1180033"/>
                  <a:pt x="3216173" y="1176376"/>
                  <a:pt x="3224403" y="1176376"/>
                </a:cubicBezTo>
                <a:cubicBezTo>
                  <a:pt x="3228670" y="1176376"/>
                  <a:pt x="3233089" y="1177900"/>
                  <a:pt x="3237662" y="1180948"/>
                </a:cubicBezTo>
                <a:cubicBezTo>
                  <a:pt x="3234613" y="1188568"/>
                  <a:pt x="3231718" y="1195730"/>
                  <a:pt x="3228974" y="1202436"/>
                </a:cubicBezTo>
                <a:cubicBezTo>
                  <a:pt x="3226231" y="1209142"/>
                  <a:pt x="3223640" y="1215390"/>
                  <a:pt x="3221202" y="1221181"/>
                </a:cubicBezTo>
                <a:cubicBezTo>
                  <a:pt x="3224555" y="1222400"/>
                  <a:pt x="3227908" y="1223620"/>
                  <a:pt x="3231260" y="1224839"/>
                </a:cubicBezTo>
                <a:cubicBezTo>
                  <a:pt x="3234613" y="1226058"/>
                  <a:pt x="3237966" y="1227277"/>
                  <a:pt x="3241319" y="1228496"/>
                </a:cubicBezTo>
                <a:cubicBezTo>
                  <a:pt x="3272104" y="1187653"/>
                  <a:pt x="3299688" y="1157478"/>
                  <a:pt x="3324072" y="1137971"/>
                </a:cubicBezTo>
                <a:cubicBezTo>
                  <a:pt x="3347542" y="1118464"/>
                  <a:pt x="3368725" y="1108710"/>
                  <a:pt x="3387623" y="1108710"/>
                </a:cubicBezTo>
                <a:cubicBezTo>
                  <a:pt x="3394633" y="1108710"/>
                  <a:pt x="3402482" y="1110767"/>
                  <a:pt x="3411168" y="1114882"/>
                </a:cubicBezTo>
                <a:cubicBezTo>
                  <a:pt x="3419856" y="1118997"/>
                  <a:pt x="3428618" y="1124483"/>
                  <a:pt x="3437458" y="1131341"/>
                </a:cubicBezTo>
                <a:cubicBezTo>
                  <a:pt x="3446297" y="1138199"/>
                  <a:pt x="3454069" y="1145591"/>
                  <a:pt x="3460775" y="1153516"/>
                </a:cubicBezTo>
                <a:cubicBezTo>
                  <a:pt x="3470833" y="1165708"/>
                  <a:pt x="3475862" y="1175918"/>
                  <a:pt x="3475862" y="1184148"/>
                </a:cubicBezTo>
                <a:cubicBezTo>
                  <a:pt x="3475862" y="1197254"/>
                  <a:pt x="3472814" y="1208989"/>
                  <a:pt x="3466718" y="1219352"/>
                </a:cubicBezTo>
                <a:cubicBezTo>
                  <a:pt x="3476472" y="1225144"/>
                  <a:pt x="3485235" y="1229182"/>
                  <a:pt x="3493008" y="1231468"/>
                </a:cubicBezTo>
                <a:cubicBezTo>
                  <a:pt x="3500780" y="1233754"/>
                  <a:pt x="3509695" y="1234897"/>
                  <a:pt x="3519754" y="1234897"/>
                </a:cubicBezTo>
                <a:lnTo>
                  <a:pt x="3520318" y="1235065"/>
                </a:lnTo>
                <a:lnTo>
                  <a:pt x="3520820" y="1234897"/>
                </a:lnTo>
                <a:cubicBezTo>
                  <a:pt x="3545204" y="1234897"/>
                  <a:pt x="3566083" y="1234135"/>
                  <a:pt x="3583457" y="1232611"/>
                </a:cubicBezTo>
                <a:cubicBezTo>
                  <a:pt x="3600830" y="1231087"/>
                  <a:pt x="3617137" y="1227582"/>
                  <a:pt x="3632378" y="1222096"/>
                </a:cubicBezTo>
                <a:cubicBezTo>
                  <a:pt x="3644569" y="1218133"/>
                  <a:pt x="3655009" y="1214857"/>
                  <a:pt x="3663696" y="1212266"/>
                </a:cubicBezTo>
                <a:cubicBezTo>
                  <a:pt x="3672382" y="1209675"/>
                  <a:pt x="3679316" y="1207770"/>
                  <a:pt x="3684498" y="1206551"/>
                </a:cubicBezTo>
                <a:cubicBezTo>
                  <a:pt x="3679926" y="1204112"/>
                  <a:pt x="3675278" y="1201445"/>
                  <a:pt x="3670554" y="1198550"/>
                </a:cubicBezTo>
                <a:cubicBezTo>
                  <a:pt x="3665829" y="1195654"/>
                  <a:pt x="3661181" y="1192530"/>
                  <a:pt x="3656609" y="1189177"/>
                </a:cubicBezTo>
                <a:cubicBezTo>
                  <a:pt x="3645941" y="1181862"/>
                  <a:pt x="3637102" y="1176757"/>
                  <a:pt x="3630091" y="1173861"/>
                </a:cubicBezTo>
                <a:cubicBezTo>
                  <a:pt x="3623081" y="1170965"/>
                  <a:pt x="3616070" y="1169518"/>
                  <a:pt x="3609060" y="1169518"/>
                </a:cubicBezTo>
                <a:cubicBezTo>
                  <a:pt x="3599916" y="1169518"/>
                  <a:pt x="3591534" y="1170737"/>
                  <a:pt x="3583914" y="1173175"/>
                </a:cubicBezTo>
                <a:cubicBezTo>
                  <a:pt x="3576294" y="1175614"/>
                  <a:pt x="3567150" y="1180338"/>
                  <a:pt x="3556482" y="1187348"/>
                </a:cubicBezTo>
                <a:cubicBezTo>
                  <a:pt x="3553739" y="1184605"/>
                  <a:pt x="3551529" y="1180948"/>
                  <a:pt x="3549852" y="1176376"/>
                </a:cubicBezTo>
                <a:cubicBezTo>
                  <a:pt x="3548176" y="1171804"/>
                  <a:pt x="3547338" y="1167384"/>
                  <a:pt x="3547338" y="1163117"/>
                </a:cubicBezTo>
                <a:cubicBezTo>
                  <a:pt x="3547338" y="1150315"/>
                  <a:pt x="3552977" y="1139952"/>
                  <a:pt x="3564254" y="1132027"/>
                </a:cubicBezTo>
                <a:cubicBezTo>
                  <a:pt x="3575532" y="1124102"/>
                  <a:pt x="3589858" y="1120140"/>
                  <a:pt x="3607231" y="1120140"/>
                </a:cubicBezTo>
                <a:cubicBezTo>
                  <a:pt x="3616985" y="1120140"/>
                  <a:pt x="3626510" y="1121893"/>
                  <a:pt x="3635806" y="1125398"/>
                </a:cubicBezTo>
                <a:cubicBezTo>
                  <a:pt x="3645102" y="1128903"/>
                  <a:pt x="3655695" y="1134618"/>
                  <a:pt x="3667582" y="1142543"/>
                </a:cubicBezTo>
                <a:cubicBezTo>
                  <a:pt x="3681907" y="1152601"/>
                  <a:pt x="3694785" y="1160450"/>
                  <a:pt x="3706215" y="1166089"/>
                </a:cubicBezTo>
                <a:cubicBezTo>
                  <a:pt x="3717645" y="1171727"/>
                  <a:pt x="3730523" y="1176376"/>
                  <a:pt x="3744848" y="1180033"/>
                </a:cubicBezTo>
                <a:cubicBezTo>
                  <a:pt x="3752164" y="1181557"/>
                  <a:pt x="3760393" y="1182776"/>
                  <a:pt x="3769538" y="1183691"/>
                </a:cubicBezTo>
                <a:cubicBezTo>
                  <a:pt x="3778681" y="1184605"/>
                  <a:pt x="3788892" y="1185062"/>
                  <a:pt x="3800170" y="1185062"/>
                </a:cubicBezTo>
                <a:lnTo>
                  <a:pt x="3780510" y="1222096"/>
                </a:lnTo>
                <a:cubicBezTo>
                  <a:pt x="3778072" y="1221791"/>
                  <a:pt x="3775176" y="1221562"/>
                  <a:pt x="3771823" y="1221410"/>
                </a:cubicBezTo>
                <a:cubicBezTo>
                  <a:pt x="3768470" y="1221257"/>
                  <a:pt x="3765042" y="1221029"/>
                  <a:pt x="3761536" y="1220724"/>
                </a:cubicBezTo>
                <a:cubicBezTo>
                  <a:pt x="3758031" y="1220419"/>
                  <a:pt x="3754907" y="1220267"/>
                  <a:pt x="3752164" y="1220267"/>
                </a:cubicBezTo>
                <a:cubicBezTo>
                  <a:pt x="3755212" y="1223924"/>
                  <a:pt x="3758641" y="1226668"/>
                  <a:pt x="3762450" y="1228496"/>
                </a:cubicBezTo>
                <a:cubicBezTo>
                  <a:pt x="3766260" y="1230325"/>
                  <a:pt x="3770604" y="1231697"/>
                  <a:pt x="3775481" y="1232611"/>
                </a:cubicBezTo>
                <a:cubicBezTo>
                  <a:pt x="3782186" y="1233221"/>
                  <a:pt x="3789883" y="1233678"/>
                  <a:pt x="3798569" y="1233983"/>
                </a:cubicBezTo>
                <a:lnTo>
                  <a:pt x="3825852" y="1234870"/>
                </a:lnTo>
                <a:lnTo>
                  <a:pt x="3849052" y="1232154"/>
                </a:lnTo>
                <a:cubicBezTo>
                  <a:pt x="3857205" y="1230325"/>
                  <a:pt x="3865702" y="1227582"/>
                  <a:pt x="3874541" y="1223924"/>
                </a:cubicBezTo>
                <a:cubicBezTo>
                  <a:pt x="3873322" y="1214171"/>
                  <a:pt x="3872178" y="1204417"/>
                  <a:pt x="3871112" y="1194664"/>
                </a:cubicBezTo>
                <a:cubicBezTo>
                  <a:pt x="3870045" y="1184910"/>
                  <a:pt x="3868902" y="1175156"/>
                  <a:pt x="3867683" y="1165403"/>
                </a:cubicBezTo>
                <a:cubicBezTo>
                  <a:pt x="3865854" y="1150163"/>
                  <a:pt x="3862882" y="1129132"/>
                  <a:pt x="3858768" y="1102309"/>
                </a:cubicBezTo>
                <a:cubicBezTo>
                  <a:pt x="3854652" y="1075487"/>
                  <a:pt x="3849395" y="1042873"/>
                  <a:pt x="3842994" y="1004468"/>
                </a:cubicBezTo>
                <a:cubicBezTo>
                  <a:pt x="3849700" y="999287"/>
                  <a:pt x="3857015" y="994334"/>
                  <a:pt x="3864940" y="989609"/>
                </a:cubicBezTo>
                <a:cubicBezTo>
                  <a:pt x="3872864" y="984885"/>
                  <a:pt x="3880942" y="980237"/>
                  <a:pt x="3889172" y="975665"/>
                </a:cubicBezTo>
                <a:close/>
                <a:moveTo>
                  <a:pt x="4695291" y="962025"/>
                </a:moveTo>
                <a:lnTo>
                  <a:pt x="4695748" y="967511"/>
                </a:lnTo>
                <a:cubicBezTo>
                  <a:pt x="4695748" y="975436"/>
                  <a:pt x="4692242" y="981532"/>
                  <a:pt x="4685232" y="985799"/>
                </a:cubicBezTo>
                <a:cubicBezTo>
                  <a:pt x="4677308" y="989762"/>
                  <a:pt x="4667097" y="994181"/>
                  <a:pt x="4654600" y="999058"/>
                </a:cubicBezTo>
                <a:cubicBezTo>
                  <a:pt x="4642104" y="1003935"/>
                  <a:pt x="4627473" y="1009269"/>
                  <a:pt x="4610709" y="1015060"/>
                </a:cubicBezTo>
                <a:lnTo>
                  <a:pt x="4612995" y="993115"/>
                </a:lnTo>
                <a:cubicBezTo>
                  <a:pt x="4633416" y="985799"/>
                  <a:pt x="4650180" y="979703"/>
                  <a:pt x="4663287" y="974827"/>
                </a:cubicBezTo>
                <a:cubicBezTo>
                  <a:pt x="4676394" y="969950"/>
                  <a:pt x="4687061" y="965683"/>
                  <a:pt x="4695291" y="962025"/>
                </a:cubicBezTo>
                <a:close/>
                <a:moveTo>
                  <a:pt x="3695166" y="962025"/>
                </a:moveTo>
                <a:lnTo>
                  <a:pt x="3695623" y="967511"/>
                </a:lnTo>
                <a:cubicBezTo>
                  <a:pt x="3695623" y="975436"/>
                  <a:pt x="3692118" y="981532"/>
                  <a:pt x="3685108" y="985799"/>
                </a:cubicBezTo>
                <a:cubicBezTo>
                  <a:pt x="3677183" y="989762"/>
                  <a:pt x="3666972" y="994181"/>
                  <a:pt x="3654475" y="999058"/>
                </a:cubicBezTo>
                <a:cubicBezTo>
                  <a:pt x="3641978" y="1003935"/>
                  <a:pt x="3627348" y="1009269"/>
                  <a:pt x="3610584" y="1015060"/>
                </a:cubicBezTo>
                <a:lnTo>
                  <a:pt x="3612870" y="993115"/>
                </a:lnTo>
                <a:cubicBezTo>
                  <a:pt x="3633292" y="985799"/>
                  <a:pt x="3650056" y="979703"/>
                  <a:pt x="3663162" y="974827"/>
                </a:cubicBezTo>
                <a:cubicBezTo>
                  <a:pt x="3676269" y="969950"/>
                  <a:pt x="3686936" y="965683"/>
                  <a:pt x="3695166" y="962025"/>
                </a:cubicBezTo>
                <a:close/>
                <a:moveTo>
                  <a:pt x="2429789" y="960120"/>
                </a:moveTo>
                <a:lnTo>
                  <a:pt x="2459964" y="970178"/>
                </a:lnTo>
                <a:cubicBezTo>
                  <a:pt x="2477338" y="975970"/>
                  <a:pt x="2490520" y="984580"/>
                  <a:pt x="2499512" y="996010"/>
                </a:cubicBezTo>
                <a:cubicBezTo>
                  <a:pt x="2508504" y="1007440"/>
                  <a:pt x="2513304" y="1020928"/>
                  <a:pt x="2513914" y="1036472"/>
                </a:cubicBezTo>
                <a:cubicBezTo>
                  <a:pt x="2514218" y="1044092"/>
                  <a:pt x="2514371" y="1053541"/>
                  <a:pt x="2514371" y="1064819"/>
                </a:cubicBezTo>
                <a:cubicBezTo>
                  <a:pt x="2514371" y="1076096"/>
                  <a:pt x="2513914" y="1089355"/>
                  <a:pt x="2512999" y="1104595"/>
                </a:cubicBezTo>
                <a:cubicBezTo>
                  <a:pt x="2512999" y="1111301"/>
                  <a:pt x="2512923" y="1117702"/>
                  <a:pt x="2512771" y="1123798"/>
                </a:cubicBezTo>
                <a:cubicBezTo>
                  <a:pt x="2512618" y="1129894"/>
                  <a:pt x="2512542" y="1135685"/>
                  <a:pt x="2512542" y="1141171"/>
                </a:cubicBezTo>
                <a:lnTo>
                  <a:pt x="2496083" y="1151230"/>
                </a:lnTo>
                <a:cubicBezTo>
                  <a:pt x="2487854" y="1137209"/>
                  <a:pt x="2482519" y="1124712"/>
                  <a:pt x="2480081" y="1113739"/>
                </a:cubicBezTo>
                <a:cubicBezTo>
                  <a:pt x="2478862" y="1109167"/>
                  <a:pt x="2477414" y="1102462"/>
                  <a:pt x="2475738" y="1093622"/>
                </a:cubicBezTo>
                <a:cubicBezTo>
                  <a:pt x="2474061" y="1084783"/>
                  <a:pt x="2472308" y="1074801"/>
                  <a:pt x="2470480" y="1063676"/>
                </a:cubicBezTo>
                <a:cubicBezTo>
                  <a:pt x="2468651" y="1052551"/>
                  <a:pt x="2466974" y="1041349"/>
                  <a:pt x="2465450" y="1030072"/>
                </a:cubicBezTo>
                <a:cubicBezTo>
                  <a:pt x="2463317" y="1015136"/>
                  <a:pt x="2460116" y="1004316"/>
                  <a:pt x="2455849" y="997610"/>
                </a:cubicBezTo>
                <a:cubicBezTo>
                  <a:pt x="2451582" y="990905"/>
                  <a:pt x="2445029" y="985876"/>
                  <a:pt x="2436190" y="982523"/>
                </a:cubicBezTo>
                <a:lnTo>
                  <a:pt x="2423846" y="977951"/>
                </a:lnTo>
                <a:close/>
                <a:moveTo>
                  <a:pt x="2155088" y="960120"/>
                </a:moveTo>
                <a:lnTo>
                  <a:pt x="2161032" y="977951"/>
                </a:lnTo>
                <a:lnTo>
                  <a:pt x="2149144" y="982523"/>
                </a:lnTo>
                <a:cubicBezTo>
                  <a:pt x="2139391" y="985876"/>
                  <a:pt x="2132533" y="990981"/>
                  <a:pt x="2128570" y="997839"/>
                </a:cubicBezTo>
                <a:cubicBezTo>
                  <a:pt x="2124608" y="1004697"/>
                  <a:pt x="2121560" y="1015441"/>
                  <a:pt x="2119426" y="1030072"/>
                </a:cubicBezTo>
                <a:cubicBezTo>
                  <a:pt x="2118512" y="1037996"/>
                  <a:pt x="2116988" y="1049655"/>
                  <a:pt x="2114854" y="1065047"/>
                </a:cubicBezTo>
                <a:cubicBezTo>
                  <a:pt x="2112721" y="1080440"/>
                  <a:pt x="2110282" y="1099871"/>
                  <a:pt x="2107539" y="1123340"/>
                </a:cubicBezTo>
                <a:cubicBezTo>
                  <a:pt x="2107234" y="1125474"/>
                  <a:pt x="2105786" y="1129208"/>
                  <a:pt x="2103196" y="1134542"/>
                </a:cubicBezTo>
                <a:cubicBezTo>
                  <a:pt x="2100605" y="1139876"/>
                  <a:pt x="2096719" y="1146810"/>
                  <a:pt x="2091537" y="1155344"/>
                </a:cubicBezTo>
                <a:lnTo>
                  <a:pt x="2086508" y="1164946"/>
                </a:lnTo>
                <a:cubicBezTo>
                  <a:pt x="2079498" y="1170737"/>
                  <a:pt x="2072335" y="1175461"/>
                  <a:pt x="2065020" y="1179119"/>
                </a:cubicBezTo>
                <a:cubicBezTo>
                  <a:pt x="2057704" y="1182776"/>
                  <a:pt x="2051608" y="1184605"/>
                  <a:pt x="2046732" y="1184605"/>
                </a:cubicBezTo>
                <a:cubicBezTo>
                  <a:pt x="2032711" y="1184605"/>
                  <a:pt x="2022957" y="1174852"/>
                  <a:pt x="2017471" y="1155344"/>
                </a:cubicBezTo>
                <a:cubicBezTo>
                  <a:pt x="2026005" y="1153211"/>
                  <a:pt x="2033244" y="1151382"/>
                  <a:pt x="2039188" y="1149858"/>
                </a:cubicBezTo>
                <a:cubicBezTo>
                  <a:pt x="2045131" y="1148334"/>
                  <a:pt x="2049932" y="1146962"/>
                  <a:pt x="2053590" y="1145743"/>
                </a:cubicBezTo>
                <a:cubicBezTo>
                  <a:pt x="2056942" y="1144219"/>
                  <a:pt x="2060295" y="1142848"/>
                  <a:pt x="2063648" y="1141628"/>
                </a:cubicBezTo>
                <a:cubicBezTo>
                  <a:pt x="2067000" y="1140409"/>
                  <a:pt x="2070201" y="1138885"/>
                  <a:pt x="2073249" y="1137056"/>
                </a:cubicBezTo>
                <a:cubicBezTo>
                  <a:pt x="2072335" y="1113282"/>
                  <a:pt x="2071649" y="1093165"/>
                  <a:pt x="2071192" y="1076706"/>
                </a:cubicBezTo>
                <a:cubicBezTo>
                  <a:pt x="2070734" y="1060247"/>
                  <a:pt x="2070811" y="1046683"/>
                  <a:pt x="2071420" y="1036015"/>
                </a:cubicBezTo>
                <a:cubicBezTo>
                  <a:pt x="2071725" y="1020775"/>
                  <a:pt x="2076450" y="1007440"/>
                  <a:pt x="2085594" y="996010"/>
                </a:cubicBezTo>
                <a:cubicBezTo>
                  <a:pt x="2094738" y="984580"/>
                  <a:pt x="2107844" y="975970"/>
                  <a:pt x="2124913" y="970178"/>
                </a:cubicBezTo>
                <a:close/>
                <a:moveTo>
                  <a:pt x="4348657" y="957986"/>
                </a:moveTo>
                <a:lnTo>
                  <a:pt x="4349114" y="963473"/>
                </a:lnTo>
                <a:cubicBezTo>
                  <a:pt x="4349114" y="972007"/>
                  <a:pt x="4345762" y="978256"/>
                  <a:pt x="4339056" y="982218"/>
                </a:cubicBezTo>
                <a:cubicBezTo>
                  <a:pt x="4330826" y="986180"/>
                  <a:pt x="4320463" y="990524"/>
                  <a:pt x="4307966" y="995248"/>
                </a:cubicBezTo>
                <a:cubicBezTo>
                  <a:pt x="4295470" y="999973"/>
                  <a:pt x="4280992" y="1005078"/>
                  <a:pt x="4264532" y="1010564"/>
                </a:cubicBezTo>
                <a:lnTo>
                  <a:pt x="4266818" y="989533"/>
                </a:lnTo>
                <a:cubicBezTo>
                  <a:pt x="4285106" y="982828"/>
                  <a:pt x="4300880" y="977036"/>
                  <a:pt x="4314138" y="972160"/>
                </a:cubicBezTo>
                <a:cubicBezTo>
                  <a:pt x="4327397" y="967283"/>
                  <a:pt x="4338904" y="962558"/>
                  <a:pt x="4348657" y="957986"/>
                </a:cubicBezTo>
                <a:close/>
                <a:moveTo>
                  <a:pt x="3999966" y="913028"/>
                </a:moveTo>
                <a:cubicBezTo>
                  <a:pt x="3996613" y="913028"/>
                  <a:pt x="3993260" y="913790"/>
                  <a:pt x="3989908" y="915314"/>
                </a:cubicBezTo>
                <a:cubicBezTo>
                  <a:pt x="3986555" y="916838"/>
                  <a:pt x="3981983" y="920191"/>
                  <a:pt x="3976192" y="925373"/>
                </a:cubicBezTo>
                <a:cubicBezTo>
                  <a:pt x="3982288" y="927506"/>
                  <a:pt x="3987164" y="928573"/>
                  <a:pt x="3990822" y="928573"/>
                </a:cubicBezTo>
                <a:cubicBezTo>
                  <a:pt x="3997528" y="928573"/>
                  <a:pt x="4002252" y="928268"/>
                  <a:pt x="4004995" y="927659"/>
                </a:cubicBezTo>
                <a:cubicBezTo>
                  <a:pt x="4007738" y="927049"/>
                  <a:pt x="4011244" y="925830"/>
                  <a:pt x="4015511" y="924001"/>
                </a:cubicBezTo>
                <a:cubicBezTo>
                  <a:pt x="4011853" y="916686"/>
                  <a:pt x="4006672" y="913028"/>
                  <a:pt x="3999966" y="913028"/>
                </a:cubicBezTo>
                <a:close/>
                <a:moveTo>
                  <a:pt x="2429789" y="912114"/>
                </a:moveTo>
                <a:cubicBezTo>
                  <a:pt x="2433751" y="914857"/>
                  <a:pt x="2437409" y="917753"/>
                  <a:pt x="2440762" y="920801"/>
                </a:cubicBezTo>
                <a:cubicBezTo>
                  <a:pt x="2444114" y="923849"/>
                  <a:pt x="2447010" y="926897"/>
                  <a:pt x="2449448" y="929945"/>
                </a:cubicBezTo>
                <a:cubicBezTo>
                  <a:pt x="2446400" y="932688"/>
                  <a:pt x="2443200" y="935736"/>
                  <a:pt x="2439847" y="939089"/>
                </a:cubicBezTo>
                <a:cubicBezTo>
                  <a:pt x="2436495" y="942442"/>
                  <a:pt x="2433142" y="946099"/>
                  <a:pt x="2429789" y="950062"/>
                </a:cubicBezTo>
                <a:cubicBezTo>
                  <a:pt x="2427046" y="947014"/>
                  <a:pt x="2424150" y="944042"/>
                  <a:pt x="2421102" y="941146"/>
                </a:cubicBezTo>
                <a:cubicBezTo>
                  <a:pt x="2418054" y="938251"/>
                  <a:pt x="2415006" y="935279"/>
                  <a:pt x="2411958" y="932231"/>
                </a:cubicBezTo>
                <a:cubicBezTo>
                  <a:pt x="2414396" y="928268"/>
                  <a:pt x="2417140" y="924687"/>
                  <a:pt x="2420188" y="921487"/>
                </a:cubicBezTo>
                <a:cubicBezTo>
                  <a:pt x="2423236" y="918286"/>
                  <a:pt x="2426436" y="915162"/>
                  <a:pt x="2429789" y="912114"/>
                </a:cubicBezTo>
                <a:close/>
                <a:moveTo>
                  <a:pt x="2155088" y="912114"/>
                </a:moveTo>
                <a:cubicBezTo>
                  <a:pt x="2157831" y="914857"/>
                  <a:pt x="2160650" y="917677"/>
                  <a:pt x="2163546" y="920572"/>
                </a:cubicBezTo>
                <a:cubicBezTo>
                  <a:pt x="2166442" y="923468"/>
                  <a:pt x="2169566" y="926592"/>
                  <a:pt x="2172919" y="929945"/>
                </a:cubicBezTo>
                <a:cubicBezTo>
                  <a:pt x="2170480" y="933602"/>
                  <a:pt x="2167737" y="937108"/>
                  <a:pt x="2164689" y="940460"/>
                </a:cubicBezTo>
                <a:cubicBezTo>
                  <a:pt x="2161641" y="943813"/>
                  <a:pt x="2158441" y="947014"/>
                  <a:pt x="2155088" y="950062"/>
                </a:cubicBezTo>
                <a:cubicBezTo>
                  <a:pt x="2150821" y="947014"/>
                  <a:pt x="2147011" y="943966"/>
                  <a:pt x="2143658" y="940918"/>
                </a:cubicBezTo>
                <a:cubicBezTo>
                  <a:pt x="2140305" y="937870"/>
                  <a:pt x="2137562" y="934974"/>
                  <a:pt x="2135428" y="932231"/>
                </a:cubicBezTo>
                <a:cubicBezTo>
                  <a:pt x="2138781" y="929488"/>
                  <a:pt x="2142058" y="926440"/>
                  <a:pt x="2145258" y="923087"/>
                </a:cubicBezTo>
                <a:cubicBezTo>
                  <a:pt x="2148458" y="919734"/>
                  <a:pt x="2151735" y="916076"/>
                  <a:pt x="2155088" y="912114"/>
                </a:cubicBezTo>
                <a:close/>
                <a:moveTo>
                  <a:pt x="3865320" y="904342"/>
                </a:moveTo>
                <a:cubicBezTo>
                  <a:pt x="3863187" y="904342"/>
                  <a:pt x="3860977" y="905180"/>
                  <a:pt x="3858691" y="906856"/>
                </a:cubicBezTo>
                <a:cubicBezTo>
                  <a:pt x="3856405" y="908533"/>
                  <a:pt x="3855415" y="911047"/>
                  <a:pt x="3855719" y="914400"/>
                </a:cubicBezTo>
                <a:cubicBezTo>
                  <a:pt x="3855719" y="917448"/>
                  <a:pt x="3856634" y="920267"/>
                  <a:pt x="3858462" y="922858"/>
                </a:cubicBezTo>
                <a:cubicBezTo>
                  <a:pt x="3860291" y="925449"/>
                  <a:pt x="3863339" y="926744"/>
                  <a:pt x="3867607" y="926744"/>
                </a:cubicBezTo>
                <a:cubicBezTo>
                  <a:pt x="3870654" y="926744"/>
                  <a:pt x="3873550" y="925678"/>
                  <a:pt x="3876294" y="923544"/>
                </a:cubicBezTo>
                <a:cubicBezTo>
                  <a:pt x="3879036" y="921410"/>
                  <a:pt x="3880408" y="919429"/>
                  <a:pt x="3880408" y="917600"/>
                </a:cubicBezTo>
                <a:cubicBezTo>
                  <a:pt x="3880408" y="914857"/>
                  <a:pt x="3878808" y="911962"/>
                  <a:pt x="3875608" y="908914"/>
                </a:cubicBezTo>
                <a:cubicBezTo>
                  <a:pt x="3872407" y="905866"/>
                  <a:pt x="3868978" y="904342"/>
                  <a:pt x="3865320" y="904342"/>
                </a:cubicBezTo>
                <a:close/>
                <a:moveTo>
                  <a:pt x="4003624" y="893369"/>
                </a:moveTo>
                <a:cubicBezTo>
                  <a:pt x="4009110" y="893369"/>
                  <a:pt x="4014139" y="896264"/>
                  <a:pt x="4018711" y="902056"/>
                </a:cubicBezTo>
                <a:cubicBezTo>
                  <a:pt x="4023283" y="907847"/>
                  <a:pt x="4025569" y="914705"/>
                  <a:pt x="4025569" y="922630"/>
                </a:cubicBezTo>
                <a:cubicBezTo>
                  <a:pt x="4025569" y="928116"/>
                  <a:pt x="4024350" y="934212"/>
                  <a:pt x="4021912" y="940918"/>
                </a:cubicBezTo>
                <a:cubicBezTo>
                  <a:pt x="4017035" y="944270"/>
                  <a:pt x="4012158" y="946556"/>
                  <a:pt x="4007282" y="947776"/>
                </a:cubicBezTo>
                <a:cubicBezTo>
                  <a:pt x="4002404" y="948995"/>
                  <a:pt x="3996918" y="949604"/>
                  <a:pt x="3990822" y="949604"/>
                </a:cubicBezTo>
                <a:cubicBezTo>
                  <a:pt x="3985031" y="949604"/>
                  <a:pt x="3979544" y="948766"/>
                  <a:pt x="3974363" y="947090"/>
                </a:cubicBezTo>
                <a:cubicBezTo>
                  <a:pt x="3969181" y="945413"/>
                  <a:pt x="3962628" y="942594"/>
                  <a:pt x="3954703" y="938632"/>
                </a:cubicBezTo>
                <a:cubicBezTo>
                  <a:pt x="3948302" y="941680"/>
                  <a:pt x="3942968" y="945337"/>
                  <a:pt x="3938701" y="949604"/>
                </a:cubicBezTo>
                <a:lnTo>
                  <a:pt x="3930472" y="942746"/>
                </a:lnTo>
                <a:cubicBezTo>
                  <a:pt x="3935653" y="935126"/>
                  <a:pt x="3940454" y="929107"/>
                  <a:pt x="3944874" y="924687"/>
                </a:cubicBezTo>
                <a:cubicBezTo>
                  <a:pt x="3949293" y="920267"/>
                  <a:pt x="3954246" y="918058"/>
                  <a:pt x="3959732" y="918058"/>
                </a:cubicBezTo>
                <a:cubicBezTo>
                  <a:pt x="3961866" y="918058"/>
                  <a:pt x="3964152" y="918820"/>
                  <a:pt x="3966590" y="920344"/>
                </a:cubicBezTo>
                <a:cubicBezTo>
                  <a:pt x="3972686" y="910895"/>
                  <a:pt x="3978706" y="904037"/>
                  <a:pt x="3984650" y="899770"/>
                </a:cubicBezTo>
                <a:cubicBezTo>
                  <a:pt x="3990594" y="895502"/>
                  <a:pt x="3996918" y="893369"/>
                  <a:pt x="4003624" y="893369"/>
                </a:cubicBezTo>
                <a:close/>
                <a:moveTo>
                  <a:pt x="3867607" y="886054"/>
                </a:moveTo>
                <a:cubicBezTo>
                  <a:pt x="3874312" y="885749"/>
                  <a:pt x="3880180" y="888568"/>
                  <a:pt x="3885209" y="894512"/>
                </a:cubicBezTo>
                <a:cubicBezTo>
                  <a:pt x="3890238" y="900455"/>
                  <a:pt x="3892752" y="908152"/>
                  <a:pt x="3892752" y="917600"/>
                </a:cubicBezTo>
                <a:cubicBezTo>
                  <a:pt x="3892752" y="924611"/>
                  <a:pt x="3890162" y="930707"/>
                  <a:pt x="3884980" y="935888"/>
                </a:cubicBezTo>
                <a:cubicBezTo>
                  <a:pt x="3879799" y="941070"/>
                  <a:pt x="3873855" y="943661"/>
                  <a:pt x="3867150" y="943661"/>
                </a:cubicBezTo>
                <a:cubicBezTo>
                  <a:pt x="3860139" y="943661"/>
                  <a:pt x="3854424" y="941146"/>
                  <a:pt x="3850004" y="936117"/>
                </a:cubicBezTo>
                <a:cubicBezTo>
                  <a:pt x="3845585" y="931088"/>
                  <a:pt x="3843375" y="924763"/>
                  <a:pt x="3843375" y="917143"/>
                </a:cubicBezTo>
                <a:cubicBezTo>
                  <a:pt x="3843375" y="908304"/>
                  <a:pt x="3845890" y="900913"/>
                  <a:pt x="3850919" y="894969"/>
                </a:cubicBezTo>
                <a:cubicBezTo>
                  <a:pt x="3855948" y="889025"/>
                  <a:pt x="3861510" y="886054"/>
                  <a:pt x="3867607" y="886054"/>
                </a:cubicBezTo>
                <a:close/>
                <a:moveTo>
                  <a:pt x="1446809" y="579425"/>
                </a:moveTo>
                <a:lnTo>
                  <a:pt x="1447266" y="584911"/>
                </a:lnTo>
                <a:cubicBezTo>
                  <a:pt x="1446657" y="594055"/>
                  <a:pt x="1442847" y="600456"/>
                  <a:pt x="1435836" y="604114"/>
                </a:cubicBezTo>
                <a:cubicBezTo>
                  <a:pt x="1427911" y="608076"/>
                  <a:pt x="1417624" y="612419"/>
                  <a:pt x="1404975" y="617144"/>
                </a:cubicBezTo>
                <a:cubicBezTo>
                  <a:pt x="1392326" y="621868"/>
                  <a:pt x="1377467" y="626974"/>
                  <a:pt x="1360398" y="632460"/>
                </a:cubicBezTo>
                <a:lnTo>
                  <a:pt x="1364056" y="609143"/>
                </a:lnTo>
                <a:cubicBezTo>
                  <a:pt x="1384172" y="602132"/>
                  <a:pt x="1401013" y="596265"/>
                  <a:pt x="1414576" y="591541"/>
                </a:cubicBezTo>
                <a:cubicBezTo>
                  <a:pt x="1428140" y="586816"/>
                  <a:pt x="1438884" y="582778"/>
                  <a:pt x="1446809" y="579425"/>
                </a:cubicBezTo>
                <a:close/>
                <a:moveTo>
                  <a:pt x="204063" y="541020"/>
                </a:moveTo>
                <a:lnTo>
                  <a:pt x="204063" y="545592"/>
                </a:lnTo>
                <a:cubicBezTo>
                  <a:pt x="204063" y="551078"/>
                  <a:pt x="202082" y="554965"/>
                  <a:pt x="198120" y="557251"/>
                </a:cubicBezTo>
                <a:cubicBezTo>
                  <a:pt x="194157" y="559537"/>
                  <a:pt x="188061" y="562204"/>
                  <a:pt x="179832" y="565252"/>
                </a:cubicBezTo>
                <a:cubicBezTo>
                  <a:pt x="175564" y="567080"/>
                  <a:pt x="168935" y="569443"/>
                  <a:pt x="159943" y="572338"/>
                </a:cubicBezTo>
                <a:cubicBezTo>
                  <a:pt x="150952" y="575234"/>
                  <a:pt x="138988" y="579120"/>
                  <a:pt x="124053" y="583997"/>
                </a:cubicBezTo>
                <a:lnTo>
                  <a:pt x="125425" y="567080"/>
                </a:lnTo>
                <a:cubicBezTo>
                  <a:pt x="154076" y="558851"/>
                  <a:pt x="180289" y="550164"/>
                  <a:pt x="204063" y="541020"/>
                </a:cubicBezTo>
                <a:close/>
                <a:moveTo>
                  <a:pt x="200405" y="517246"/>
                </a:moveTo>
                <a:lnTo>
                  <a:pt x="200863" y="521818"/>
                </a:lnTo>
                <a:cubicBezTo>
                  <a:pt x="201472" y="526390"/>
                  <a:pt x="200253" y="529666"/>
                  <a:pt x="197205" y="531647"/>
                </a:cubicBezTo>
                <a:cubicBezTo>
                  <a:pt x="194157" y="533629"/>
                  <a:pt x="189280" y="535991"/>
                  <a:pt x="182575" y="538734"/>
                </a:cubicBezTo>
                <a:cubicBezTo>
                  <a:pt x="178003" y="540868"/>
                  <a:pt x="170916" y="543611"/>
                  <a:pt x="161315" y="546964"/>
                </a:cubicBezTo>
                <a:cubicBezTo>
                  <a:pt x="151714" y="550316"/>
                  <a:pt x="138226" y="554736"/>
                  <a:pt x="120853" y="560222"/>
                </a:cubicBezTo>
                <a:lnTo>
                  <a:pt x="122224" y="543306"/>
                </a:lnTo>
                <a:cubicBezTo>
                  <a:pt x="136550" y="539039"/>
                  <a:pt x="150342" y="534772"/>
                  <a:pt x="163601" y="530504"/>
                </a:cubicBezTo>
                <a:cubicBezTo>
                  <a:pt x="176860" y="526237"/>
                  <a:pt x="189128" y="521818"/>
                  <a:pt x="200405" y="517246"/>
                </a:cubicBezTo>
                <a:close/>
                <a:moveTo>
                  <a:pt x="5952134" y="512750"/>
                </a:moveTo>
                <a:lnTo>
                  <a:pt x="5952592" y="518236"/>
                </a:lnTo>
                <a:cubicBezTo>
                  <a:pt x="5951982" y="527380"/>
                  <a:pt x="5948172" y="533781"/>
                  <a:pt x="5941161" y="537439"/>
                </a:cubicBezTo>
                <a:cubicBezTo>
                  <a:pt x="5933236" y="541401"/>
                  <a:pt x="5922949" y="545744"/>
                  <a:pt x="5910300" y="550469"/>
                </a:cubicBezTo>
                <a:cubicBezTo>
                  <a:pt x="5897651" y="555193"/>
                  <a:pt x="5882792" y="560299"/>
                  <a:pt x="5865724" y="565785"/>
                </a:cubicBezTo>
                <a:lnTo>
                  <a:pt x="5869380" y="542468"/>
                </a:lnTo>
                <a:cubicBezTo>
                  <a:pt x="5889498" y="535457"/>
                  <a:pt x="5906338" y="529590"/>
                  <a:pt x="5919902" y="524866"/>
                </a:cubicBezTo>
                <a:cubicBezTo>
                  <a:pt x="5933464" y="520141"/>
                  <a:pt x="5944208" y="516103"/>
                  <a:pt x="5952134" y="512750"/>
                </a:cubicBezTo>
                <a:close/>
                <a:moveTo>
                  <a:pt x="1284884" y="512750"/>
                </a:moveTo>
                <a:lnTo>
                  <a:pt x="1285341" y="518236"/>
                </a:lnTo>
                <a:cubicBezTo>
                  <a:pt x="1284732" y="527380"/>
                  <a:pt x="1280922" y="533781"/>
                  <a:pt x="1273911" y="537439"/>
                </a:cubicBezTo>
                <a:cubicBezTo>
                  <a:pt x="1265986" y="541401"/>
                  <a:pt x="1255699" y="545744"/>
                  <a:pt x="1243050" y="550469"/>
                </a:cubicBezTo>
                <a:cubicBezTo>
                  <a:pt x="1230401" y="555193"/>
                  <a:pt x="1215542" y="560299"/>
                  <a:pt x="1198473" y="565785"/>
                </a:cubicBezTo>
                <a:lnTo>
                  <a:pt x="1202131" y="542468"/>
                </a:lnTo>
                <a:cubicBezTo>
                  <a:pt x="1222248" y="535457"/>
                  <a:pt x="1239088" y="529590"/>
                  <a:pt x="1252651" y="524866"/>
                </a:cubicBezTo>
                <a:cubicBezTo>
                  <a:pt x="1266215" y="520141"/>
                  <a:pt x="1276959" y="516103"/>
                  <a:pt x="1284884" y="512750"/>
                </a:cubicBezTo>
                <a:close/>
                <a:moveTo>
                  <a:pt x="4523384" y="503225"/>
                </a:moveTo>
                <a:lnTo>
                  <a:pt x="4523841" y="508711"/>
                </a:lnTo>
                <a:cubicBezTo>
                  <a:pt x="4523232" y="517855"/>
                  <a:pt x="4519422" y="524256"/>
                  <a:pt x="4512411" y="527914"/>
                </a:cubicBezTo>
                <a:cubicBezTo>
                  <a:pt x="4504486" y="531876"/>
                  <a:pt x="4494200" y="536219"/>
                  <a:pt x="4481550" y="540944"/>
                </a:cubicBezTo>
                <a:cubicBezTo>
                  <a:pt x="4468901" y="545668"/>
                  <a:pt x="4454042" y="550774"/>
                  <a:pt x="4436973" y="556260"/>
                </a:cubicBezTo>
                <a:lnTo>
                  <a:pt x="4440630" y="532943"/>
                </a:lnTo>
                <a:cubicBezTo>
                  <a:pt x="4460748" y="525932"/>
                  <a:pt x="4477588" y="520065"/>
                  <a:pt x="4491152" y="515341"/>
                </a:cubicBezTo>
                <a:cubicBezTo>
                  <a:pt x="4504715" y="510616"/>
                  <a:pt x="4515459" y="506578"/>
                  <a:pt x="4523384" y="503225"/>
                </a:cubicBezTo>
                <a:close/>
                <a:moveTo>
                  <a:pt x="3348609" y="498043"/>
                </a:moveTo>
                <a:cubicBezTo>
                  <a:pt x="3357448" y="508102"/>
                  <a:pt x="3368116" y="518770"/>
                  <a:pt x="3380612" y="530047"/>
                </a:cubicBezTo>
                <a:cubicBezTo>
                  <a:pt x="3377260" y="534924"/>
                  <a:pt x="3372916" y="540410"/>
                  <a:pt x="3367582" y="546506"/>
                </a:cubicBezTo>
                <a:cubicBezTo>
                  <a:pt x="3362248" y="552602"/>
                  <a:pt x="3356228" y="559003"/>
                  <a:pt x="3349523" y="565709"/>
                </a:cubicBezTo>
                <a:cubicBezTo>
                  <a:pt x="3341903" y="559613"/>
                  <a:pt x="3335197" y="553898"/>
                  <a:pt x="3329406" y="548564"/>
                </a:cubicBezTo>
                <a:cubicBezTo>
                  <a:pt x="3323615" y="543230"/>
                  <a:pt x="3318738" y="538277"/>
                  <a:pt x="3314776" y="533705"/>
                </a:cubicBezTo>
                <a:cubicBezTo>
                  <a:pt x="3321176" y="527304"/>
                  <a:pt x="3327196" y="521208"/>
                  <a:pt x="3332835" y="515417"/>
                </a:cubicBezTo>
                <a:cubicBezTo>
                  <a:pt x="3338474" y="509626"/>
                  <a:pt x="3343732" y="503834"/>
                  <a:pt x="3348609" y="498043"/>
                </a:cubicBezTo>
                <a:close/>
                <a:moveTo>
                  <a:pt x="2062734" y="498043"/>
                </a:moveTo>
                <a:cubicBezTo>
                  <a:pt x="2071573" y="508102"/>
                  <a:pt x="2082241" y="518770"/>
                  <a:pt x="2094738" y="530047"/>
                </a:cubicBezTo>
                <a:cubicBezTo>
                  <a:pt x="2091385" y="534924"/>
                  <a:pt x="2087042" y="540410"/>
                  <a:pt x="2081708" y="546506"/>
                </a:cubicBezTo>
                <a:cubicBezTo>
                  <a:pt x="2076373" y="552602"/>
                  <a:pt x="2070354" y="559003"/>
                  <a:pt x="2063648" y="565709"/>
                </a:cubicBezTo>
                <a:cubicBezTo>
                  <a:pt x="2056028" y="559613"/>
                  <a:pt x="2049322" y="553898"/>
                  <a:pt x="2043531" y="548564"/>
                </a:cubicBezTo>
                <a:cubicBezTo>
                  <a:pt x="2037740" y="543230"/>
                  <a:pt x="2032863" y="538277"/>
                  <a:pt x="2028901" y="533705"/>
                </a:cubicBezTo>
                <a:cubicBezTo>
                  <a:pt x="2035302" y="527304"/>
                  <a:pt x="2041322" y="521208"/>
                  <a:pt x="2046960" y="515417"/>
                </a:cubicBezTo>
                <a:cubicBezTo>
                  <a:pt x="2052599" y="509626"/>
                  <a:pt x="2057857" y="503834"/>
                  <a:pt x="2062734" y="498043"/>
                </a:cubicBezTo>
                <a:close/>
                <a:moveTo>
                  <a:pt x="1404061" y="498043"/>
                </a:moveTo>
                <a:cubicBezTo>
                  <a:pt x="1412900" y="508102"/>
                  <a:pt x="1423568" y="518770"/>
                  <a:pt x="1436065" y="530047"/>
                </a:cubicBezTo>
                <a:cubicBezTo>
                  <a:pt x="1432712" y="534924"/>
                  <a:pt x="1428368" y="540410"/>
                  <a:pt x="1423035" y="546506"/>
                </a:cubicBezTo>
                <a:cubicBezTo>
                  <a:pt x="1417701" y="552602"/>
                  <a:pt x="1411681" y="559003"/>
                  <a:pt x="1404975" y="565709"/>
                </a:cubicBezTo>
                <a:cubicBezTo>
                  <a:pt x="1397355" y="559613"/>
                  <a:pt x="1390650" y="553898"/>
                  <a:pt x="1384858" y="548564"/>
                </a:cubicBezTo>
                <a:cubicBezTo>
                  <a:pt x="1379067" y="543230"/>
                  <a:pt x="1374190" y="538277"/>
                  <a:pt x="1370228" y="533705"/>
                </a:cubicBezTo>
                <a:cubicBezTo>
                  <a:pt x="1376629" y="527304"/>
                  <a:pt x="1382649" y="521208"/>
                  <a:pt x="1388287" y="515417"/>
                </a:cubicBezTo>
                <a:cubicBezTo>
                  <a:pt x="1393926" y="509626"/>
                  <a:pt x="1399184" y="503834"/>
                  <a:pt x="1404061" y="498043"/>
                </a:cubicBezTo>
                <a:close/>
                <a:moveTo>
                  <a:pt x="738987" y="479298"/>
                </a:moveTo>
                <a:cubicBezTo>
                  <a:pt x="747826" y="489356"/>
                  <a:pt x="758494" y="500024"/>
                  <a:pt x="770991" y="511302"/>
                </a:cubicBezTo>
                <a:cubicBezTo>
                  <a:pt x="767638" y="516179"/>
                  <a:pt x="763295" y="521665"/>
                  <a:pt x="757961" y="527761"/>
                </a:cubicBezTo>
                <a:cubicBezTo>
                  <a:pt x="752627" y="533857"/>
                  <a:pt x="746607" y="540258"/>
                  <a:pt x="739902" y="546964"/>
                </a:cubicBezTo>
                <a:cubicBezTo>
                  <a:pt x="732281" y="540868"/>
                  <a:pt x="725576" y="535153"/>
                  <a:pt x="719785" y="529819"/>
                </a:cubicBezTo>
                <a:cubicBezTo>
                  <a:pt x="713993" y="524485"/>
                  <a:pt x="709117" y="519532"/>
                  <a:pt x="705154" y="514960"/>
                </a:cubicBezTo>
                <a:cubicBezTo>
                  <a:pt x="711555" y="508559"/>
                  <a:pt x="717575" y="502463"/>
                  <a:pt x="723214" y="496672"/>
                </a:cubicBezTo>
                <a:cubicBezTo>
                  <a:pt x="728852" y="490880"/>
                  <a:pt x="734110" y="485089"/>
                  <a:pt x="738987" y="479298"/>
                </a:cubicBezTo>
                <a:close/>
                <a:moveTo>
                  <a:pt x="1036243" y="409346"/>
                </a:moveTo>
                <a:lnTo>
                  <a:pt x="1041730" y="412090"/>
                </a:lnTo>
                <a:cubicBezTo>
                  <a:pt x="1040206" y="416357"/>
                  <a:pt x="1038300" y="420014"/>
                  <a:pt x="1036015" y="423062"/>
                </a:cubicBezTo>
                <a:cubicBezTo>
                  <a:pt x="1033728" y="426110"/>
                  <a:pt x="1030452" y="428396"/>
                  <a:pt x="1026185" y="429920"/>
                </a:cubicBezTo>
                <a:cubicBezTo>
                  <a:pt x="1019784" y="431749"/>
                  <a:pt x="1014984" y="433273"/>
                  <a:pt x="1011783" y="434492"/>
                </a:cubicBezTo>
                <a:cubicBezTo>
                  <a:pt x="1008583" y="435712"/>
                  <a:pt x="1005992" y="436931"/>
                  <a:pt x="1004011" y="438150"/>
                </a:cubicBezTo>
                <a:cubicBezTo>
                  <a:pt x="1002029" y="439369"/>
                  <a:pt x="999362" y="441046"/>
                  <a:pt x="996010" y="443179"/>
                </a:cubicBezTo>
                <a:cubicBezTo>
                  <a:pt x="1007592" y="447751"/>
                  <a:pt x="1024966" y="450037"/>
                  <a:pt x="1048130" y="450037"/>
                </a:cubicBezTo>
                <a:cubicBezTo>
                  <a:pt x="1056665" y="450037"/>
                  <a:pt x="1066190" y="449275"/>
                  <a:pt x="1076705" y="447751"/>
                </a:cubicBezTo>
                <a:cubicBezTo>
                  <a:pt x="1087221" y="446227"/>
                  <a:pt x="1096289" y="444398"/>
                  <a:pt x="1103909" y="442265"/>
                </a:cubicBezTo>
                <a:cubicBezTo>
                  <a:pt x="1105738" y="444398"/>
                  <a:pt x="1106652" y="446532"/>
                  <a:pt x="1106652" y="448666"/>
                </a:cubicBezTo>
                <a:cubicBezTo>
                  <a:pt x="1106652" y="451714"/>
                  <a:pt x="1104214" y="454152"/>
                  <a:pt x="1099337" y="455981"/>
                </a:cubicBezTo>
                <a:cubicBezTo>
                  <a:pt x="1094460" y="457810"/>
                  <a:pt x="1087907" y="459486"/>
                  <a:pt x="1079677" y="461010"/>
                </a:cubicBezTo>
                <a:cubicBezTo>
                  <a:pt x="1068400" y="462534"/>
                  <a:pt x="1057122" y="463296"/>
                  <a:pt x="1045844" y="463296"/>
                </a:cubicBezTo>
                <a:cubicBezTo>
                  <a:pt x="1039139" y="463296"/>
                  <a:pt x="1032509" y="463067"/>
                  <a:pt x="1025956" y="462610"/>
                </a:cubicBezTo>
                <a:cubicBezTo>
                  <a:pt x="1019403" y="462153"/>
                  <a:pt x="1012926" y="461467"/>
                  <a:pt x="1006525" y="460553"/>
                </a:cubicBezTo>
                <a:cubicBezTo>
                  <a:pt x="994028" y="458114"/>
                  <a:pt x="987780" y="455981"/>
                  <a:pt x="987780" y="454152"/>
                </a:cubicBezTo>
                <a:cubicBezTo>
                  <a:pt x="987780" y="452018"/>
                  <a:pt x="988390" y="448437"/>
                  <a:pt x="989609" y="443408"/>
                </a:cubicBezTo>
                <a:cubicBezTo>
                  <a:pt x="990828" y="438379"/>
                  <a:pt x="992047" y="435559"/>
                  <a:pt x="993266" y="434950"/>
                </a:cubicBezTo>
                <a:cubicBezTo>
                  <a:pt x="995400" y="433121"/>
                  <a:pt x="997610" y="431368"/>
                  <a:pt x="999896" y="429692"/>
                </a:cubicBezTo>
                <a:cubicBezTo>
                  <a:pt x="1002182" y="428015"/>
                  <a:pt x="1004696" y="426568"/>
                  <a:pt x="1007440" y="425348"/>
                </a:cubicBezTo>
                <a:lnTo>
                  <a:pt x="1022984" y="419862"/>
                </a:lnTo>
                <a:cubicBezTo>
                  <a:pt x="1029690" y="417424"/>
                  <a:pt x="1034110" y="413918"/>
                  <a:pt x="1036243" y="409346"/>
                </a:cubicBezTo>
                <a:close/>
                <a:moveTo>
                  <a:pt x="6894956" y="352196"/>
                </a:moveTo>
                <a:cubicBezTo>
                  <a:pt x="6887640" y="352196"/>
                  <a:pt x="6881012" y="354330"/>
                  <a:pt x="6875068" y="358597"/>
                </a:cubicBezTo>
                <a:cubicBezTo>
                  <a:pt x="6869124" y="362864"/>
                  <a:pt x="6864628" y="368351"/>
                  <a:pt x="6861580" y="375056"/>
                </a:cubicBezTo>
                <a:cubicBezTo>
                  <a:pt x="6859447" y="379933"/>
                  <a:pt x="6858380" y="384962"/>
                  <a:pt x="6858380" y="390144"/>
                </a:cubicBezTo>
                <a:cubicBezTo>
                  <a:pt x="6858380" y="399898"/>
                  <a:pt x="6862419" y="407289"/>
                  <a:pt x="6870496" y="412318"/>
                </a:cubicBezTo>
                <a:cubicBezTo>
                  <a:pt x="6878573" y="417347"/>
                  <a:pt x="6889926" y="419862"/>
                  <a:pt x="6904558" y="419862"/>
                </a:cubicBezTo>
                <a:cubicBezTo>
                  <a:pt x="6911872" y="419862"/>
                  <a:pt x="6918959" y="419252"/>
                  <a:pt x="6925818" y="418033"/>
                </a:cubicBezTo>
                <a:cubicBezTo>
                  <a:pt x="6932675" y="416814"/>
                  <a:pt x="6940371" y="414680"/>
                  <a:pt x="6948906" y="411632"/>
                </a:cubicBezTo>
                <a:cubicBezTo>
                  <a:pt x="6945858" y="400964"/>
                  <a:pt x="6941286" y="390830"/>
                  <a:pt x="6935190" y="381229"/>
                </a:cubicBezTo>
                <a:cubicBezTo>
                  <a:pt x="6929094" y="371627"/>
                  <a:pt x="6922388" y="364388"/>
                  <a:pt x="6915074" y="359512"/>
                </a:cubicBezTo>
                <a:cubicBezTo>
                  <a:pt x="6908062" y="354635"/>
                  <a:pt x="6901356" y="352196"/>
                  <a:pt x="6894956" y="352196"/>
                </a:cubicBezTo>
                <a:close/>
                <a:moveTo>
                  <a:pt x="5918454" y="352196"/>
                </a:moveTo>
                <a:cubicBezTo>
                  <a:pt x="5910224" y="352196"/>
                  <a:pt x="5902756" y="356311"/>
                  <a:pt x="5896050" y="364541"/>
                </a:cubicBezTo>
                <a:cubicBezTo>
                  <a:pt x="5893612" y="367589"/>
                  <a:pt x="5890564" y="372161"/>
                  <a:pt x="5886906" y="378257"/>
                </a:cubicBezTo>
                <a:cubicBezTo>
                  <a:pt x="5883249" y="384353"/>
                  <a:pt x="5879134" y="391973"/>
                  <a:pt x="5874562" y="401117"/>
                </a:cubicBezTo>
                <a:cubicBezTo>
                  <a:pt x="5884620" y="405994"/>
                  <a:pt x="5895898" y="410108"/>
                  <a:pt x="5908395" y="413461"/>
                </a:cubicBezTo>
                <a:cubicBezTo>
                  <a:pt x="5920892" y="416814"/>
                  <a:pt x="5934913" y="419252"/>
                  <a:pt x="5950457" y="420776"/>
                </a:cubicBezTo>
                <a:cubicBezTo>
                  <a:pt x="5949544" y="408584"/>
                  <a:pt x="5947180" y="397078"/>
                  <a:pt x="5943371" y="386258"/>
                </a:cubicBezTo>
                <a:cubicBezTo>
                  <a:pt x="5939561" y="375437"/>
                  <a:pt x="5935370" y="366827"/>
                  <a:pt x="5930798" y="360426"/>
                </a:cubicBezTo>
                <a:cubicBezTo>
                  <a:pt x="5926226" y="354940"/>
                  <a:pt x="5922111" y="352196"/>
                  <a:pt x="5918454" y="352196"/>
                </a:cubicBezTo>
                <a:close/>
                <a:moveTo>
                  <a:pt x="4175378" y="352196"/>
                </a:moveTo>
                <a:cubicBezTo>
                  <a:pt x="4167149" y="352196"/>
                  <a:pt x="4159682" y="356311"/>
                  <a:pt x="4152976" y="364541"/>
                </a:cubicBezTo>
                <a:cubicBezTo>
                  <a:pt x="4150538" y="367589"/>
                  <a:pt x="4147490" y="372161"/>
                  <a:pt x="4143832" y="378257"/>
                </a:cubicBezTo>
                <a:cubicBezTo>
                  <a:pt x="4140174" y="384353"/>
                  <a:pt x="4136060" y="391973"/>
                  <a:pt x="4131488" y="401117"/>
                </a:cubicBezTo>
                <a:cubicBezTo>
                  <a:pt x="4141546" y="405994"/>
                  <a:pt x="4152824" y="410108"/>
                  <a:pt x="4165320" y="413461"/>
                </a:cubicBezTo>
                <a:cubicBezTo>
                  <a:pt x="4177817" y="416814"/>
                  <a:pt x="4191838" y="419252"/>
                  <a:pt x="4207383" y="420776"/>
                </a:cubicBezTo>
                <a:cubicBezTo>
                  <a:pt x="4206468" y="408584"/>
                  <a:pt x="4204106" y="397078"/>
                  <a:pt x="4200296" y="386258"/>
                </a:cubicBezTo>
                <a:cubicBezTo>
                  <a:pt x="4196486" y="375437"/>
                  <a:pt x="4192295" y="366827"/>
                  <a:pt x="4187723" y="360426"/>
                </a:cubicBezTo>
                <a:cubicBezTo>
                  <a:pt x="4183151" y="354940"/>
                  <a:pt x="4179036" y="352196"/>
                  <a:pt x="4175378" y="352196"/>
                </a:cubicBezTo>
                <a:close/>
                <a:moveTo>
                  <a:pt x="3527678" y="352196"/>
                </a:moveTo>
                <a:cubicBezTo>
                  <a:pt x="3519449" y="352196"/>
                  <a:pt x="3511981" y="356311"/>
                  <a:pt x="3505276" y="364541"/>
                </a:cubicBezTo>
                <a:cubicBezTo>
                  <a:pt x="3502838" y="367589"/>
                  <a:pt x="3499789" y="372161"/>
                  <a:pt x="3496132" y="378257"/>
                </a:cubicBezTo>
                <a:cubicBezTo>
                  <a:pt x="3492474" y="384353"/>
                  <a:pt x="3488359" y="391973"/>
                  <a:pt x="3483788" y="401117"/>
                </a:cubicBezTo>
                <a:cubicBezTo>
                  <a:pt x="3493846" y="405994"/>
                  <a:pt x="3505123" y="410108"/>
                  <a:pt x="3517620" y="413461"/>
                </a:cubicBezTo>
                <a:cubicBezTo>
                  <a:pt x="3530117" y="416814"/>
                  <a:pt x="3544138" y="419252"/>
                  <a:pt x="3559682" y="420776"/>
                </a:cubicBezTo>
                <a:cubicBezTo>
                  <a:pt x="3558768" y="408584"/>
                  <a:pt x="3556406" y="397078"/>
                  <a:pt x="3552596" y="386258"/>
                </a:cubicBezTo>
                <a:cubicBezTo>
                  <a:pt x="3548786" y="375437"/>
                  <a:pt x="3544595" y="366827"/>
                  <a:pt x="3540023" y="360426"/>
                </a:cubicBezTo>
                <a:cubicBezTo>
                  <a:pt x="3535451" y="354940"/>
                  <a:pt x="3531336" y="352196"/>
                  <a:pt x="3527678" y="352196"/>
                </a:cubicBezTo>
                <a:close/>
                <a:moveTo>
                  <a:pt x="4813477" y="346710"/>
                </a:moveTo>
                <a:cubicBezTo>
                  <a:pt x="4804943" y="350063"/>
                  <a:pt x="4796789" y="354254"/>
                  <a:pt x="4789017" y="359283"/>
                </a:cubicBezTo>
                <a:cubicBezTo>
                  <a:pt x="4781245" y="364312"/>
                  <a:pt x="4774158" y="369799"/>
                  <a:pt x="4767758" y="375742"/>
                </a:cubicBezTo>
                <a:cubicBezTo>
                  <a:pt x="4761356" y="381686"/>
                  <a:pt x="4756022" y="387706"/>
                  <a:pt x="4751756" y="393802"/>
                </a:cubicBezTo>
                <a:cubicBezTo>
                  <a:pt x="4760899" y="400812"/>
                  <a:pt x="4772406" y="406603"/>
                  <a:pt x="4786274" y="411175"/>
                </a:cubicBezTo>
                <a:cubicBezTo>
                  <a:pt x="4800142" y="415747"/>
                  <a:pt x="4816525" y="419252"/>
                  <a:pt x="4835423" y="421691"/>
                </a:cubicBezTo>
                <a:cubicBezTo>
                  <a:pt x="4829936" y="411632"/>
                  <a:pt x="4825288" y="400202"/>
                  <a:pt x="4821478" y="387401"/>
                </a:cubicBezTo>
                <a:cubicBezTo>
                  <a:pt x="4817668" y="374599"/>
                  <a:pt x="4815002" y="361036"/>
                  <a:pt x="4813477" y="346710"/>
                </a:cubicBezTo>
                <a:close/>
                <a:moveTo>
                  <a:pt x="1260805" y="335280"/>
                </a:moveTo>
                <a:cubicBezTo>
                  <a:pt x="1229715" y="345643"/>
                  <a:pt x="1206246" y="359207"/>
                  <a:pt x="1190396" y="375971"/>
                </a:cubicBezTo>
                <a:cubicBezTo>
                  <a:pt x="1199540" y="382981"/>
                  <a:pt x="1208684" y="387934"/>
                  <a:pt x="1217828" y="390830"/>
                </a:cubicBezTo>
                <a:cubicBezTo>
                  <a:pt x="1226972" y="393725"/>
                  <a:pt x="1235964" y="395935"/>
                  <a:pt x="1244803" y="397459"/>
                </a:cubicBezTo>
                <a:cubicBezTo>
                  <a:pt x="1249375" y="398069"/>
                  <a:pt x="1254023" y="398526"/>
                  <a:pt x="1258747" y="398831"/>
                </a:cubicBezTo>
                <a:cubicBezTo>
                  <a:pt x="1263472" y="399136"/>
                  <a:pt x="1268425" y="399440"/>
                  <a:pt x="1273606" y="399745"/>
                </a:cubicBezTo>
                <a:cubicBezTo>
                  <a:pt x="1271778" y="390906"/>
                  <a:pt x="1269796" y="381076"/>
                  <a:pt x="1267663" y="370256"/>
                </a:cubicBezTo>
                <a:cubicBezTo>
                  <a:pt x="1265529" y="359435"/>
                  <a:pt x="1263243" y="347777"/>
                  <a:pt x="1260805" y="335280"/>
                </a:cubicBezTo>
                <a:close/>
                <a:moveTo>
                  <a:pt x="4485132" y="328879"/>
                </a:moveTo>
                <a:cubicBezTo>
                  <a:pt x="4496410" y="328879"/>
                  <a:pt x="4506010" y="332308"/>
                  <a:pt x="4513936" y="339166"/>
                </a:cubicBezTo>
                <a:cubicBezTo>
                  <a:pt x="4521860" y="346024"/>
                  <a:pt x="4525822" y="355549"/>
                  <a:pt x="4525822" y="367741"/>
                </a:cubicBezTo>
                <a:cubicBezTo>
                  <a:pt x="4525822" y="372008"/>
                  <a:pt x="4525060" y="376580"/>
                  <a:pt x="4523536" y="381457"/>
                </a:cubicBezTo>
                <a:cubicBezTo>
                  <a:pt x="4522012" y="386334"/>
                  <a:pt x="4519726" y="390601"/>
                  <a:pt x="4516678" y="394259"/>
                </a:cubicBezTo>
                <a:cubicBezTo>
                  <a:pt x="4513020" y="393344"/>
                  <a:pt x="4509668" y="392201"/>
                  <a:pt x="4506620" y="390830"/>
                </a:cubicBezTo>
                <a:cubicBezTo>
                  <a:pt x="4503572" y="389458"/>
                  <a:pt x="4500829" y="388163"/>
                  <a:pt x="4498390" y="386944"/>
                </a:cubicBezTo>
                <a:cubicBezTo>
                  <a:pt x="4499000" y="385115"/>
                  <a:pt x="4499534" y="383362"/>
                  <a:pt x="4499991" y="381686"/>
                </a:cubicBezTo>
                <a:cubicBezTo>
                  <a:pt x="4500448" y="380009"/>
                  <a:pt x="4500829" y="378104"/>
                  <a:pt x="4501134" y="375971"/>
                </a:cubicBezTo>
                <a:cubicBezTo>
                  <a:pt x="4498390" y="374447"/>
                  <a:pt x="4495495" y="373380"/>
                  <a:pt x="4492447" y="372770"/>
                </a:cubicBezTo>
                <a:cubicBezTo>
                  <a:pt x="4489398" y="372161"/>
                  <a:pt x="4486656" y="371856"/>
                  <a:pt x="4484218" y="371856"/>
                </a:cubicBezTo>
                <a:cubicBezTo>
                  <a:pt x="4476597" y="371856"/>
                  <a:pt x="4468748" y="374066"/>
                  <a:pt x="4460672" y="378485"/>
                </a:cubicBezTo>
                <a:cubicBezTo>
                  <a:pt x="4452594" y="382905"/>
                  <a:pt x="4444898" y="390144"/>
                  <a:pt x="4437583" y="400202"/>
                </a:cubicBezTo>
                <a:cubicBezTo>
                  <a:pt x="4441240" y="405689"/>
                  <a:pt x="4445126" y="410032"/>
                  <a:pt x="4449242" y="413233"/>
                </a:cubicBezTo>
                <a:cubicBezTo>
                  <a:pt x="4453356" y="416433"/>
                  <a:pt x="4458309" y="419100"/>
                  <a:pt x="4464100" y="421234"/>
                </a:cubicBezTo>
                <a:cubicBezTo>
                  <a:pt x="4466844" y="422453"/>
                  <a:pt x="4470730" y="423672"/>
                  <a:pt x="4475759" y="424891"/>
                </a:cubicBezTo>
                <a:cubicBezTo>
                  <a:pt x="4480788" y="426110"/>
                  <a:pt x="4485132" y="426872"/>
                  <a:pt x="4488789" y="427177"/>
                </a:cubicBezTo>
                <a:cubicBezTo>
                  <a:pt x="4490618" y="426568"/>
                  <a:pt x="4492599" y="425958"/>
                  <a:pt x="4494733" y="425348"/>
                </a:cubicBezTo>
                <a:cubicBezTo>
                  <a:pt x="4496866" y="424739"/>
                  <a:pt x="4499000" y="424282"/>
                  <a:pt x="4501134" y="423977"/>
                </a:cubicBezTo>
                <a:cubicBezTo>
                  <a:pt x="4507230" y="422453"/>
                  <a:pt x="4513478" y="421081"/>
                  <a:pt x="4519879" y="419862"/>
                </a:cubicBezTo>
                <a:cubicBezTo>
                  <a:pt x="4526280" y="418643"/>
                  <a:pt x="4532376" y="417576"/>
                  <a:pt x="4538167" y="416662"/>
                </a:cubicBezTo>
                <a:cubicBezTo>
                  <a:pt x="4541214" y="416052"/>
                  <a:pt x="4544186" y="415595"/>
                  <a:pt x="4547082" y="415290"/>
                </a:cubicBezTo>
                <a:cubicBezTo>
                  <a:pt x="4549978" y="414985"/>
                  <a:pt x="4552492" y="414680"/>
                  <a:pt x="4554626" y="414376"/>
                </a:cubicBezTo>
                <a:cubicBezTo>
                  <a:pt x="4557064" y="417119"/>
                  <a:pt x="4559198" y="420472"/>
                  <a:pt x="4561027" y="424434"/>
                </a:cubicBezTo>
                <a:cubicBezTo>
                  <a:pt x="4562856" y="428396"/>
                  <a:pt x="4563770" y="432664"/>
                  <a:pt x="4563770" y="437236"/>
                </a:cubicBezTo>
                <a:cubicBezTo>
                  <a:pt x="4563770" y="443941"/>
                  <a:pt x="4561636" y="449885"/>
                  <a:pt x="4557370" y="455066"/>
                </a:cubicBezTo>
                <a:cubicBezTo>
                  <a:pt x="4553102" y="460248"/>
                  <a:pt x="4547616" y="463144"/>
                  <a:pt x="4540910" y="463753"/>
                </a:cubicBezTo>
                <a:cubicBezTo>
                  <a:pt x="4532680" y="464363"/>
                  <a:pt x="4523308" y="465125"/>
                  <a:pt x="4512792" y="466039"/>
                </a:cubicBezTo>
                <a:cubicBezTo>
                  <a:pt x="4502276" y="466954"/>
                  <a:pt x="4491837" y="468173"/>
                  <a:pt x="4481474" y="469697"/>
                </a:cubicBezTo>
                <a:cubicBezTo>
                  <a:pt x="4474768" y="470306"/>
                  <a:pt x="4467758" y="471145"/>
                  <a:pt x="4460443" y="472211"/>
                </a:cubicBezTo>
                <a:cubicBezTo>
                  <a:pt x="4453128" y="473278"/>
                  <a:pt x="4445050" y="474497"/>
                  <a:pt x="4436211" y="475869"/>
                </a:cubicBezTo>
                <a:cubicBezTo>
                  <a:pt x="4427372" y="477241"/>
                  <a:pt x="4416856" y="479146"/>
                  <a:pt x="4404664" y="481584"/>
                </a:cubicBezTo>
                <a:lnTo>
                  <a:pt x="4397350" y="460096"/>
                </a:lnTo>
                <a:cubicBezTo>
                  <a:pt x="4400702" y="458876"/>
                  <a:pt x="4404588" y="457276"/>
                  <a:pt x="4409008" y="455295"/>
                </a:cubicBezTo>
                <a:cubicBezTo>
                  <a:pt x="4413428" y="453314"/>
                  <a:pt x="4417924" y="451409"/>
                  <a:pt x="4422495" y="449580"/>
                </a:cubicBezTo>
                <a:cubicBezTo>
                  <a:pt x="4427068" y="447751"/>
                  <a:pt x="4430878" y="446227"/>
                  <a:pt x="4433926" y="445008"/>
                </a:cubicBezTo>
                <a:cubicBezTo>
                  <a:pt x="4432401" y="443789"/>
                  <a:pt x="4430953" y="442570"/>
                  <a:pt x="4429582" y="441350"/>
                </a:cubicBezTo>
                <a:cubicBezTo>
                  <a:pt x="4428210" y="440131"/>
                  <a:pt x="4427067" y="438912"/>
                  <a:pt x="4426153" y="437693"/>
                </a:cubicBezTo>
                <a:cubicBezTo>
                  <a:pt x="4423105" y="434035"/>
                  <a:pt x="4420666" y="430073"/>
                  <a:pt x="4418838" y="425806"/>
                </a:cubicBezTo>
                <a:cubicBezTo>
                  <a:pt x="4417009" y="421538"/>
                  <a:pt x="4416094" y="417119"/>
                  <a:pt x="4416094" y="412547"/>
                </a:cubicBezTo>
                <a:cubicBezTo>
                  <a:pt x="4416094" y="402793"/>
                  <a:pt x="4418304" y="392582"/>
                  <a:pt x="4422724" y="381914"/>
                </a:cubicBezTo>
                <a:cubicBezTo>
                  <a:pt x="4427144" y="371246"/>
                  <a:pt x="4433087" y="361493"/>
                  <a:pt x="4440554" y="352654"/>
                </a:cubicBezTo>
                <a:cubicBezTo>
                  <a:pt x="4448022" y="343814"/>
                  <a:pt x="4456480" y="337261"/>
                  <a:pt x="4465929" y="332994"/>
                </a:cubicBezTo>
                <a:cubicBezTo>
                  <a:pt x="4468978" y="331470"/>
                  <a:pt x="4472102" y="330403"/>
                  <a:pt x="4475302" y="329794"/>
                </a:cubicBezTo>
                <a:cubicBezTo>
                  <a:pt x="4478502" y="329184"/>
                  <a:pt x="4481779" y="328879"/>
                  <a:pt x="4485132" y="328879"/>
                </a:cubicBezTo>
                <a:close/>
                <a:moveTo>
                  <a:pt x="3837432" y="328879"/>
                </a:moveTo>
                <a:cubicBezTo>
                  <a:pt x="3848709" y="328879"/>
                  <a:pt x="3858310" y="332308"/>
                  <a:pt x="3866235" y="339166"/>
                </a:cubicBezTo>
                <a:cubicBezTo>
                  <a:pt x="3874160" y="346024"/>
                  <a:pt x="3878122" y="355549"/>
                  <a:pt x="3878122" y="367741"/>
                </a:cubicBezTo>
                <a:cubicBezTo>
                  <a:pt x="3878122" y="372008"/>
                  <a:pt x="3877360" y="376580"/>
                  <a:pt x="3875836" y="381457"/>
                </a:cubicBezTo>
                <a:cubicBezTo>
                  <a:pt x="3874312" y="386334"/>
                  <a:pt x="3872026" y="390601"/>
                  <a:pt x="3868978" y="394259"/>
                </a:cubicBezTo>
                <a:cubicBezTo>
                  <a:pt x="3865321" y="393344"/>
                  <a:pt x="3861968" y="392201"/>
                  <a:pt x="3858920" y="390830"/>
                </a:cubicBezTo>
                <a:cubicBezTo>
                  <a:pt x="3855872" y="389458"/>
                  <a:pt x="3853128" y="388163"/>
                  <a:pt x="3850690" y="386944"/>
                </a:cubicBezTo>
                <a:cubicBezTo>
                  <a:pt x="3851300" y="385115"/>
                  <a:pt x="3851833" y="383362"/>
                  <a:pt x="3852290" y="381686"/>
                </a:cubicBezTo>
                <a:cubicBezTo>
                  <a:pt x="3852748" y="380009"/>
                  <a:pt x="3853128" y="378104"/>
                  <a:pt x="3853434" y="375971"/>
                </a:cubicBezTo>
                <a:cubicBezTo>
                  <a:pt x="3850690" y="374447"/>
                  <a:pt x="3847795" y="373380"/>
                  <a:pt x="3844747" y="372770"/>
                </a:cubicBezTo>
                <a:cubicBezTo>
                  <a:pt x="3841699" y="372161"/>
                  <a:pt x="3838956" y="371856"/>
                  <a:pt x="3836517" y="371856"/>
                </a:cubicBezTo>
                <a:cubicBezTo>
                  <a:pt x="3828897" y="371856"/>
                  <a:pt x="3821048" y="374066"/>
                  <a:pt x="3812972" y="378485"/>
                </a:cubicBezTo>
                <a:cubicBezTo>
                  <a:pt x="3804894" y="382905"/>
                  <a:pt x="3797198" y="390144"/>
                  <a:pt x="3789883" y="400202"/>
                </a:cubicBezTo>
                <a:cubicBezTo>
                  <a:pt x="3793540" y="405689"/>
                  <a:pt x="3797427" y="410032"/>
                  <a:pt x="3801541" y="413233"/>
                </a:cubicBezTo>
                <a:cubicBezTo>
                  <a:pt x="3805656" y="416433"/>
                  <a:pt x="3810609" y="419100"/>
                  <a:pt x="3816400" y="421234"/>
                </a:cubicBezTo>
                <a:cubicBezTo>
                  <a:pt x="3819144" y="422453"/>
                  <a:pt x="3823030" y="423672"/>
                  <a:pt x="3828059" y="424891"/>
                </a:cubicBezTo>
                <a:cubicBezTo>
                  <a:pt x="3833088" y="426110"/>
                  <a:pt x="3837432" y="426872"/>
                  <a:pt x="3841089" y="427177"/>
                </a:cubicBezTo>
                <a:cubicBezTo>
                  <a:pt x="3842918" y="426568"/>
                  <a:pt x="3844899" y="425958"/>
                  <a:pt x="3847033" y="425348"/>
                </a:cubicBezTo>
                <a:cubicBezTo>
                  <a:pt x="3849166" y="424739"/>
                  <a:pt x="3851300" y="424282"/>
                  <a:pt x="3853434" y="423977"/>
                </a:cubicBezTo>
                <a:cubicBezTo>
                  <a:pt x="3859529" y="422453"/>
                  <a:pt x="3865778" y="421081"/>
                  <a:pt x="3872179" y="419862"/>
                </a:cubicBezTo>
                <a:cubicBezTo>
                  <a:pt x="3878580" y="418643"/>
                  <a:pt x="3884676" y="417576"/>
                  <a:pt x="3890467" y="416662"/>
                </a:cubicBezTo>
                <a:cubicBezTo>
                  <a:pt x="3893515" y="416052"/>
                  <a:pt x="3896487" y="415595"/>
                  <a:pt x="3899382" y="415290"/>
                </a:cubicBezTo>
                <a:cubicBezTo>
                  <a:pt x="3902278" y="414985"/>
                  <a:pt x="3904792" y="414680"/>
                  <a:pt x="3906926" y="414376"/>
                </a:cubicBezTo>
                <a:cubicBezTo>
                  <a:pt x="3909364" y="417119"/>
                  <a:pt x="3911498" y="420472"/>
                  <a:pt x="3913327" y="424434"/>
                </a:cubicBezTo>
                <a:cubicBezTo>
                  <a:pt x="3915156" y="428396"/>
                  <a:pt x="3916070" y="432664"/>
                  <a:pt x="3916070" y="437236"/>
                </a:cubicBezTo>
                <a:cubicBezTo>
                  <a:pt x="3916070" y="443941"/>
                  <a:pt x="3913936" y="449885"/>
                  <a:pt x="3909669" y="455066"/>
                </a:cubicBezTo>
                <a:cubicBezTo>
                  <a:pt x="3905402" y="460248"/>
                  <a:pt x="3899916" y="463144"/>
                  <a:pt x="3893210" y="463753"/>
                </a:cubicBezTo>
                <a:cubicBezTo>
                  <a:pt x="3884980" y="464363"/>
                  <a:pt x="3875608" y="465125"/>
                  <a:pt x="3865092" y="466039"/>
                </a:cubicBezTo>
                <a:cubicBezTo>
                  <a:pt x="3854577" y="466954"/>
                  <a:pt x="3844137" y="468173"/>
                  <a:pt x="3833774" y="469697"/>
                </a:cubicBezTo>
                <a:cubicBezTo>
                  <a:pt x="3827068" y="470306"/>
                  <a:pt x="3820058" y="471145"/>
                  <a:pt x="3812743" y="472211"/>
                </a:cubicBezTo>
                <a:cubicBezTo>
                  <a:pt x="3805428" y="473278"/>
                  <a:pt x="3797350" y="474497"/>
                  <a:pt x="3788511" y="475869"/>
                </a:cubicBezTo>
                <a:cubicBezTo>
                  <a:pt x="3779672" y="477241"/>
                  <a:pt x="3769156" y="479146"/>
                  <a:pt x="3756964" y="481584"/>
                </a:cubicBezTo>
                <a:lnTo>
                  <a:pt x="3749649" y="460096"/>
                </a:lnTo>
                <a:cubicBezTo>
                  <a:pt x="3753002" y="458876"/>
                  <a:pt x="3756888" y="457276"/>
                  <a:pt x="3761308" y="455295"/>
                </a:cubicBezTo>
                <a:cubicBezTo>
                  <a:pt x="3765727" y="453314"/>
                  <a:pt x="3770223" y="451409"/>
                  <a:pt x="3774795" y="449580"/>
                </a:cubicBezTo>
                <a:cubicBezTo>
                  <a:pt x="3779367" y="447751"/>
                  <a:pt x="3783177" y="446227"/>
                  <a:pt x="3786225" y="445008"/>
                </a:cubicBezTo>
                <a:cubicBezTo>
                  <a:pt x="3784701" y="443789"/>
                  <a:pt x="3783254" y="442570"/>
                  <a:pt x="3781882" y="441350"/>
                </a:cubicBezTo>
                <a:cubicBezTo>
                  <a:pt x="3780510" y="440131"/>
                  <a:pt x="3779367" y="438912"/>
                  <a:pt x="3778453" y="437693"/>
                </a:cubicBezTo>
                <a:cubicBezTo>
                  <a:pt x="3775404" y="434035"/>
                  <a:pt x="3772966" y="430073"/>
                  <a:pt x="3771138" y="425806"/>
                </a:cubicBezTo>
                <a:cubicBezTo>
                  <a:pt x="3769309" y="421538"/>
                  <a:pt x="3768394" y="417119"/>
                  <a:pt x="3768394" y="412547"/>
                </a:cubicBezTo>
                <a:cubicBezTo>
                  <a:pt x="3768394" y="402793"/>
                  <a:pt x="3770604" y="392582"/>
                  <a:pt x="3775024" y="381914"/>
                </a:cubicBezTo>
                <a:cubicBezTo>
                  <a:pt x="3779443" y="371246"/>
                  <a:pt x="3785387" y="361493"/>
                  <a:pt x="3792854" y="352654"/>
                </a:cubicBezTo>
                <a:cubicBezTo>
                  <a:pt x="3800322" y="343814"/>
                  <a:pt x="3808780" y="337261"/>
                  <a:pt x="3818229" y="332994"/>
                </a:cubicBezTo>
                <a:cubicBezTo>
                  <a:pt x="3821277" y="331470"/>
                  <a:pt x="3824402" y="330403"/>
                  <a:pt x="3827602" y="329794"/>
                </a:cubicBezTo>
                <a:cubicBezTo>
                  <a:pt x="3830802" y="329184"/>
                  <a:pt x="3834079" y="328879"/>
                  <a:pt x="3837432" y="328879"/>
                </a:cubicBezTo>
                <a:close/>
                <a:moveTo>
                  <a:pt x="2464232" y="306934"/>
                </a:moveTo>
                <a:cubicBezTo>
                  <a:pt x="2454783" y="306934"/>
                  <a:pt x="2447239" y="309905"/>
                  <a:pt x="2441600" y="315849"/>
                </a:cubicBezTo>
                <a:cubicBezTo>
                  <a:pt x="2435961" y="321793"/>
                  <a:pt x="2433142" y="328422"/>
                  <a:pt x="2433142" y="335737"/>
                </a:cubicBezTo>
                <a:cubicBezTo>
                  <a:pt x="2433142" y="343662"/>
                  <a:pt x="2436038" y="349606"/>
                  <a:pt x="2441828" y="353568"/>
                </a:cubicBezTo>
                <a:cubicBezTo>
                  <a:pt x="2447620" y="357530"/>
                  <a:pt x="2456764" y="359512"/>
                  <a:pt x="2469261" y="359512"/>
                </a:cubicBezTo>
                <a:cubicBezTo>
                  <a:pt x="2482367" y="359512"/>
                  <a:pt x="2496388" y="356768"/>
                  <a:pt x="2511323" y="351282"/>
                </a:cubicBezTo>
                <a:cubicBezTo>
                  <a:pt x="2505532" y="336347"/>
                  <a:pt x="2498826" y="325222"/>
                  <a:pt x="2491206" y="317906"/>
                </a:cubicBezTo>
                <a:cubicBezTo>
                  <a:pt x="2483586" y="310591"/>
                  <a:pt x="2474595" y="306934"/>
                  <a:pt x="2464232" y="306934"/>
                </a:cubicBezTo>
                <a:close/>
                <a:moveTo>
                  <a:pt x="6902272" y="302819"/>
                </a:moveTo>
                <a:cubicBezTo>
                  <a:pt x="6915072" y="302819"/>
                  <a:pt x="6927188" y="308534"/>
                  <a:pt x="6938619" y="319964"/>
                </a:cubicBezTo>
                <a:cubicBezTo>
                  <a:pt x="6950048" y="331394"/>
                  <a:pt x="6959421" y="347320"/>
                  <a:pt x="6966737" y="367741"/>
                </a:cubicBezTo>
                <a:cubicBezTo>
                  <a:pt x="6970394" y="377800"/>
                  <a:pt x="6973137" y="387706"/>
                  <a:pt x="6974966" y="397459"/>
                </a:cubicBezTo>
                <a:cubicBezTo>
                  <a:pt x="6976794" y="407213"/>
                  <a:pt x="6977709" y="416966"/>
                  <a:pt x="6977710" y="426720"/>
                </a:cubicBezTo>
                <a:cubicBezTo>
                  <a:pt x="6977709" y="441655"/>
                  <a:pt x="6975423" y="456286"/>
                  <a:pt x="6970852" y="470611"/>
                </a:cubicBezTo>
                <a:cubicBezTo>
                  <a:pt x="6966279" y="484937"/>
                  <a:pt x="6959878" y="497967"/>
                  <a:pt x="6951649" y="509702"/>
                </a:cubicBezTo>
                <a:cubicBezTo>
                  <a:pt x="6943420" y="521437"/>
                  <a:pt x="6933666" y="531266"/>
                  <a:pt x="6922388" y="539191"/>
                </a:cubicBezTo>
                <a:cubicBezTo>
                  <a:pt x="6905624" y="550774"/>
                  <a:pt x="6887184" y="556565"/>
                  <a:pt x="6867067" y="556565"/>
                </a:cubicBezTo>
                <a:cubicBezTo>
                  <a:pt x="6862495" y="556565"/>
                  <a:pt x="6856170" y="554888"/>
                  <a:pt x="6848093" y="551536"/>
                </a:cubicBezTo>
                <a:cubicBezTo>
                  <a:pt x="6840016" y="548183"/>
                  <a:pt x="6831558" y="543839"/>
                  <a:pt x="6822718" y="538505"/>
                </a:cubicBezTo>
                <a:cubicBezTo>
                  <a:pt x="6813880" y="533171"/>
                  <a:pt x="6805954" y="527609"/>
                  <a:pt x="6798944" y="521818"/>
                </a:cubicBezTo>
                <a:lnTo>
                  <a:pt x="6806260" y="503987"/>
                </a:lnTo>
                <a:cubicBezTo>
                  <a:pt x="6814488" y="506425"/>
                  <a:pt x="6822947" y="508254"/>
                  <a:pt x="6831634" y="509473"/>
                </a:cubicBezTo>
                <a:cubicBezTo>
                  <a:pt x="6840320" y="510692"/>
                  <a:pt x="6849236" y="511302"/>
                  <a:pt x="6858380" y="511302"/>
                </a:cubicBezTo>
                <a:cubicBezTo>
                  <a:pt x="6881850" y="511302"/>
                  <a:pt x="6902195" y="505130"/>
                  <a:pt x="6919416" y="492785"/>
                </a:cubicBezTo>
                <a:cubicBezTo>
                  <a:pt x="6936638" y="480441"/>
                  <a:pt x="6948906" y="463144"/>
                  <a:pt x="6956222" y="440893"/>
                </a:cubicBezTo>
                <a:lnTo>
                  <a:pt x="6955764" y="437693"/>
                </a:lnTo>
                <a:cubicBezTo>
                  <a:pt x="6946925" y="446532"/>
                  <a:pt x="6937248" y="453466"/>
                  <a:pt x="6926732" y="458495"/>
                </a:cubicBezTo>
                <a:cubicBezTo>
                  <a:pt x="6916216" y="463525"/>
                  <a:pt x="6905624" y="466039"/>
                  <a:pt x="6894956" y="466039"/>
                </a:cubicBezTo>
                <a:cubicBezTo>
                  <a:pt x="6876364" y="466039"/>
                  <a:pt x="6861962" y="460553"/>
                  <a:pt x="6851751" y="449580"/>
                </a:cubicBezTo>
                <a:cubicBezTo>
                  <a:pt x="6841540" y="438607"/>
                  <a:pt x="6836434" y="423520"/>
                  <a:pt x="6836434" y="404317"/>
                </a:cubicBezTo>
                <a:cubicBezTo>
                  <a:pt x="6836434" y="387858"/>
                  <a:pt x="6839558" y="371627"/>
                  <a:pt x="6845807" y="355625"/>
                </a:cubicBezTo>
                <a:cubicBezTo>
                  <a:pt x="6852056" y="339623"/>
                  <a:pt x="6860362" y="326898"/>
                  <a:pt x="6870725" y="317449"/>
                </a:cubicBezTo>
                <a:cubicBezTo>
                  <a:pt x="6880783" y="307696"/>
                  <a:pt x="6891298" y="302819"/>
                  <a:pt x="6902272" y="302819"/>
                </a:cubicBezTo>
                <a:close/>
                <a:moveTo>
                  <a:pt x="5925312" y="302819"/>
                </a:moveTo>
                <a:cubicBezTo>
                  <a:pt x="5935674" y="302819"/>
                  <a:pt x="5945809" y="308458"/>
                  <a:pt x="5955715" y="319735"/>
                </a:cubicBezTo>
                <a:cubicBezTo>
                  <a:pt x="5965621" y="331013"/>
                  <a:pt x="5973774" y="345796"/>
                  <a:pt x="5980175" y="364084"/>
                </a:cubicBezTo>
                <a:cubicBezTo>
                  <a:pt x="5986272" y="381762"/>
                  <a:pt x="5989320" y="398983"/>
                  <a:pt x="5989320" y="415747"/>
                </a:cubicBezTo>
                <a:cubicBezTo>
                  <a:pt x="5989320" y="424282"/>
                  <a:pt x="5986958" y="433273"/>
                  <a:pt x="5982232" y="442722"/>
                </a:cubicBezTo>
                <a:cubicBezTo>
                  <a:pt x="5977508" y="452171"/>
                  <a:pt x="5971336" y="459943"/>
                  <a:pt x="5963716" y="466039"/>
                </a:cubicBezTo>
                <a:cubicBezTo>
                  <a:pt x="5950610" y="466039"/>
                  <a:pt x="5937198" y="464972"/>
                  <a:pt x="5923482" y="462839"/>
                </a:cubicBezTo>
                <a:cubicBezTo>
                  <a:pt x="5909766" y="460705"/>
                  <a:pt x="5896660" y="457581"/>
                  <a:pt x="5884164" y="453466"/>
                </a:cubicBezTo>
                <a:cubicBezTo>
                  <a:pt x="5871666" y="449351"/>
                  <a:pt x="5860694" y="444856"/>
                  <a:pt x="5851245" y="439979"/>
                </a:cubicBezTo>
                <a:cubicBezTo>
                  <a:pt x="5843930" y="448208"/>
                  <a:pt x="5836081" y="454152"/>
                  <a:pt x="5827699" y="457810"/>
                </a:cubicBezTo>
                <a:cubicBezTo>
                  <a:pt x="5819317" y="461467"/>
                  <a:pt x="5809182" y="463296"/>
                  <a:pt x="5797296" y="463296"/>
                </a:cubicBezTo>
                <a:lnTo>
                  <a:pt x="5797044" y="463212"/>
                </a:lnTo>
                <a:lnTo>
                  <a:pt x="5796762" y="463296"/>
                </a:lnTo>
                <a:cubicBezTo>
                  <a:pt x="5792190" y="463296"/>
                  <a:pt x="5787694" y="462915"/>
                  <a:pt x="5783274" y="462153"/>
                </a:cubicBezTo>
                <a:cubicBezTo>
                  <a:pt x="5778855" y="461391"/>
                  <a:pt x="5774512" y="460096"/>
                  <a:pt x="5770244" y="458267"/>
                </a:cubicBezTo>
                <a:lnTo>
                  <a:pt x="5770702" y="470611"/>
                </a:lnTo>
                <a:cubicBezTo>
                  <a:pt x="5770702" y="490423"/>
                  <a:pt x="5764682" y="509016"/>
                  <a:pt x="5752642" y="526390"/>
                </a:cubicBezTo>
                <a:cubicBezTo>
                  <a:pt x="5740602" y="543763"/>
                  <a:pt x="5724067" y="557479"/>
                  <a:pt x="5703036" y="567538"/>
                </a:cubicBezTo>
                <a:cubicBezTo>
                  <a:pt x="5692672" y="572719"/>
                  <a:pt x="5681852" y="576529"/>
                  <a:pt x="5670575" y="578968"/>
                </a:cubicBezTo>
                <a:cubicBezTo>
                  <a:pt x="5659297" y="581406"/>
                  <a:pt x="5647562" y="582625"/>
                  <a:pt x="5635370" y="582625"/>
                </a:cubicBezTo>
                <a:cubicBezTo>
                  <a:pt x="5608852" y="582625"/>
                  <a:pt x="5588355" y="574853"/>
                  <a:pt x="5573876" y="559308"/>
                </a:cubicBezTo>
                <a:cubicBezTo>
                  <a:pt x="5559398" y="543763"/>
                  <a:pt x="5552160" y="521208"/>
                  <a:pt x="5552160" y="491642"/>
                </a:cubicBezTo>
                <a:cubicBezTo>
                  <a:pt x="5552160" y="486156"/>
                  <a:pt x="5552464" y="480365"/>
                  <a:pt x="5553074" y="474269"/>
                </a:cubicBezTo>
                <a:cubicBezTo>
                  <a:pt x="5553684" y="468173"/>
                  <a:pt x="5554826" y="461315"/>
                  <a:pt x="5556504" y="453695"/>
                </a:cubicBezTo>
                <a:cubicBezTo>
                  <a:pt x="5558180" y="446075"/>
                  <a:pt x="5560237" y="437388"/>
                  <a:pt x="5562676" y="427634"/>
                </a:cubicBezTo>
                <a:lnTo>
                  <a:pt x="5581878" y="432206"/>
                </a:lnTo>
                <a:cubicBezTo>
                  <a:pt x="5577916" y="446532"/>
                  <a:pt x="5575934" y="458267"/>
                  <a:pt x="5575934" y="467411"/>
                </a:cubicBezTo>
                <a:cubicBezTo>
                  <a:pt x="5575934" y="489356"/>
                  <a:pt x="5581040" y="505968"/>
                  <a:pt x="5591250" y="517246"/>
                </a:cubicBezTo>
                <a:cubicBezTo>
                  <a:pt x="5601461" y="528523"/>
                  <a:pt x="5616625" y="534162"/>
                  <a:pt x="5636742" y="534162"/>
                </a:cubicBezTo>
                <a:cubicBezTo>
                  <a:pt x="5652591" y="534162"/>
                  <a:pt x="5667298" y="532409"/>
                  <a:pt x="5680862" y="528904"/>
                </a:cubicBezTo>
                <a:cubicBezTo>
                  <a:pt x="5694426" y="525399"/>
                  <a:pt x="5706922" y="520217"/>
                  <a:pt x="5718352" y="513359"/>
                </a:cubicBezTo>
                <a:cubicBezTo>
                  <a:pt x="5729782" y="506501"/>
                  <a:pt x="5739764" y="498043"/>
                  <a:pt x="5748298" y="487985"/>
                </a:cubicBezTo>
                <a:cubicBezTo>
                  <a:pt x="5738240" y="467868"/>
                  <a:pt x="5729782" y="450571"/>
                  <a:pt x="5722924" y="436093"/>
                </a:cubicBezTo>
                <a:cubicBezTo>
                  <a:pt x="5716066" y="421615"/>
                  <a:pt x="5712637" y="410566"/>
                  <a:pt x="5712637" y="402946"/>
                </a:cubicBezTo>
                <a:cubicBezTo>
                  <a:pt x="5712637" y="391973"/>
                  <a:pt x="5715837" y="382143"/>
                  <a:pt x="5722238" y="373456"/>
                </a:cubicBezTo>
                <a:cubicBezTo>
                  <a:pt x="5728638" y="364769"/>
                  <a:pt x="5739002" y="356768"/>
                  <a:pt x="5753328" y="349453"/>
                </a:cubicBezTo>
                <a:cubicBezTo>
                  <a:pt x="5753937" y="354330"/>
                  <a:pt x="5755004" y="361569"/>
                  <a:pt x="5756528" y="371170"/>
                </a:cubicBezTo>
                <a:cubicBezTo>
                  <a:pt x="5758052" y="380771"/>
                  <a:pt x="5760186" y="392887"/>
                  <a:pt x="5762929" y="407518"/>
                </a:cubicBezTo>
                <a:cubicBezTo>
                  <a:pt x="5773292" y="413004"/>
                  <a:pt x="5784570" y="415747"/>
                  <a:pt x="5796762" y="415747"/>
                </a:cubicBezTo>
                <a:lnTo>
                  <a:pt x="5797044" y="415831"/>
                </a:lnTo>
                <a:lnTo>
                  <a:pt x="5797296" y="415747"/>
                </a:lnTo>
                <a:cubicBezTo>
                  <a:pt x="5809488" y="415747"/>
                  <a:pt x="5820003" y="412928"/>
                  <a:pt x="5828842" y="407289"/>
                </a:cubicBezTo>
                <a:cubicBezTo>
                  <a:pt x="5837682" y="401650"/>
                  <a:pt x="5844997" y="393192"/>
                  <a:pt x="5850788" y="381914"/>
                </a:cubicBezTo>
                <a:cubicBezTo>
                  <a:pt x="5855055" y="373685"/>
                  <a:pt x="5858789" y="366522"/>
                  <a:pt x="5861990" y="360426"/>
                </a:cubicBezTo>
                <a:cubicBezTo>
                  <a:pt x="5865190" y="354330"/>
                  <a:pt x="5868162" y="348920"/>
                  <a:pt x="5870904" y="344195"/>
                </a:cubicBezTo>
                <a:cubicBezTo>
                  <a:pt x="5873648" y="339471"/>
                  <a:pt x="5876391" y="335128"/>
                  <a:pt x="5879134" y="331165"/>
                </a:cubicBezTo>
                <a:cubicBezTo>
                  <a:pt x="5886754" y="321107"/>
                  <a:pt x="5894146" y="313868"/>
                  <a:pt x="5901308" y="309448"/>
                </a:cubicBezTo>
                <a:cubicBezTo>
                  <a:pt x="5908471" y="305029"/>
                  <a:pt x="5916472" y="302819"/>
                  <a:pt x="5925312" y="302819"/>
                </a:cubicBezTo>
                <a:close/>
                <a:moveTo>
                  <a:pt x="3534537" y="302819"/>
                </a:moveTo>
                <a:cubicBezTo>
                  <a:pt x="3544900" y="302819"/>
                  <a:pt x="3555034" y="308458"/>
                  <a:pt x="3564940" y="319735"/>
                </a:cubicBezTo>
                <a:cubicBezTo>
                  <a:pt x="3574846" y="331013"/>
                  <a:pt x="3583000" y="345796"/>
                  <a:pt x="3589401" y="364084"/>
                </a:cubicBezTo>
                <a:cubicBezTo>
                  <a:pt x="3595496" y="381762"/>
                  <a:pt x="3598545" y="398983"/>
                  <a:pt x="3598545" y="415747"/>
                </a:cubicBezTo>
                <a:cubicBezTo>
                  <a:pt x="3598545" y="424282"/>
                  <a:pt x="3596182" y="433273"/>
                  <a:pt x="3591458" y="442722"/>
                </a:cubicBezTo>
                <a:cubicBezTo>
                  <a:pt x="3586734" y="452171"/>
                  <a:pt x="3580562" y="459943"/>
                  <a:pt x="3572941" y="466039"/>
                </a:cubicBezTo>
                <a:cubicBezTo>
                  <a:pt x="3559835" y="466039"/>
                  <a:pt x="3546424" y="464972"/>
                  <a:pt x="3532708" y="462839"/>
                </a:cubicBezTo>
                <a:cubicBezTo>
                  <a:pt x="3518992" y="460705"/>
                  <a:pt x="3505885" y="457581"/>
                  <a:pt x="3493388" y="453466"/>
                </a:cubicBezTo>
                <a:cubicBezTo>
                  <a:pt x="3480892" y="449351"/>
                  <a:pt x="3469919" y="444856"/>
                  <a:pt x="3460470" y="439979"/>
                </a:cubicBezTo>
                <a:cubicBezTo>
                  <a:pt x="3453155" y="448208"/>
                  <a:pt x="3445306" y="454152"/>
                  <a:pt x="3436924" y="457810"/>
                </a:cubicBezTo>
                <a:cubicBezTo>
                  <a:pt x="3432734" y="459638"/>
                  <a:pt x="3428104" y="461010"/>
                  <a:pt x="3423037" y="461924"/>
                </a:cubicBezTo>
                <a:lnTo>
                  <a:pt x="3412204" y="462824"/>
                </a:lnTo>
                <a:lnTo>
                  <a:pt x="3410788" y="463296"/>
                </a:lnTo>
                <a:lnTo>
                  <a:pt x="3408883" y="463100"/>
                </a:lnTo>
                <a:lnTo>
                  <a:pt x="3406520" y="463296"/>
                </a:lnTo>
                <a:lnTo>
                  <a:pt x="3404613" y="462660"/>
                </a:lnTo>
                <a:lnTo>
                  <a:pt x="3392472" y="461410"/>
                </a:lnTo>
                <a:cubicBezTo>
                  <a:pt x="3374583" y="457638"/>
                  <a:pt x="3357981" y="448208"/>
                  <a:pt x="3342665" y="433121"/>
                </a:cubicBezTo>
                <a:cubicBezTo>
                  <a:pt x="3340836" y="435864"/>
                  <a:pt x="3339160" y="438302"/>
                  <a:pt x="3337636" y="440436"/>
                </a:cubicBezTo>
                <a:cubicBezTo>
                  <a:pt x="3336112" y="442570"/>
                  <a:pt x="3334588" y="444703"/>
                  <a:pt x="3333064" y="446837"/>
                </a:cubicBezTo>
                <a:cubicBezTo>
                  <a:pt x="3329406" y="451104"/>
                  <a:pt x="3322167" y="454914"/>
                  <a:pt x="3311347" y="458267"/>
                </a:cubicBezTo>
                <a:cubicBezTo>
                  <a:pt x="3305937" y="459943"/>
                  <a:pt x="3300050" y="461200"/>
                  <a:pt x="3293688" y="462039"/>
                </a:cubicBezTo>
                <a:lnTo>
                  <a:pt x="3275860" y="463131"/>
                </a:lnTo>
                <a:lnTo>
                  <a:pt x="3275304" y="463296"/>
                </a:lnTo>
                <a:lnTo>
                  <a:pt x="3273171" y="463296"/>
                </a:lnTo>
                <a:lnTo>
                  <a:pt x="3183026" y="463296"/>
                </a:lnTo>
                <a:lnTo>
                  <a:pt x="3177920" y="463296"/>
                </a:lnTo>
                <a:cubicBezTo>
                  <a:pt x="3176702" y="463296"/>
                  <a:pt x="3175787" y="462991"/>
                  <a:pt x="3175178" y="462382"/>
                </a:cubicBezTo>
                <a:lnTo>
                  <a:pt x="3175130" y="462240"/>
                </a:lnTo>
                <a:lnTo>
                  <a:pt x="3165081" y="460896"/>
                </a:lnTo>
                <a:cubicBezTo>
                  <a:pt x="3159214" y="459295"/>
                  <a:pt x="3153460" y="456895"/>
                  <a:pt x="3147822" y="453695"/>
                </a:cubicBezTo>
                <a:cubicBezTo>
                  <a:pt x="3144469" y="474116"/>
                  <a:pt x="3137992" y="492100"/>
                  <a:pt x="3128391" y="507644"/>
                </a:cubicBezTo>
                <a:cubicBezTo>
                  <a:pt x="3118790" y="523189"/>
                  <a:pt x="3106826" y="535229"/>
                  <a:pt x="3092500" y="543763"/>
                </a:cubicBezTo>
                <a:cubicBezTo>
                  <a:pt x="3078175" y="552298"/>
                  <a:pt x="3062325" y="556565"/>
                  <a:pt x="3044952" y="556565"/>
                </a:cubicBezTo>
                <a:cubicBezTo>
                  <a:pt x="3040990" y="556565"/>
                  <a:pt x="3035656" y="555117"/>
                  <a:pt x="3028950" y="552221"/>
                </a:cubicBezTo>
                <a:cubicBezTo>
                  <a:pt x="3022244" y="549326"/>
                  <a:pt x="3014853" y="545287"/>
                  <a:pt x="3006776" y="540106"/>
                </a:cubicBezTo>
                <a:cubicBezTo>
                  <a:pt x="2998698" y="534924"/>
                  <a:pt x="2991002" y="529285"/>
                  <a:pt x="2983687" y="523189"/>
                </a:cubicBezTo>
                <a:lnTo>
                  <a:pt x="2990545" y="505358"/>
                </a:lnTo>
                <a:cubicBezTo>
                  <a:pt x="2998774" y="507492"/>
                  <a:pt x="3006699" y="509016"/>
                  <a:pt x="3014319" y="509930"/>
                </a:cubicBezTo>
                <a:cubicBezTo>
                  <a:pt x="3021940" y="510845"/>
                  <a:pt x="3029102" y="511302"/>
                  <a:pt x="3035808" y="511302"/>
                </a:cubicBezTo>
                <a:cubicBezTo>
                  <a:pt x="3058363" y="511302"/>
                  <a:pt x="3077566" y="505282"/>
                  <a:pt x="3093415" y="493243"/>
                </a:cubicBezTo>
                <a:cubicBezTo>
                  <a:pt x="3109264" y="481203"/>
                  <a:pt x="3120847" y="463753"/>
                  <a:pt x="3128162" y="440893"/>
                </a:cubicBezTo>
                <a:cubicBezTo>
                  <a:pt x="3126028" y="436321"/>
                  <a:pt x="3123742" y="431673"/>
                  <a:pt x="3121304" y="426949"/>
                </a:cubicBezTo>
                <a:cubicBezTo>
                  <a:pt x="3118866" y="422224"/>
                  <a:pt x="3116123" y="417424"/>
                  <a:pt x="3113074" y="412547"/>
                </a:cubicBezTo>
                <a:cubicBezTo>
                  <a:pt x="3105150" y="399440"/>
                  <a:pt x="3098901" y="388391"/>
                  <a:pt x="3094330" y="379400"/>
                </a:cubicBezTo>
                <a:cubicBezTo>
                  <a:pt x="3089758" y="370408"/>
                  <a:pt x="3086557" y="363017"/>
                  <a:pt x="3084728" y="357226"/>
                </a:cubicBezTo>
                <a:cubicBezTo>
                  <a:pt x="3083509" y="351130"/>
                  <a:pt x="3083204" y="345872"/>
                  <a:pt x="3083814" y="341452"/>
                </a:cubicBezTo>
                <a:cubicBezTo>
                  <a:pt x="3084423" y="337033"/>
                  <a:pt x="3086252" y="332994"/>
                  <a:pt x="3089300" y="329336"/>
                </a:cubicBezTo>
                <a:cubicBezTo>
                  <a:pt x="3089605" y="324764"/>
                  <a:pt x="3092348" y="320345"/>
                  <a:pt x="3097530" y="316078"/>
                </a:cubicBezTo>
                <a:cubicBezTo>
                  <a:pt x="3102711" y="311810"/>
                  <a:pt x="3109417" y="308610"/>
                  <a:pt x="3117646" y="306476"/>
                </a:cubicBezTo>
                <a:cubicBezTo>
                  <a:pt x="3120084" y="314706"/>
                  <a:pt x="3122447" y="322250"/>
                  <a:pt x="3124733" y="329108"/>
                </a:cubicBezTo>
                <a:cubicBezTo>
                  <a:pt x="3127019" y="335966"/>
                  <a:pt x="3129076" y="342443"/>
                  <a:pt x="3130906" y="348539"/>
                </a:cubicBezTo>
                <a:cubicBezTo>
                  <a:pt x="3136087" y="363169"/>
                  <a:pt x="3140126" y="375361"/>
                  <a:pt x="3143021" y="385115"/>
                </a:cubicBezTo>
                <a:cubicBezTo>
                  <a:pt x="3145917" y="394868"/>
                  <a:pt x="3147669" y="402184"/>
                  <a:pt x="3148279" y="407060"/>
                </a:cubicBezTo>
                <a:cubicBezTo>
                  <a:pt x="3158642" y="412852"/>
                  <a:pt x="3170224" y="415747"/>
                  <a:pt x="3183026" y="415747"/>
                </a:cubicBezTo>
                <a:lnTo>
                  <a:pt x="3273171" y="415747"/>
                </a:lnTo>
                <a:cubicBezTo>
                  <a:pt x="3293897" y="415747"/>
                  <a:pt x="3309137" y="411937"/>
                  <a:pt x="3318891" y="404317"/>
                </a:cubicBezTo>
                <a:cubicBezTo>
                  <a:pt x="3322548" y="401574"/>
                  <a:pt x="3326054" y="397078"/>
                  <a:pt x="3329406" y="390830"/>
                </a:cubicBezTo>
                <a:cubicBezTo>
                  <a:pt x="3332759" y="384581"/>
                  <a:pt x="3337178" y="376276"/>
                  <a:pt x="3342665" y="365912"/>
                </a:cubicBezTo>
                <a:cubicBezTo>
                  <a:pt x="3346323" y="358597"/>
                  <a:pt x="3349828" y="353949"/>
                  <a:pt x="3353180" y="351968"/>
                </a:cubicBezTo>
                <a:cubicBezTo>
                  <a:pt x="3356534" y="349987"/>
                  <a:pt x="3360344" y="348996"/>
                  <a:pt x="3364611" y="348996"/>
                </a:cubicBezTo>
                <a:cubicBezTo>
                  <a:pt x="3370402" y="348996"/>
                  <a:pt x="3375736" y="350825"/>
                  <a:pt x="3380612" y="354482"/>
                </a:cubicBezTo>
                <a:cubicBezTo>
                  <a:pt x="3377260" y="362102"/>
                  <a:pt x="3373755" y="369951"/>
                  <a:pt x="3370097" y="378028"/>
                </a:cubicBezTo>
                <a:cubicBezTo>
                  <a:pt x="3366440" y="386105"/>
                  <a:pt x="3362782" y="394106"/>
                  <a:pt x="3359124" y="402031"/>
                </a:cubicBezTo>
                <a:cubicBezTo>
                  <a:pt x="3367658" y="406908"/>
                  <a:pt x="3376041" y="410413"/>
                  <a:pt x="3384270" y="412547"/>
                </a:cubicBezTo>
                <a:lnTo>
                  <a:pt x="3408624" y="415486"/>
                </a:lnTo>
                <a:lnTo>
                  <a:pt x="3423551" y="413633"/>
                </a:lnTo>
                <a:cubicBezTo>
                  <a:pt x="3428809" y="412223"/>
                  <a:pt x="3433648" y="410108"/>
                  <a:pt x="3438067" y="407289"/>
                </a:cubicBezTo>
                <a:cubicBezTo>
                  <a:pt x="3446906" y="401650"/>
                  <a:pt x="3454222" y="393192"/>
                  <a:pt x="3460013" y="381914"/>
                </a:cubicBezTo>
                <a:cubicBezTo>
                  <a:pt x="3464280" y="373685"/>
                  <a:pt x="3468014" y="366522"/>
                  <a:pt x="3471214" y="360426"/>
                </a:cubicBezTo>
                <a:cubicBezTo>
                  <a:pt x="3474415" y="354330"/>
                  <a:pt x="3477387" y="348920"/>
                  <a:pt x="3480130" y="344195"/>
                </a:cubicBezTo>
                <a:cubicBezTo>
                  <a:pt x="3482873" y="339471"/>
                  <a:pt x="3485616" y="335128"/>
                  <a:pt x="3488359" y="331165"/>
                </a:cubicBezTo>
                <a:cubicBezTo>
                  <a:pt x="3495980" y="321107"/>
                  <a:pt x="3503371" y="313868"/>
                  <a:pt x="3510534" y="309448"/>
                </a:cubicBezTo>
                <a:cubicBezTo>
                  <a:pt x="3517696" y="305029"/>
                  <a:pt x="3525697" y="302819"/>
                  <a:pt x="3534537" y="302819"/>
                </a:cubicBezTo>
                <a:close/>
                <a:moveTo>
                  <a:pt x="664006" y="300990"/>
                </a:moveTo>
                <a:cubicBezTo>
                  <a:pt x="673760" y="300990"/>
                  <a:pt x="683285" y="302743"/>
                  <a:pt x="692581" y="306248"/>
                </a:cubicBezTo>
                <a:cubicBezTo>
                  <a:pt x="701878" y="309753"/>
                  <a:pt x="712469" y="315773"/>
                  <a:pt x="724357" y="324307"/>
                </a:cubicBezTo>
                <a:cubicBezTo>
                  <a:pt x="738987" y="334366"/>
                  <a:pt x="752017" y="342290"/>
                  <a:pt x="763447" y="348082"/>
                </a:cubicBezTo>
                <a:cubicBezTo>
                  <a:pt x="774877" y="353873"/>
                  <a:pt x="787755" y="358597"/>
                  <a:pt x="802081" y="362255"/>
                </a:cubicBezTo>
                <a:cubicBezTo>
                  <a:pt x="809091" y="363779"/>
                  <a:pt x="817168" y="364998"/>
                  <a:pt x="826312" y="365912"/>
                </a:cubicBezTo>
                <a:cubicBezTo>
                  <a:pt x="835456" y="366827"/>
                  <a:pt x="845667" y="367284"/>
                  <a:pt x="856945" y="367284"/>
                </a:cubicBezTo>
                <a:lnTo>
                  <a:pt x="834999" y="410718"/>
                </a:lnTo>
                <a:cubicBezTo>
                  <a:pt x="827074" y="410108"/>
                  <a:pt x="819988" y="409499"/>
                  <a:pt x="813739" y="408889"/>
                </a:cubicBezTo>
                <a:cubicBezTo>
                  <a:pt x="807491" y="408280"/>
                  <a:pt x="800404" y="408127"/>
                  <a:pt x="792480" y="408432"/>
                </a:cubicBezTo>
                <a:cubicBezTo>
                  <a:pt x="785469" y="409042"/>
                  <a:pt x="778230" y="410337"/>
                  <a:pt x="770762" y="412318"/>
                </a:cubicBezTo>
                <a:cubicBezTo>
                  <a:pt x="763295" y="414299"/>
                  <a:pt x="755522" y="417119"/>
                  <a:pt x="747445" y="420776"/>
                </a:cubicBezTo>
                <a:cubicBezTo>
                  <a:pt x="739368" y="424434"/>
                  <a:pt x="730605" y="428854"/>
                  <a:pt x="721156" y="434035"/>
                </a:cubicBezTo>
                <a:cubicBezTo>
                  <a:pt x="709269" y="440741"/>
                  <a:pt x="698449" y="445999"/>
                  <a:pt x="688695" y="449809"/>
                </a:cubicBezTo>
                <a:cubicBezTo>
                  <a:pt x="678942" y="453619"/>
                  <a:pt x="668883" y="456514"/>
                  <a:pt x="658520" y="458495"/>
                </a:cubicBezTo>
                <a:cubicBezTo>
                  <a:pt x="648157" y="460477"/>
                  <a:pt x="636498" y="461772"/>
                  <a:pt x="623544" y="462382"/>
                </a:cubicBezTo>
                <a:lnTo>
                  <a:pt x="582134" y="463206"/>
                </a:lnTo>
                <a:lnTo>
                  <a:pt x="581863" y="463296"/>
                </a:lnTo>
                <a:lnTo>
                  <a:pt x="581172" y="463225"/>
                </a:lnTo>
                <a:lnTo>
                  <a:pt x="577596" y="463296"/>
                </a:lnTo>
                <a:lnTo>
                  <a:pt x="575688" y="462660"/>
                </a:lnTo>
                <a:lnTo>
                  <a:pt x="563546" y="461410"/>
                </a:lnTo>
                <a:cubicBezTo>
                  <a:pt x="545658" y="457638"/>
                  <a:pt x="529056" y="448208"/>
                  <a:pt x="513740" y="433121"/>
                </a:cubicBezTo>
                <a:cubicBezTo>
                  <a:pt x="511911" y="435864"/>
                  <a:pt x="510235" y="438302"/>
                  <a:pt x="508711" y="440436"/>
                </a:cubicBezTo>
                <a:cubicBezTo>
                  <a:pt x="507187" y="442570"/>
                  <a:pt x="505663" y="444703"/>
                  <a:pt x="504139" y="446837"/>
                </a:cubicBezTo>
                <a:cubicBezTo>
                  <a:pt x="500481" y="451104"/>
                  <a:pt x="493242" y="454914"/>
                  <a:pt x="482422" y="458267"/>
                </a:cubicBezTo>
                <a:cubicBezTo>
                  <a:pt x="477012" y="459943"/>
                  <a:pt x="471125" y="461200"/>
                  <a:pt x="464762" y="462039"/>
                </a:cubicBezTo>
                <a:lnTo>
                  <a:pt x="446936" y="463131"/>
                </a:lnTo>
                <a:lnTo>
                  <a:pt x="446379" y="463296"/>
                </a:lnTo>
                <a:lnTo>
                  <a:pt x="444246" y="463296"/>
                </a:lnTo>
                <a:lnTo>
                  <a:pt x="348996" y="463296"/>
                </a:lnTo>
                <a:lnTo>
                  <a:pt x="347548" y="462813"/>
                </a:lnTo>
                <a:lnTo>
                  <a:pt x="346100" y="463296"/>
                </a:lnTo>
                <a:cubicBezTo>
                  <a:pt x="333298" y="463296"/>
                  <a:pt x="321030" y="460629"/>
                  <a:pt x="309295" y="455295"/>
                </a:cubicBezTo>
                <a:cubicBezTo>
                  <a:pt x="297560" y="449961"/>
                  <a:pt x="285597" y="441350"/>
                  <a:pt x="273405" y="429463"/>
                </a:cubicBezTo>
                <a:cubicBezTo>
                  <a:pt x="256946" y="440741"/>
                  <a:pt x="234467" y="449656"/>
                  <a:pt x="205968" y="456209"/>
                </a:cubicBezTo>
                <a:cubicBezTo>
                  <a:pt x="177469" y="462763"/>
                  <a:pt x="145999" y="466039"/>
                  <a:pt x="111556" y="466039"/>
                </a:cubicBezTo>
                <a:cubicBezTo>
                  <a:pt x="74676" y="466039"/>
                  <a:pt x="46862" y="458419"/>
                  <a:pt x="28117" y="443179"/>
                </a:cubicBezTo>
                <a:cubicBezTo>
                  <a:pt x="9372" y="427939"/>
                  <a:pt x="0" y="405232"/>
                  <a:pt x="0" y="375056"/>
                </a:cubicBezTo>
                <a:cubicBezTo>
                  <a:pt x="0" y="359816"/>
                  <a:pt x="2590" y="343052"/>
                  <a:pt x="7772" y="324764"/>
                </a:cubicBezTo>
                <a:lnTo>
                  <a:pt x="26974" y="324764"/>
                </a:lnTo>
                <a:cubicBezTo>
                  <a:pt x="26670" y="325984"/>
                  <a:pt x="26365" y="329260"/>
                  <a:pt x="26060" y="334594"/>
                </a:cubicBezTo>
                <a:cubicBezTo>
                  <a:pt x="25755" y="339928"/>
                  <a:pt x="25603" y="344272"/>
                  <a:pt x="25603" y="347624"/>
                </a:cubicBezTo>
                <a:cubicBezTo>
                  <a:pt x="25603" y="365303"/>
                  <a:pt x="29032" y="378943"/>
                  <a:pt x="35890" y="388544"/>
                </a:cubicBezTo>
                <a:cubicBezTo>
                  <a:pt x="42748" y="398145"/>
                  <a:pt x="53492" y="405536"/>
                  <a:pt x="68122" y="410718"/>
                </a:cubicBezTo>
                <a:cubicBezTo>
                  <a:pt x="75438" y="412852"/>
                  <a:pt x="83896" y="414604"/>
                  <a:pt x="93497" y="415976"/>
                </a:cubicBezTo>
                <a:cubicBezTo>
                  <a:pt x="103098" y="417347"/>
                  <a:pt x="113995" y="418033"/>
                  <a:pt x="126187" y="418033"/>
                </a:cubicBezTo>
                <a:cubicBezTo>
                  <a:pt x="141122" y="418033"/>
                  <a:pt x="155600" y="417424"/>
                  <a:pt x="169621" y="416204"/>
                </a:cubicBezTo>
                <a:cubicBezTo>
                  <a:pt x="183642" y="414985"/>
                  <a:pt x="196596" y="413385"/>
                  <a:pt x="208483" y="411404"/>
                </a:cubicBezTo>
                <a:cubicBezTo>
                  <a:pt x="220370" y="409423"/>
                  <a:pt x="230581" y="406984"/>
                  <a:pt x="239115" y="404089"/>
                </a:cubicBezTo>
                <a:cubicBezTo>
                  <a:pt x="247650" y="401193"/>
                  <a:pt x="254050" y="398221"/>
                  <a:pt x="258318" y="395173"/>
                </a:cubicBezTo>
                <a:cubicBezTo>
                  <a:pt x="261975" y="392125"/>
                  <a:pt x="265023" y="388696"/>
                  <a:pt x="267462" y="384886"/>
                </a:cubicBezTo>
                <a:cubicBezTo>
                  <a:pt x="269900" y="381076"/>
                  <a:pt x="273100" y="375209"/>
                  <a:pt x="277063" y="367284"/>
                </a:cubicBezTo>
                <a:cubicBezTo>
                  <a:pt x="280415" y="360274"/>
                  <a:pt x="283692" y="355778"/>
                  <a:pt x="286892" y="353797"/>
                </a:cubicBezTo>
                <a:cubicBezTo>
                  <a:pt x="290093" y="351815"/>
                  <a:pt x="293827" y="350825"/>
                  <a:pt x="298094" y="350825"/>
                </a:cubicBezTo>
                <a:cubicBezTo>
                  <a:pt x="304495" y="350825"/>
                  <a:pt x="309829" y="352654"/>
                  <a:pt x="314096" y="356311"/>
                </a:cubicBezTo>
                <a:cubicBezTo>
                  <a:pt x="310743" y="365150"/>
                  <a:pt x="307390" y="373304"/>
                  <a:pt x="304038" y="380771"/>
                </a:cubicBezTo>
                <a:cubicBezTo>
                  <a:pt x="300685" y="388239"/>
                  <a:pt x="297179" y="395021"/>
                  <a:pt x="293522" y="401117"/>
                </a:cubicBezTo>
                <a:cubicBezTo>
                  <a:pt x="302361" y="405994"/>
                  <a:pt x="310743" y="409651"/>
                  <a:pt x="318668" y="412090"/>
                </a:cubicBezTo>
                <a:cubicBezTo>
                  <a:pt x="326593" y="414528"/>
                  <a:pt x="335737" y="415747"/>
                  <a:pt x="346100" y="415747"/>
                </a:cubicBezTo>
                <a:lnTo>
                  <a:pt x="347548" y="416230"/>
                </a:lnTo>
                <a:lnTo>
                  <a:pt x="348996" y="415747"/>
                </a:lnTo>
                <a:lnTo>
                  <a:pt x="444246" y="415747"/>
                </a:lnTo>
                <a:cubicBezTo>
                  <a:pt x="464972" y="415747"/>
                  <a:pt x="480212" y="411937"/>
                  <a:pt x="489966" y="404317"/>
                </a:cubicBezTo>
                <a:cubicBezTo>
                  <a:pt x="493623" y="401574"/>
                  <a:pt x="497128" y="397078"/>
                  <a:pt x="500481" y="390830"/>
                </a:cubicBezTo>
                <a:cubicBezTo>
                  <a:pt x="503834" y="384581"/>
                  <a:pt x="508254" y="376276"/>
                  <a:pt x="513740" y="365912"/>
                </a:cubicBezTo>
                <a:cubicBezTo>
                  <a:pt x="517397" y="358597"/>
                  <a:pt x="520903" y="353949"/>
                  <a:pt x="524256" y="351968"/>
                </a:cubicBezTo>
                <a:cubicBezTo>
                  <a:pt x="527608" y="349987"/>
                  <a:pt x="531418" y="348996"/>
                  <a:pt x="535686" y="348996"/>
                </a:cubicBezTo>
                <a:cubicBezTo>
                  <a:pt x="541477" y="348996"/>
                  <a:pt x="546811" y="350825"/>
                  <a:pt x="551688" y="354482"/>
                </a:cubicBezTo>
                <a:cubicBezTo>
                  <a:pt x="548335" y="362102"/>
                  <a:pt x="544830" y="369951"/>
                  <a:pt x="541172" y="378028"/>
                </a:cubicBezTo>
                <a:cubicBezTo>
                  <a:pt x="537514" y="386105"/>
                  <a:pt x="533857" y="394106"/>
                  <a:pt x="530199" y="402031"/>
                </a:cubicBezTo>
                <a:cubicBezTo>
                  <a:pt x="538734" y="406908"/>
                  <a:pt x="547116" y="410413"/>
                  <a:pt x="555345" y="412547"/>
                </a:cubicBezTo>
                <a:lnTo>
                  <a:pt x="581400" y="415691"/>
                </a:lnTo>
                <a:lnTo>
                  <a:pt x="608742" y="415290"/>
                </a:lnTo>
                <a:cubicBezTo>
                  <a:pt x="618382" y="414985"/>
                  <a:pt x="627278" y="414528"/>
                  <a:pt x="635431" y="413918"/>
                </a:cubicBezTo>
                <a:cubicBezTo>
                  <a:pt x="651738" y="412699"/>
                  <a:pt x="666902" y="410108"/>
                  <a:pt x="680923" y="406146"/>
                </a:cubicBezTo>
                <a:cubicBezTo>
                  <a:pt x="696468" y="400964"/>
                  <a:pt x="708964" y="397078"/>
                  <a:pt x="718413" y="394487"/>
                </a:cubicBezTo>
                <a:cubicBezTo>
                  <a:pt x="727862" y="391897"/>
                  <a:pt x="735482" y="389992"/>
                  <a:pt x="741273" y="388772"/>
                </a:cubicBezTo>
                <a:cubicBezTo>
                  <a:pt x="736701" y="386029"/>
                  <a:pt x="732053" y="383134"/>
                  <a:pt x="727329" y="380086"/>
                </a:cubicBezTo>
                <a:cubicBezTo>
                  <a:pt x="722604" y="377038"/>
                  <a:pt x="717956" y="373837"/>
                  <a:pt x="713384" y="370484"/>
                </a:cubicBezTo>
                <a:cubicBezTo>
                  <a:pt x="702716" y="362864"/>
                  <a:pt x="693877" y="357607"/>
                  <a:pt x="686866" y="354711"/>
                </a:cubicBezTo>
                <a:cubicBezTo>
                  <a:pt x="679856" y="351815"/>
                  <a:pt x="672845" y="350368"/>
                  <a:pt x="665835" y="350368"/>
                </a:cubicBezTo>
                <a:cubicBezTo>
                  <a:pt x="656691" y="350368"/>
                  <a:pt x="648309" y="351587"/>
                  <a:pt x="640689" y="354025"/>
                </a:cubicBezTo>
                <a:cubicBezTo>
                  <a:pt x="633069" y="356464"/>
                  <a:pt x="623925" y="361188"/>
                  <a:pt x="613257" y="368198"/>
                </a:cubicBezTo>
                <a:cubicBezTo>
                  <a:pt x="610514" y="365455"/>
                  <a:pt x="608304" y="361798"/>
                  <a:pt x="606628" y="357226"/>
                </a:cubicBezTo>
                <a:cubicBezTo>
                  <a:pt x="604951" y="352654"/>
                  <a:pt x="604113" y="348234"/>
                  <a:pt x="604113" y="343967"/>
                </a:cubicBezTo>
                <a:cubicBezTo>
                  <a:pt x="604113" y="331165"/>
                  <a:pt x="609752" y="320802"/>
                  <a:pt x="621030" y="312877"/>
                </a:cubicBezTo>
                <a:cubicBezTo>
                  <a:pt x="632307" y="304952"/>
                  <a:pt x="646633" y="300990"/>
                  <a:pt x="664006" y="300990"/>
                </a:cubicBezTo>
                <a:close/>
                <a:moveTo>
                  <a:pt x="5648629" y="287731"/>
                </a:moveTo>
                <a:cubicBezTo>
                  <a:pt x="5652592" y="291694"/>
                  <a:pt x="5657240" y="296342"/>
                  <a:pt x="5662574" y="301676"/>
                </a:cubicBezTo>
                <a:cubicBezTo>
                  <a:pt x="5667908" y="307010"/>
                  <a:pt x="5673928" y="312877"/>
                  <a:pt x="5680633" y="319278"/>
                </a:cubicBezTo>
                <a:cubicBezTo>
                  <a:pt x="5676976" y="324460"/>
                  <a:pt x="5672556" y="330022"/>
                  <a:pt x="5667374" y="335966"/>
                </a:cubicBezTo>
                <a:cubicBezTo>
                  <a:pt x="5662193" y="341909"/>
                  <a:pt x="5656249" y="348234"/>
                  <a:pt x="5649544" y="354940"/>
                </a:cubicBezTo>
                <a:cubicBezTo>
                  <a:pt x="5634608" y="343052"/>
                  <a:pt x="5623178" y="332384"/>
                  <a:pt x="5615253" y="322936"/>
                </a:cubicBezTo>
                <a:cubicBezTo>
                  <a:pt x="5622568" y="315620"/>
                  <a:pt x="5628970" y="309067"/>
                  <a:pt x="5634456" y="303276"/>
                </a:cubicBezTo>
                <a:cubicBezTo>
                  <a:pt x="5639942" y="297485"/>
                  <a:pt x="5644666" y="292303"/>
                  <a:pt x="5648629" y="287731"/>
                </a:cubicBezTo>
                <a:close/>
                <a:moveTo>
                  <a:pt x="6732802" y="281788"/>
                </a:moveTo>
                <a:cubicBezTo>
                  <a:pt x="6734632" y="289712"/>
                  <a:pt x="6736689" y="299085"/>
                  <a:pt x="6738975" y="309905"/>
                </a:cubicBezTo>
                <a:cubicBezTo>
                  <a:pt x="6741260" y="320726"/>
                  <a:pt x="6743622" y="332537"/>
                  <a:pt x="6746062" y="345338"/>
                </a:cubicBezTo>
                <a:cubicBezTo>
                  <a:pt x="6747890" y="355092"/>
                  <a:pt x="6749262" y="363322"/>
                  <a:pt x="6750176" y="370027"/>
                </a:cubicBezTo>
                <a:cubicBezTo>
                  <a:pt x="6751090" y="376733"/>
                  <a:pt x="6751547" y="381914"/>
                  <a:pt x="6751548" y="385572"/>
                </a:cubicBezTo>
                <a:cubicBezTo>
                  <a:pt x="6751547" y="391973"/>
                  <a:pt x="6749870" y="399974"/>
                  <a:pt x="6746518" y="409575"/>
                </a:cubicBezTo>
                <a:cubicBezTo>
                  <a:pt x="6743166" y="419176"/>
                  <a:pt x="6739051" y="428701"/>
                  <a:pt x="6734174" y="438150"/>
                </a:cubicBezTo>
                <a:cubicBezTo>
                  <a:pt x="6713372" y="450723"/>
                  <a:pt x="6691454" y="458581"/>
                  <a:pt x="6668422" y="461724"/>
                </a:cubicBezTo>
                <a:lnTo>
                  <a:pt x="6651414" y="462867"/>
                </a:lnTo>
                <a:lnTo>
                  <a:pt x="6650126" y="463296"/>
                </a:lnTo>
                <a:lnTo>
                  <a:pt x="6648419" y="463068"/>
                </a:lnTo>
                <a:lnTo>
                  <a:pt x="6645020" y="463296"/>
                </a:lnTo>
                <a:cubicBezTo>
                  <a:pt x="6643801" y="463296"/>
                  <a:pt x="6642886" y="462991"/>
                  <a:pt x="6642277" y="462382"/>
                </a:cubicBezTo>
                <a:lnTo>
                  <a:pt x="6642230" y="462240"/>
                </a:lnTo>
                <a:lnTo>
                  <a:pt x="6632180" y="460896"/>
                </a:lnTo>
                <a:cubicBezTo>
                  <a:pt x="6626313" y="459295"/>
                  <a:pt x="6620560" y="456895"/>
                  <a:pt x="6614922" y="453695"/>
                </a:cubicBezTo>
                <a:cubicBezTo>
                  <a:pt x="6611568" y="474116"/>
                  <a:pt x="6605092" y="492100"/>
                  <a:pt x="6595490" y="507644"/>
                </a:cubicBezTo>
                <a:cubicBezTo>
                  <a:pt x="6585890" y="523189"/>
                  <a:pt x="6573926" y="535229"/>
                  <a:pt x="6559600" y="543763"/>
                </a:cubicBezTo>
                <a:cubicBezTo>
                  <a:pt x="6545274" y="552298"/>
                  <a:pt x="6529425" y="556565"/>
                  <a:pt x="6512052" y="556565"/>
                </a:cubicBezTo>
                <a:cubicBezTo>
                  <a:pt x="6508089" y="556565"/>
                  <a:pt x="6502755" y="555117"/>
                  <a:pt x="6496050" y="552221"/>
                </a:cubicBezTo>
                <a:cubicBezTo>
                  <a:pt x="6489344" y="549326"/>
                  <a:pt x="6481952" y="545287"/>
                  <a:pt x="6473875" y="540106"/>
                </a:cubicBezTo>
                <a:cubicBezTo>
                  <a:pt x="6465798" y="534924"/>
                  <a:pt x="6458102" y="529285"/>
                  <a:pt x="6450786" y="523189"/>
                </a:cubicBezTo>
                <a:lnTo>
                  <a:pt x="6457645" y="505358"/>
                </a:lnTo>
                <a:cubicBezTo>
                  <a:pt x="6465874" y="507492"/>
                  <a:pt x="6473799" y="509016"/>
                  <a:pt x="6481419" y="509930"/>
                </a:cubicBezTo>
                <a:cubicBezTo>
                  <a:pt x="6489039" y="510845"/>
                  <a:pt x="6496202" y="511302"/>
                  <a:pt x="6502907" y="511302"/>
                </a:cubicBezTo>
                <a:cubicBezTo>
                  <a:pt x="6525462" y="511302"/>
                  <a:pt x="6544665" y="505282"/>
                  <a:pt x="6560514" y="493243"/>
                </a:cubicBezTo>
                <a:cubicBezTo>
                  <a:pt x="6576364" y="481203"/>
                  <a:pt x="6587946" y="463753"/>
                  <a:pt x="6595262" y="440893"/>
                </a:cubicBezTo>
                <a:cubicBezTo>
                  <a:pt x="6593128" y="436321"/>
                  <a:pt x="6590842" y="431673"/>
                  <a:pt x="6588404" y="426949"/>
                </a:cubicBezTo>
                <a:cubicBezTo>
                  <a:pt x="6585965" y="422224"/>
                  <a:pt x="6583222" y="417424"/>
                  <a:pt x="6580174" y="412547"/>
                </a:cubicBezTo>
                <a:cubicBezTo>
                  <a:pt x="6572249" y="399440"/>
                  <a:pt x="6566000" y="388391"/>
                  <a:pt x="6561429" y="379400"/>
                </a:cubicBezTo>
                <a:cubicBezTo>
                  <a:pt x="6556857" y="370408"/>
                  <a:pt x="6553656" y="363017"/>
                  <a:pt x="6551828" y="357226"/>
                </a:cubicBezTo>
                <a:cubicBezTo>
                  <a:pt x="6550608" y="351130"/>
                  <a:pt x="6550304" y="345872"/>
                  <a:pt x="6550914" y="341452"/>
                </a:cubicBezTo>
                <a:cubicBezTo>
                  <a:pt x="6551523" y="337033"/>
                  <a:pt x="6553352" y="332994"/>
                  <a:pt x="6556400" y="329336"/>
                </a:cubicBezTo>
                <a:cubicBezTo>
                  <a:pt x="6556704" y="324764"/>
                  <a:pt x="6559448" y="320345"/>
                  <a:pt x="6564630" y="316078"/>
                </a:cubicBezTo>
                <a:cubicBezTo>
                  <a:pt x="6569810" y="311810"/>
                  <a:pt x="6576516" y="308610"/>
                  <a:pt x="6584746" y="306476"/>
                </a:cubicBezTo>
                <a:cubicBezTo>
                  <a:pt x="6587184" y="314706"/>
                  <a:pt x="6589546" y="322250"/>
                  <a:pt x="6591832" y="329108"/>
                </a:cubicBezTo>
                <a:cubicBezTo>
                  <a:pt x="6594118" y="335966"/>
                  <a:pt x="6596176" y="342443"/>
                  <a:pt x="6598005" y="348539"/>
                </a:cubicBezTo>
                <a:cubicBezTo>
                  <a:pt x="6603186" y="363169"/>
                  <a:pt x="6607225" y="375361"/>
                  <a:pt x="6610121" y="385115"/>
                </a:cubicBezTo>
                <a:cubicBezTo>
                  <a:pt x="6613016" y="394868"/>
                  <a:pt x="6614769" y="402184"/>
                  <a:pt x="6615379" y="407060"/>
                </a:cubicBezTo>
                <a:cubicBezTo>
                  <a:pt x="6620560" y="409956"/>
                  <a:pt x="6626046" y="412128"/>
                  <a:pt x="6631838" y="413575"/>
                </a:cubicBezTo>
                <a:lnTo>
                  <a:pt x="6648702" y="415578"/>
                </a:lnTo>
                <a:lnTo>
                  <a:pt x="6667422" y="414718"/>
                </a:lnTo>
                <a:cubicBezTo>
                  <a:pt x="6674890" y="414033"/>
                  <a:pt x="6682358" y="413004"/>
                  <a:pt x="6689826" y="411632"/>
                </a:cubicBezTo>
                <a:cubicBezTo>
                  <a:pt x="6704760" y="408889"/>
                  <a:pt x="6716953" y="405384"/>
                  <a:pt x="6726402" y="401117"/>
                </a:cubicBezTo>
                <a:cubicBezTo>
                  <a:pt x="6723659" y="394106"/>
                  <a:pt x="6720230" y="386334"/>
                  <a:pt x="6716115" y="377800"/>
                </a:cubicBezTo>
                <a:cubicBezTo>
                  <a:pt x="6712000" y="369265"/>
                  <a:pt x="6708418" y="361798"/>
                  <a:pt x="6705370" y="355397"/>
                </a:cubicBezTo>
                <a:cubicBezTo>
                  <a:pt x="6702322" y="348691"/>
                  <a:pt x="6699884" y="342976"/>
                  <a:pt x="6698055" y="338252"/>
                </a:cubicBezTo>
                <a:cubicBezTo>
                  <a:pt x="6696227" y="333527"/>
                  <a:pt x="6695312" y="329336"/>
                  <a:pt x="6695312" y="325679"/>
                </a:cubicBezTo>
                <a:cubicBezTo>
                  <a:pt x="6695312" y="318364"/>
                  <a:pt x="6698970" y="310591"/>
                  <a:pt x="6706285" y="302362"/>
                </a:cubicBezTo>
                <a:cubicBezTo>
                  <a:pt x="6713600" y="294132"/>
                  <a:pt x="6722439" y="287274"/>
                  <a:pt x="6732802" y="281788"/>
                </a:cubicBezTo>
                <a:close/>
                <a:moveTo>
                  <a:pt x="1881149" y="257099"/>
                </a:moveTo>
                <a:cubicBezTo>
                  <a:pt x="1883587" y="259842"/>
                  <a:pt x="1887169" y="263576"/>
                  <a:pt x="1891893" y="268300"/>
                </a:cubicBezTo>
                <a:cubicBezTo>
                  <a:pt x="1896618" y="273025"/>
                  <a:pt x="1902485" y="278587"/>
                  <a:pt x="1909496" y="284988"/>
                </a:cubicBezTo>
                <a:cubicBezTo>
                  <a:pt x="1905838" y="290170"/>
                  <a:pt x="1901723" y="295427"/>
                  <a:pt x="1897151" y="300761"/>
                </a:cubicBezTo>
                <a:cubicBezTo>
                  <a:pt x="1892579" y="306095"/>
                  <a:pt x="1887550" y="311506"/>
                  <a:pt x="1882063" y="316992"/>
                </a:cubicBezTo>
                <a:cubicBezTo>
                  <a:pt x="1875358" y="311506"/>
                  <a:pt x="1869414" y="306400"/>
                  <a:pt x="1864233" y="301676"/>
                </a:cubicBezTo>
                <a:cubicBezTo>
                  <a:pt x="1859051" y="296951"/>
                  <a:pt x="1854479" y="292456"/>
                  <a:pt x="1850517" y="288188"/>
                </a:cubicBezTo>
                <a:cubicBezTo>
                  <a:pt x="1855393" y="283616"/>
                  <a:pt x="1860422" y="278663"/>
                  <a:pt x="1865604" y="273329"/>
                </a:cubicBezTo>
                <a:cubicBezTo>
                  <a:pt x="1870786" y="267995"/>
                  <a:pt x="1875967" y="262585"/>
                  <a:pt x="1881149" y="257099"/>
                </a:cubicBezTo>
                <a:close/>
                <a:moveTo>
                  <a:pt x="108813" y="254356"/>
                </a:moveTo>
                <a:cubicBezTo>
                  <a:pt x="111252" y="257099"/>
                  <a:pt x="114833" y="260833"/>
                  <a:pt x="119557" y="265557"/>
                </a:cubicBezTo>
                <a:cubicBezTo>
                  <a:pt x="124282" y="270281"/>
                  <a:pt x="130149" y="275844"/>
                  <a:pt x="137160" y="282245"/>
                </a:cubicBezTo>
                <a:cubicBezTo>
                  <a:pt x="133502" y="287426"/>
                  <a:pt x="129387" y="292684"/>
                  <a:pt x="124815" y="298018"/>
                </a:cubicBezTo>
                <a:cubicBezTo>
                  <a:pt x="120243" y="303352"/>
                  <a:pt x="115214" y="308762"/>
                  <a:pt x="109728" y="314249"/>
                </a:cubicBezTo>
                <a:cubicBezTo>
                  <a:pt x="103022" y="308762"/>
                  <a:pt x="97078" y="303657"/>
                  <a:pt x="91897" y="298933"/>
                </a:cubicBezTo>
                <a:cubicBezTo>
                  <a:pt x="86715" y="294208"/>
                  <a:pt x="82143" y="289712"/>
                  <a:pt x="78181" y="285445"/>
                </a:cubicBezTo>
                <a:cubicBezTo>
                  <a:pt x="83058" y="280873"/>
                  <a:pt x="88087" y="275920"/>
                  <a:pt x="93268" y="270586"/>
                </a:cubicBezTo>
                <a:cubicBezTo>
                  <a:pt x="98450" y="265252"/>
                  <a:pt x="103632" y="259842"/>
                  <a:pt x="108813" y="254356"/>
                </a:cubicBezTo>
                <a:close/>
                <a:moveTo>
                  <a:pt x="1295095" y="251612"/>
                </a:moveTo>
                <a:cubicBezTo>
                  <a:pt x="1295400" y="276911"/>
                  <a:pt x="1295704" y="302209"/>
                  <a:pt x="1296009" y="327508"/>
                </a:cubicBezTo>
                <a:cubicBezTo>
                  <a:pt x="1296314" y="352806"/>
                  <a:pt x="1296466" y="378104"/>
                  <a:pt x="1296466" y="403403"/>
                </a:cubicBezTo>
                <a:cubicBezTo>
                  <a:pt x="1303782" y="407518"/>
                  <a:pt x="1311478" y="410604"/>
                  <a:pt x="1319555" y="412661"/>
                </a:cubicBezTo>
                <a:lnTo>
                  <a:pt x="1343468" y="415569"/>
                </a:lnTo>
                <a:lnTo>
                  <a:pt x="1361998" y="414718"/>
                </a:lnTo>
                <a:cubicBezTo>
                  <a:pt x="1369466" y="414033"/>
                  <a:pt x="1376934" y="413004"/>
                  <a:pt x="1384401" y="411632"/>
                </a:cubicBezTo>
                <a:cubicBezTo>
                  <a:pt x="1399336" y="408889"/>
                  <a:pt x="1411528" y="405384"/>
                  <a:pt x="1420977" y="401117"/>
                </a:cubicBezTo>
                <a:cubicBezTo>
                  <a:pt x="1418234" y="394106"/>
                  <a:pt x="1414805" y="386334"/>
                  <a:pt x="1410690" y="377800"/>
                </a:cubicBezTo>
                <a:cubicBezTo>
                  <a:pt x="1406575" y="369265"/>
                  <a:pt x="1402994" y="361798"/>
                  <a:pt x="1399946" y="355397"/>
                </a:cubicBezTo>
                <a:cubicBezTo>
                  <a:pt x="1396898" y="348691"/>
                  <a:pt x="1394460" y="342976"/>
                  <a:pt x="1392631" y="338252"/>
                </a:cubicBezTo>
                <a:cubicBezTo>
                  <a:pt x="1390802" y="333527"/>
                  <a:pt x="1389888" y="329336"/>
                  <a:pt x="1389888" y="325679"/>
                </a:cubicBezTo>
                <a:cubicBezTo>
                  <a:pt x="1389888" y="318364"/>
                  <a:pt x="1393545" y="310591"/>
                  <a:pt x="1400860" y="302362"/>
                </a:cubicBezTo>
                <a:cubicBezTo>
                  <a:pt x="1408176" y="294132"/>
                  <a:pt x="1417015" y="287274"/>
                  <a:pt x="1427378" y="281788"/>
                </a:cubicBezTo>
                <a:cubicBezTo>
                  <a:pt x="1429207" y="289712"/>
                  <a:pt x="1431264" y="299085"/>
                  <a:pt x="1433550" y="309905"/>
                </a:cubicBezTo>
                <a:cubicBezTo>
                  <a:pt x="1435836" y="320726"/>
                  <a:pt x="1438198" y="332537"/>
                  <a:pt x="1440637" y="345338"/>
                </a:cubicBezTo>
                <a:cubicBezTo>
                  <a:pt x="1442466" y="355092"/>
                  <a:pt x="1443837" y="363322"/>
                  <a:pt x="1444752" y="370027"/>
                </a:cubicBezTo>
                <a:cubicBezTo>
                  <a:pt x="1445666" y="376733"/>
                  <a:pt x="1446123" y="381914"/>
                  <a:pt x="1446123" y="385572"/>
                </a:cubicBezTo>
                <a:cubicBezTo>
                  <a:pt x="1446123" y="391973"/>
                  <a:pt x="1444447" y="399974"/>
                  <a:pt x="1441094" y="409575"/>
                </a:cubicBezTo>
                <a:cubicBezTo>
                  <a:pt x="1437741" y="419176"/>
                  <a:pt x="1433626" y="428701"/>
                  <a:pt x="1428750" y="438150"/>
                </a:cubicBezTo>
                <a:cubicBezTo>
                  <a:pt x="1407947" y="450723"/>
                  <a:pt x="1386030" y="458581"/>
                  <a:pt x="1362998" y="461724"/>
                </a:cubicBezTo>
                <a:lnTo>
                  <a:pt x="1346275" y="462847"/>
                </a:lnTo>
                <a:lnTo>
                  <a:pt x="1344930" y="463296"/>
                </a:lnTo>
                <a:lnTo>
                  <a:pt x="1342696" y="463088"/>
                </a:lnTo>
                <a:lnTo>
                  <a:pt x="1339596" y="463296"/>
                </a:lnTo>
                <a:lnTo>
                  <a:pt x="1337526" y="462606"/>
                </a:lnTo>
                <a:lnTo>
                  <a:pt x="1319784" y="460953"/>
                </a:lnTo>
                <a:cubicBezTo>
                  <a:pt x="1312316" y="459391"/>
                  <a:pt x="1305763" y="457048"/>
                  <a:pt x="1300124" y="453923"/>
                </a:cubicBezTo>
                <a:cubicBezTo>
                  <a:pt x="1288846" y="447675"/>
                  <a:pt x="1282141" y="438912"/>
                  <a:pt x="1280007" y="427634"/>
                </a:cubicBezTo>
                <a:lnTo>
                  <a:pt x="1276807" y="413004"/>
                </a:lnTo>
                <a:lnTo>
                  <a:pt x="1258976" y="448666"/>
                </a:lnTo>
                <a:cubicBezTo>
                  <a:pt x="1251051" y="447751"/>
                  <a:pt x="1244193" y="446913"/>
                  <a:pt x="1238402" y="446151"/>
                </a:cubicBezTo>
                <a:cubicBezTo>
                  <a:pt x="1232611" y="445389"/>
                  <a:pt x="1227353" y="444475"/>
                  <a:pt x="1222628" y="443408"/>
                </a:cubicBezTo>
                <a:cubicBezTo>
                  <a:pt x="1217904" y="442341"/>
                  <a:pt x="1213256" y="440893"/>
                  <a:pt x="1208684" y="439064"/>
                </a:cubicBezTo>
                <a:cubicBezTo>
                  <a:pt x="1201674" y="436626"/>
                  <a:pt x="1194511" y="433273"/>
                  <a:pt x="1187196" y="429006"/>
                </a:cubicBezTo>
                <a:cubicBezTo>
                  <a:pt x="1179880" y="424739"/>
                  <a:pt x="1173708" y="420319"/>
                  <a:pt x="1168679" y="415747"/>
                </a:cubicBezTo>
                <a:cubicBezTo>
                  <a:pt x="1163650" y="411175"/>
                  <a:pt x="1161135" y="407213"/>
                  <a:pt x="1161135" y="403860"/>
                </a:cubicBezTo>
                <a:cubicBezTo>
                  <a:pt x="1161135" y="401117"/>
                  <a:pt x="1162126" y="396621"/>
                  <a:pt x="1164107" y="390373"/>
                </a:cubicBezTo>
                <a:cubicBezTo>
                  <a:pt x="1166088" y="384124"/>
                  <a:pt x="1168450" y="377647"/>
                  <a:pt x="1171194" y="370942"/>
                </a:cubicBezTo>
                <a:cubicBezTo>
                  <a:pt x="1173937" y="364236"/>
                  <a:pt x="1176223" y="359207"/>
                  <a:pt x="1178052" y="355854"/>
                </a:cubicBezTo>
                <a:cubicBezTo>
                  <a:pt x="1180795" y="350368"/>
                  <a:pt x="1185976" y="344272"/>
                  <a:pt x="1193596" y="337566"/>
                </a:cubicBezTo>
                <a:cubicBezTo>
                  <a:pt x="1201826" y="329946"/>
                  <a:pt x="1211656" y="322478"/>
                  <a:pt x="1223086" y="315163"/>
                </a:cubicBezTo>
                <a:cubicBezTo>
                  <a:pt x="1234516" y="307848"/>
                  <a:pt x="1244955" y="302209"/>
                  <a:pt x="1254404" y="298247"/>
                </a:cubicBezTo>
                <a:lnTo>
                  <a:pt x="1252118" y="281788"/>
                </a:lnTo>
                <a:cubicBezTo>
                  <a:pt x="1258824" y="276606"/>
                  <a:pt x="1264462" y="272339"/>
                  <a:pt x="1269034" y="268986"/>
                </a:cubicBezTo>
                <a:cubicBezTo>
                  <a:pt x="1273606" y="265633"/>
                  <a:pt x="1277950" y="262585"/>
                  <a:pt x="1282065" y="259842"/>
                </a:cubicBezTo>
                <a:cubicBezTo>
                  <a:pt x="1286179" y="257099"/>
                  <a:pt x="1290523" y="254356"/>
                  <a:pt x="1295095" y="251612"/>
                </a:cubicBezTo>
                <a:close/>
                <a:moveTo>
                  <a:pt x="1944700" y="250241"/>
                </a:moveTo>
                <a:cubicBezTo>
                  <a:pt x="1947138" y="252984"/>
                  <a:pt x="1950796" y="256642"/>
                  <a:pt x="1955672" y="261214"/>
                </a:cubicBezTo>
                <a:cubicBezTo>
                  <a:pt x="1960549" y="265786"/>
                  <a:pt x="1966493" y="271424"/>
                  <a:pt x="1973504" y="278130"/>
                </a:cubicBezTo>
                <a:cubicBezTo>
                  <a:pt x="1965884" y="288798"/>
                  <a:pt x="1956587" y="299466"/>
                  <a:pt x="1945614" y="310134"/>
                </a:cubicBezTo>
                <a:cubicBezTo>
                  <a:pt x="1939213" y="304952"/>
                  <a:pt x="1933422" y="300076"/>
                  <a:pt x="1928241" y="295504"/>
                </a:cubicBezTo>
                <a:cubicBezTo>
                  <a:pt x="1923059" y="290932"/>
                  <a:pt x="1918487" y="286360"/>
                  <a:pt x="1914524" y="281788"/>
                </a:cubicBezTo>
                <a:cubicBezTo>
                  <a:pt x="1918792" y="277825"/>
                  <a:pt x="1923440" y="273177"/>
                  <a:pt x="1928469" y="267843"/>
                </a:cubicBezTo>
                <a:cubicBezTo>
                  <a:pt x="1933498" y="262509"/>
                  <a:pt x="1938908" y="256642"/>
                  <a:pt x="1944700" y="250241"/>
                </a:cubicBezTo>
                <a:close/>
                <a:moveTo>
                  <a:pt x="172364" y="247498"/>
                </a:moveTo>
                <a:cubicBezTo>
                  <a:pt x="174802" y="250241"/>
                  <a:pt x="178460" y="253898"/>
                  <a:pt x="183337" y="258470"/>
                </a:cubicBezTo>
                <a:cubicBezTo>
                  <a:pt x="188214" y="263042"/>
                  <a:pt x="194157" y="268681"/>
                  <a:pt x="201168" y="275387"/>
                </a:cubicBezTo>
                <a:cubicBezTo>
                  <a:pt x="193548" y="286055"/>
                  <a:pt x="184251" y="296723"/>
                  <a:pt x="173278" y="307391"/>
                </a:cubicBezTo>
                <a:cubicBezTo>
                  <a:pt x="166878" y="302209"/>
                  <a:pt x="161086" y="297332"/>
                  <a:pt x="155905" y="292760"/>
                </a:cubicBezTo>
                <a:cubicBezTo>
                  <a:pt x="150723" y="288188"/>
                  <a:pt x="146151" y="283616"/>
                  <a:pt x="142189" y="279044"/>
                </a:cubicBezTo>
                <a:cubicBezTo>
                  <a:pt x="146456" y="275082"/>
                  <a:pt x="151104" y="270434"/>
                  <a:pt x="156133" y="265100"/>
                </a:cubicBezTo>
                <a:cubicBezTo>
                  <a:pt x="161163" y="259766"/>
                  <a:pt x="166573" y="253898"/>
                  <a:pt x="172364" y="247498"/>
                </a:cubicBezTo>
                <a:close/>
                <a:moveTo>
                  <a:pt x="3866616" y="246736"/>
                </a:moveTo>
                <a:lnTo>
                  <a:pt x="3867073" y="252222"/>
                </a:lnTo>
                <a:cubicBezTo>
                  <a:pt x="3867073" y="260147"/>
                  <a:pt x="3863568" y="266243"/>
                  <a:pt x="3856558" y="270510"/>
                </a:cubicBezTo>
                <a:cubicBezTo>
                  <a:pt x="3848328" y="274472"/>
                  <a:pt x="3837965" y="278892"/>
                  <a:pt x="3825468" y="283769"/>
                </a:cubicBezTo>
                <a:cubicBezTo>
                  <a:pt x="3812972" y="288646"/>
                  <a:pt x="3798493" y="293980"/>
                  <a:pt x="3782034" y="299771"/>
                </a:cubicBezTo>
                <a:lnTo>
                  <a:pt x="3784320" y="278282"/>
                </a:lnTo>
                <a:cubicBezTo>
                  <a:pt x="3801998" y="271882"/>
                  <a:pt x="3817391" y="266167"/>
                  <a:pt x="3830497" y="261137"/>
                </a:cubicBezTo>
                <a:cubicBezTo>
                  <a:pt x="3843604" y="256108"/>
                  <a:pt x="3855644" y="251308"/>
                  <a:pt x="3866616" y="246736"/>
                </a:cubicBezTo>
                <a:close/>
                <a:moveTo>
                  <a:pt x="6304482" y="241097"/>
                </a:moveTo>
                <a:cubicBezTo>
                  <a:pt x="6308444" y="245059"/>
                  <a:pt x="6313093" y="249707"/>
                  <a:pt x="6318427" y="255041"/>
                </a:cubicBezTo>
                <a:cubicBezTo>
                  <a:pt x="6323761" y="260375"/>
                  <a:pt x="6329781" y="266243"/>
                  <a:pt x="6336486" y="272644"/>
                </a:cubicBezTo>
                <a:cubicBezTo>
                  <a:pt x="6332828" y="277825"/>
                  <a:pt x="6328409" y="283388"/>
                  <a:pt x="6323228" y="289331"/>
                </a:cubicBezTo>
                <a:cubicBezTo>
                  <a:pt x="6318046" y="295275"/>
                  <a:pt x="6312102" y="301600"/>
                  <a:pt x="6305397" y="308305"/>
                </a:cubicBezTo>
                <a:cubicBezTo>
                  <a:pt x="6290462" y="296418"/>
                  <a:pt x="6279032" y="285750"/>
                  <a:pt x="6271107" y="276301"/>
                </a:cubicBezTo>
                <a:cubicBezTo>
                  <a:pt x="6278422" y="268986"/>
                  <a:pt x="6284823" y="262433"/>
                  <a:pt x="6290309" y="256642"/>
                </a:cubicBezTo>
                <a:cubicBezTo>
                  <a:pt x="6295796" y="250850"/>
                  <a:pt x="6300520" y="245669"/>
                  <a:pt x="6304482" y="241097"/>
                </a:cubicBezTo>
                <a:close/>
                <a:moveTo>
                  <a:pt x="1761058" y="241097"/>
                </a:moveTo>
                <a:cubicBezTo>
                  <a:pt x="1765020" y="245059"/>
                  <a:pt x="1769668" y="249707"/>
                  <a:pt x="1775002" y="255041"/>
                </a:cubicBezTo>
                <a:cubicBezTo>
                  <a:pt x="1780336" y="260375"/>
                  <a:pt x="1786356" y="266243"/>
                  <a:pt x="1793062" y="272644"/>
                </a:cubicBezTo>
                <a:cubicBezTo>
                  <a:pt x="1789404" y="277825"/>
                  <a:pt x="1784984" y="283388"/>
                  <a:pt x="1779803" y="289331"/>
                </a:cubicBezTo>
                <a:cubicBezTo>
                  <a:pt x="1774621" y="295275"/>
                  <a:pt x="1768678" y="301600"/>
                  <a:pt x="1761972" y="308305"/>
                </a:cubicBezTo>
                <a:cubicBezTo>
                  <a:pt x="1747037" y="296418"/>
                  <a:pt x="1735607" y="285750"/>
                  <a:pt x="1727682" y="276301"/>
                </a:cubicBezTo>
                <a:cubicBezTo>
                  <a:pt x="1734998" y="268986"/>
                  <a:pt x="1741398" y="262433"/>
                  <a:pt x="1746885" y="256642"/>
                </a:cubicBezTo>
                <a:cubicBezTo>
                  <a:pt x="1752371" y="250850"/>
                  <a:pt x="1757095" y="245669"/>
                  <a:pt x="1761058" y="241097"/>
                </a:cubicBezTo>
                <a:close/>
                <a:moveTo>
                  <a:pt x="513283" y="241097"/>
                </a:moveTo>
                <a:cubicBezTo>
                  <a:pt x="517245" y="245059"/>
                  <a:pt x="521893" y="249707"/>
                  <a:pt x="527227" y="255041"/>
                </a:cubicBezTo>
                <a:cubicBezTo>
                  <a:pt x="532561" y="260375"/>
                  <a:pt x="538581" y="266243"/>
                  <a:pt x="545287" y="272644"/>
                </a:cubicBezTo>
                <a:cubicBezTo>
                  <a:pt x="541629" y="277825"/>
                  <a:pt x="537210" y="283388"/>
                  <a:pt x="532028" y="289331"/>
                </a:cubicBezTo>
                <a:cubicBezTo>
                  <a:pt x="526846" y="295275"/>
                  <a:pt x="520903" y="301600"/>
                  <a:pt x="514197" y="308305"/>
                </a:cubicBezTo>
                <a:cubicBezTo>
                  <a:pt x="499262" y="296418"/>
                  <a:pt x="487832" y="285750"/>
                  <a:pt x="479907" y="276301"/>
                </a:cubicBezTo>
                <a:cubicBezTo>
                  <a:pt x="487222" y="268986"/>
                  <a:pt x="493623" y="262433"/>
                  <a:pt x="499110" y="256642"/>
                </a:cubicBezTo>
                <a:cubicBezTo>
                  <a:pt x="504596" y="250850"/>
                  <a:pt x="509320" y="245669"/>
                  <a:pt x="513283" y="241097"/>
                </a:cubicBezTo>
                <a:close/>
                <a:moveTo>
                  <a:pt x="5685891" y="219075"/>
                </a:moveTo>
                <a:lnTo>
                  <a:pt x="5686348" y="224561"/>
                </a:lnTo>
                <a:cubicBezTo>
                  <a:pt x="5686348" y="232486"/>
                  <a:pt x="5682842" y="238582"/>
                  <a:pt x="5675832" y="242849"/>
                </a:cubicBezTo>
                <a:cubicBezTo>
                  <a:pt x="5667908" y="246812"/>
                  <a:pt x="5657696" y="251231"/>
                  <a:pt x="5645200" y="256108"/>
                </a:cubicBezTo>
                <a:cubicBezTo>
                  <a:pt x="5632704" y="260985"/>
                  <a:pt x="5618073" y="266319"/>
                  <a:pt x="5601308" y="272110"/>
                </a:cubicBezTo>
                <a:lnTo>
                  <a:pt x="5603594" y="250165"/>
                </a:lnTo>
                <a:cubicBezTo>
                  <a:pt x="5624016" y="242849"/>
                  <a:pt x="5640780" y="236753"/>
                  <a:pt x="5653887" y="231877"/>
                </a:cubicBezTo>
                <a:cubicBezTo>
                  <a:pt x="5666993" y="227000"/>
                  <a:pt x="5677661" y="222733"/>
                  <a:pt x="5685891" y="219075"/>
                </a:cubicBezTo>
                <a:close/>
                <a:moveTo>
                  <a:pt x="3861130" y="213817"/>
                </a:moveTo>
                <a:lnTo>
                  <a:pt x="3861587" y="219761"/>
                </a:lnTo>
                <a:cubicBezTo>
                  <a:pt x="3861587" y="227990"/>
                  <a:pt x="3858082" y="234086"/>
                  <a:pt x="3851072" y="238049"/>
                </a:cubicBezTo>
                <a:cubicBezTo>
                  <a:pt x="3842842" y="242011"/>
                  <a:pt x="3832478" y="246431"/>
                  <a:pt x="3819982" y="251308"/>
                </a:cubicBezTo>
                <a:cubicBezTo>
                  <a:pt x="3807485" y="256184"/>
                  <a:pt x="3793007" y="261366"/>
                  <a:pt x="3776548" y="266852"/>
                </a:cubicBezTo>
                <a:lnTo>
                  <a:pt x="3778834" y="245364"/>
                </a:lnTo>
                <a:cubicBezTo>
                  <a:pt x="3797122" y="238658"/>
                  <a:pt x="3812895" y="232867"/>
                  <a:pt x="3826154" y="227990"/>
                </a:cubicBezTo>
                <a:cubicBezTo>
                  <a:pt x="3839413" y="223114"/>
                  <a:pt x="3851072" y="218389"/>
                  <a:pt x="3861130" y="213817"/>
                </a:cubicBezTo>
                <a:close/>
                <a:moveTo>
                  <a:pt x="6555486" y="202692"/>
                </a:moveTo>
                <a:cubicBezTo>
                  <a:pt x="6559448" y="206654"/>
                  <a:pt x="6564096" y="211303"/>
                  <a:pt x="6569430" y="216637"/>
                </a:cubicBezTo>
                <a:cubicBezTo>
                  <a:pt x="6574764" y="221971"/>
                  <a:pt x="6580784" y="227838"/>
                  <a:pt x="6587489" y="234239"/>
                </a:cubicBezTo>
                <a:cubicBezTo>
                  <a:pt x="6583832" y="239420"/>
                  <a:pt x="6579412" y="244983"/>
                  <a:pt x="6574230" y="250927"/>
                </a:cubicBezTo>
                <a:cubicBezTo>
                  <a:pt x="6569048" y="256870"/>
                  <a:pt x="6563106" y="263195"/>
                  <a:pt x="6556400" y="269900"/>
                </a:cubicBezTo>
                <a:cubicBezTo>
                  <a:pt x="6541464" y="258013"/>
                  <a:pt x="6530034" y="247345"/>
                  <a:pt x="6522110" y="237896"/>
                </a:cubicBezTo>
                <a:cubicBezTo>
                  <a:pt x="6529425" y="230581"/>
                  <a:pt x="6535826" y="224028"/>
                  <a:pt x="6541312" y="218237"/>
                </a:cubicBezTo>
                <a:cubicBezTo>
                  <a:pt x="6546798" y="212446"/>
                  <a:pt x="6551523" y="207264"/>
                  <a:pt x="6555486" y="202692"/>
                </a:cubicBezTo>
                <a:close/>
                <a:moveTo>
                  <a:pt x="3380841" y="190500"/>
                </a:moveTo>
                <a:lnTo>
                  <a:pt x="3381298" y="195986"/>
                </a:lnTo>
                <a:cubicBezTo>
                  <a:pt x="3381298" y="203911"/>
                  <a:pt x="3377793" y="210007"/>
                  <a:pt x="3370783" y="214274"/>
                </a:cubicBezTo>
                <a:cubicBezTo>
                  <a:pt x="3362858" y="218237"/>
                  <a:pt x="3352647" y="222656"/>
                  <a:pt x="3340150" y="227533"/>
                </a:cubicBezTo>
                <a:cubicBezTo>
                  <a:pt x="3327654" y="232410"/>
                  <a:pt x="3313024" y="237744"/>
                  <a:pt x="3296259" y="243535"/>
                </a:cubicBezTo>
                <a:lnTo>
                  <a:pt x="3298545" y="221590"/>
                </a:lnTo>
                <a:cubicBezTo>
                  <a:pt x="3318967" y="214274"/>
                  <a:pt x="3335731" y="208178"/>
                  <a:pt x="3348837" y="203302"/>
                </a:cubicBezTo>
                <a:cubicBezTo>
                  <a:pt x="3361944" y="198425"/>
                  <a:pt x="3372612" y="194158"/>
                  <a:pt x="3380841" y="190500"/>
                </a:cubicBezTo>
                <a:close/>
                <a:moveTo>
                  <a:pt x="2094966" y="190500"/>
                </a:moveTo>
                <a:lnTo>
                  <a:pt x="2095424" y="195986"/>
                </a:lnTo>
                <a:cubicBezTo>
                  <a:pt x="2095424" y="203911"/>
                  <a:pt x="2091918" y="210007"/>
                  <a:pt x="2084908" y="214274"/>
                </a:cubicBezTo>
                <a:cubicBezTo>
                  <a:pt x="2076983" y="218237"/>
                  <a:pt x="2066772" y="222656"/>
                  <a:pt x="2054276" y="227533"/>
                </a:cubicBezTo>
                <a:cubicBezTo>
                  <a:pt x="2041778" y="232410"/>
                  <a:pt x="2027148" y="237744"/>
                  <a:pt x="2010384" y="243535"/>
                </a:cubicBezTo>
                <a:lnTo>
                  <a:pt x="2012670" y="221590"/>
                </a:lnTo>
                <a:cubicBezTo>
                  <a:pt x="2033092" y="214274"/>
                  <a:pt x="2049856" y="208178"/>
                  <a:pt x="2062962" y="203302"/>
                </a:cubicBezTo>
                <a:cubicBezTo>
                  <a:pt x="2076069" y="198425"/>
                  <a:pt x="2086737" y="194158"/>
                  <a:pt x="2094966" y="190500"/>
                </a:cubicBezTo>
                <a:close/>
                <a:moveTo>
                  <a:pt x="6708114" y="186233"/>
                </a:moveTo>
                <a:cubicBezTo>
                  <a:pt x="6712076" y="190195"/>
                  <a:pt x="6716724" y="194843"/>
                  <a:pt x="6722058" y="200177"/>
                </a:cubicBezTo>
                <a:cubicBezTo>
                  <a:pt x="6727392" y="205511"/>
                  <a:pt x="6733412" y="211379"/>
                  <a:pt x="6740118" y="217780"/>
                </a:cubicBezTo>
                <a:cubicBezTo>
                  <a:pt x="6736460" y="222961"/>
                  <a:pt x="6732040" y="228524"/>
                  <a:pt x="6726859" y="234467"/>
                </a:cubicBezTo>
                <a:cubicBezTo>
                  <a:pt x="6721677" y="240411"/>
                  <a:pt x="6715734" y="246736"/>
                  <a:pt x="6709028" y="253441"/>
                </a:cubicBezTo>
                <a:cubicBezTo>
                  <a:pt x="6694092" y="241554"/>
                  <a:pt x="6682663" y="230886"/>
                  <a:pt x="6674738" y="221437"/>
                </a:cubicBezTo>
                <a:cubicBezTo>
                  <a:pt x="6682053" y="214122"/>
                  <a:pt x="6688454" y="207569"/>
                  <a:pt x="6693941" y="201778"/>
                </a:cubicBezTo>
                <a:cubicBezTo>
                  <a:pt x="6699427" y="195986"/>
                  <a:pt x="6704152" y="190805"/>
                  <a:pt x="6708114" y="186233"/>
                </a:cubicBezTo>
                <a:close/>
                <a:moveTo>
                  <a:pt x="2183739" y="186233"/>
                </a:moveTo>
                <a:cubicBezTo>
                  <a:pt x="2187702" y="190195"/>
                  <a:pt x="2192350" y="194843"/>
                  <a:pt x="2197684" y="200177"/>
                </a:cubicBezTo>
                <a:cubicBezTo>
                  <a:pt x="2203018" y="205511"/>
                  <a:pt x="2209038" y="211379"/>
                  <a:pt x="2215743" y="217780"/>
                </a:cubicBezTo>
                <a:cubicBezTo>
                  <a:pt x="2212086" y="222961"/>
                  <a:pt x="2207666" y="228524"/>
                  <a:pt x="2202484" y="234467"/>
                </a:cubicBezTo>
                <a:cubicBezTo>
                  <a:pt x="2197303" y="240411"/>
                  <a:pt x="2191359" y="246736"/>
                  <a:pt x="2184654" y="253441"/>
                </a:cubicBezTo>
                <a:cubicBezTo>
                  <a:pt x="2169718" y="241554"/>
                  <a:pt x="2158288" y="230886"/>
                  <a:pt x="2150364" y="221437"/>
                </a:cubicBezTo>
                <a:cubicBezTo>
                  <a:pt x="2157679" y="214122"/>
                  <a:pt x="2164080" y="207569"/>
                  <a:pt x="2169566" y="201778"/>
                </a:cubicBezTo>
                <a:cubicBezTo>
                  <a:pt x="2175052" y="195986"/>
                  <a:pt x="2179777" y="190805"/>
                  <a:pt x="2183739" y="186233"/>
                </a:cubicBezTo>
                <a:close/>
                <a:moveTo>
                  <a:pt x="1903171" y="180442"/>
                </a:moveTo>
                <a:cubicBezTo>
                  <a:pt x="1901037" y="180442"/>
                  <a:pt x="1898827" y="181280"/>
                  <a:pt x="1896541" y="182956"/>
                </a:cubicBezTo>
                <a:cubicBezTo>
                  <a:pt x="1894255" y="184633"/>
                  <a:pt x="1893265" y="187147"/>
                  <a:pt x="1893570" y="190500"/>
                </a:cubicBezTo>
                <a:cubicBezTo>
                  <a:pt x="1893570" y="193548"/>
                  <a:pt x="1894484" y="196367"/>
                  <a:pt x="1896313" y="198958"/>
                </a:cubicBezTo>
                <a:cubicBezTo>
                  <a:pt x="1898142" y="201549"/>
                  <a:pt x="1901190" y="202844"/>
                  <a:pt x="1905457" y="202844"/>
                </a:cubicBezTo>
                <a:cubicBezTo>
                  <a:pt x="1908505" y="202844"/>
                  <a:pt x="1911400" y="201778"/>
                  <a:pt x="1914144" y="199644"/>
                </a:cubicBezTo>
                <a:cubicBezTo>
                  <a:pt x="1916887" y="197510"/>
                  <a:pt x="1918258" y="195529"/>
                  <a:pt x="1918258" y="193700"/>
                </a:cubicBezTo>
                <a:cubicBezTo>
                  <a:pt x="1918258" y="190957"/>
                  <a:pt x="1916658" y="188062"/>
                  <a:pt x="1913458" y="185014"/>
                </a:cubicBezTo>
                <a:cubicBezTo>
                  <a:pt x="1910258" y="181966"/>
                  <a:pt x="1906828" y="180442"/>
                  <a:pt x="1903171" y="180442"/>
                </a:cubicBezTo>
                <a:close/>
                <a:moveTo>
                  <a:pt x="6343116" y="171450"/>
                </a:moveTo>
                <a:lnTo>
                  <a:pt x="6343574" y="176936"/>
                </a:lnTo>
                <a:cubicBezTo>
                  <a:pt x="6343572" y="184861"/>
                  <a:pt x="6340068" y="190957"/>
                  <a:pt x="6333058" y="195224"/>
                </a:cubicBezTo>
                <a:cubicBezTo>
                  <a:pt x="6325133" y="199187"/>
                  <a:pt x="6314922" y="203606"/>
                  <a:pt x="6302425" y="208483"/>
                </a:cubicBezTo>
                <a:cubicBezTo>
                  <a:pt x="6289928" y="213360"/>
                  <a:pt x="6275298" y="218694"/>
                  <a:pt x="6258534" y="224485"/>
                </a:cubicBezTo>
                <a:lnTo>
                  <a:pt x="6260820" y="202540"/>
                </a:lnTo>
                <a:cubicBezTo>
                  <a:pt x="6281241" y="195224"/>
                  <a:pt x="6298005" y="189128"/>
                  <a:pt x="6311112" y="184252"/>
                </a:cubicBezTo>
                <a:cubicBezTo>
                  <a:pt x="6324218" y="179375"/>
                  <a:pt x="6334886" y="175108"/>
                  <a:pt x="6343116" y="171450"/>
                </a:cubicBezTo>
                <a:close/>
                <a:moveTo>
                  <a:pt x="4838166" y="171450"/>
                </a:moveTo>
                <a:lnTo>
                  <a:pt x="4838624" y="176936"/>
                </a:lnTo>
                <a:cubicBezTo>
                  <a:pt x="4838622" y="184861"/>
                  <a:pt x="4835118" y="190957"/>
                  <a:pt x="4828108" y="195224"/>
                </a:cubicBezTo>
                <a:cubicBezTo>
                  <a:pt x="4820182" y="199187"/>
                  <a:pt x="4809972" y="203606"/>
                  <a:pt x="4797475" y="208483"/>
                </a:cubicBezTo>
                <a:cubicBezTo>
                  <a:pt x="4784978" y="213360"/>
                  <a:pt x="4770348" y="218694"/>
                  <a:pt x="4753584" y="224485"/>
                </a:cubicBezTo>
                <a:lnTo>
                  <a:pt x="4755870" y="202540"/>
                </a:lnTo>
                <a:cubicBezTo>
                  <a:pt x="4776292" y="195224"/>
                  <a:pt x="4793056" y="189128"/>
                  <a:pt x="4806162" y="184252"/>
                </a:cubicBezTo>
                <a:cubicBezTo>
                  <a:pt x="4819268" y="179375"/>
                  <a:pt x="4829936" y="175108"/>
                  <a:pt x="4838166" y="171450"/>
                </a:cubicBezTo>
                <a:close/>
                <a:moveTo>
                  <a:pt x="4209516" y="171450"/>
                </a:moveTo>
                <a:lnTo>
                  <a:pt x="4209974" y="176936"/>
                </a:lnTo>
                <a:cubicBezTo>
                  <a:pt x="4209974" y="184861"/>
                  <a:pt x="4206468" y="190957"/>
                  <a:pt x="4199458" y="195224"/>
                </a:cubicBezTo>
                <a:cubicBezTo>
                  <a:pt x="4191533" y="199187"/>
                  <a:pt x="4181322" y="203606"/>
                  <a:pt x="4168826" y="208483"/>
                </a:cubicBezTo>
                <a:cubicBezTo>
                  <a:pt x="4156328" y="213360"/>
                  <a:pt x="4141698" y="218694"/>
                  <a:pt x="4124934" y="224485"/>
                </a:cubicBezTo>
                <a:lnTo>
                  <a:pt x="4127220" y="202540"/>
                </a:lnTo>
                <a:cubicBezTo>
                  <a:pt x="4147642" y="195224"/>
                  <a:pt x="4164406" y="189128"/>
                  <a:pt x="4177512" y="184252"/>
                </a:cubicBezTo>
                <a:cubicBezTo>
                  <a:pt x="4190618" y="179375"/>
                  <a:pt x="4201286" y="175108"/>
                  <a:pt x="4209516" y="171450"/>
                </a:cubicBezTo>
                <a:close/>
                <a:moveTo>
                  <a:pt x="1799691" y="171450"/>
                </a:moveTo>
                <a:lnTo>
                  <a:pt x="1800148" y="176936"/>
                </a:lnTo>
                <a:cubicBezTo>
                  <a:pt x="1800148" y="184861"/>
                  <a:pt x="1796643" y="190957"/>
                  <a:pt x="1789633" y="195224"/>
                </a:cubicBezTo>
                <a:cubicBezTo>
                  <a:pt x="1781708" y="199187"/>
                  <a:pt x="1771497" y="203606"/>
                  <a:pt x="1759000" y="208483"/>
                </a:cubicBezTo>
                <a:cubicBezTo>
                  <a:pt x="1746504" y="213360"/>
                  <a:pt x="1731873" y="218694"/>
                  <a:pt x="1715109" y="224485"/>
                </a:cubicBezTo>
                <a:lnTo>
                  <a:pt x="1717395" y="202540"/>
                </a:lnTo>
                <a:cubicBezTo>
                  <a:pt x="1737817" y="195224"/>
                  <a:pt x="1754581" y="189128"/>
                  <a:pt x="1767687" y="184252"/>
                </a:cubicBezTo>
                <a:cubicBezTo>
                  <a:pt x="1780794" y="179375"/>
                  <a:pt x="1791462" y="175108"/>
                  <a:pt x="1799691" y="171450"/>
                </a:cubicBezTo>
                <a:close/>
                <a:moveTo>
                  <a:pt x="5077510" y="166345"/>
                </a:moveTo>
                <a:cubicBezTo>
                  <a:pt x="5080558" y="171831"/>
                  <a:pt x="5082616" y="177241"/>
                  <a:pt x="5083683" y="182575"/>
                </a:cubicBezTo>
                <a:cubicBezTo>
                  <a:pt x="5084750" y="187909"/>
                  <a:pt x="5085282" y="191795"/>
                  <a:pt x="5085282" y="194234"/>
                </a:cubicBezTo>
                <a:cubicBezTo>
                  <a:pt x="5085282" y="201549"/>
                  <a:pt x="5082996" y="207721"/>
                  <a:pt x="5078425" y="212750"/>
                </a:cubicBezTo>
                <a:cubicBezTo>
                  <a:pt x="5073852" y="217780"/>
                  <a:pt x="5068214" y="220294"/>
                  <a:pt x="5061508" y="220294"/>
                </a:cubicBezTo>
                <a:cubicBezTo>
                  <a:pt x="5056022" y="220294"/>
                  <a:pt x="5051450" y="218770"/>
                  <a:pt x="5047792" y="215722"/>
                </a:cubicBezTo>
                <a:cubicBezTo>
                  <a:pt x="5043525" y="224866"/>
                  <a:pt x="5036514" y="229438"/>
                  <a:pt x="5026761" y="229438"/>
                </a:cubicBezTo>
                <a:cubicBezTo>
                  <a:pt x="5020665" y="229438"/>
                  <a:pt x="5015788" y="227686"/>
                  <a:pt x="5012130" y="224180"/>
                </a:cubicBezTo>
                <a:cubicBezTo>
                  <a:pt x="5008474" y="220675"/>
                  <a:pt x="5006644" y="215722"/>
                  <a:pt x="5006644" y="209321"/>
                </a:cubicBezTo>
                <a:cubicBezTo>
                  <a:pt x="5006644" y="202921"/>
                  <a:pt x="5008626" y="196215"/>
                  <a:pt x="5012588" y="189205"/>
                </a:cubicBezTo>
                <a:lnTo>
                  <a:pt x="5021275" y="191033"/>
                </a:lnTo>
                <a:cubicBezTo>
                  <a:pt x="5020360" y="194081"/>
                  <a:pt x="5019904" y="197891"/>
                  <a:pt x="5019904" y="202463"/>
                </a:cubicBezTo>
                <a:cubicBezTo>
                  <a:pt x="5019904" y="209779"/>
                  <a:pt x="5022494" y="213436"/>
                  <a:pt x="5027676" y="213436"/>
                </a:cubicBezTo>
                <a:cubicBezTo>
                  <a:pt x="5030418" y="213436"/>
                  <a:pt x="5032780" y="212293"/>
                  <a:pt x="5034762" y="210007"/>
                </a:cubicBezTo>
                <a:cubicBezTo>
                  <a:pt x="5036743" y="207721"/>
                  <a:pt x="5037582" y="204749"/>
                  <a:pt x="5037277" y="201092"/>
                </a:cubicBezTo>
                <a:lnTo>
                  <a:pt x="5036362" y="186919"/>
                </a:lnTo>
                <a:lnTo>
                  <a:pt x="5048707" y="179146"/>
                </a:lnTo>
                <a:cubicBezTo>
                  <a:pt x="5049926" y="188900"/>
                  <a:pt x="5051679" y="195529"/>
                  <a:pt x="5053965" y="199034"/>
                </a:cubicBezTo>
                <a:cubicBezTo>
                  <a:pt x="5056250" y="202540"/>
                  <a:pt x="5059680" y="204292"/>
                  <a:pt x="5064252" y="204292"/>
                </a:cubicBezTo>
                <a:cubicBezTo>
                  <a:pt x="5065776" y="204292"/>
                  <a:pt x="5067147" y="203835"/>
                  <a:pt x="5068366" y="202921"/>
                </a:cubicBezTo>
                <a:cubicBezTo>
                  <a:pt x="5069586" y="202006"/>
                  <a:pt x="5070500" y="200939"/>
                  <a:pt x="5071110" y="199720"/>
                </a:cubicBezTo>
                <a:cubicBezTo>
                  <a:pt x="5070500" y="196672"/>
                  <a:pt x="5068366" y="191186"/>
                  <a:pt x="5064709" y="183261"/>
                </a:cubicBezTo>
                <a:lnTo>
                  <a:pt x="5063794" y="179603"/>
                </a:lnTo>
                <a:cubicBezTo>
                  <a:pt x="5063794" y="176860"/>
                  <a:pt x="5065014" y="174193"/>
                  <a:pt x="5067452" y="171602"/>
                </a:cubicBezTo>
                <a:cubicBezTo>
                  <a:pt x="5069890" y="169012"/>
                  <a:pt x="5073244" y="167259"/>
                  <a:pt x="5077510" y="166345"/>
                </a:cubicBezTo>
                <a:close/>
                <a:moveTo>
                  <a:pt x="1905457" y="162154"/>
                </a:moveTo>
                <a:cubicBezTo>
                  <a:pt x="1912162" y="161849"/>
                  <a:pt x="1918030" y="164668"/>
                  <a:pt x="1923059" y="170612"/>
                </a:cubicBezTo>
                <a:cubicBezTo>
                  <a:pt x="1928088" y="176555"/>
                  <a:pt x="1930603" y="184252"/>
                  <a:pt x="1930603" y="193700"/>
                </a:cubicBezTo>
                <a:cubicBezTo>
                  <a:pt x="1930603" y="200711"/>
                  <a:pt x="1928012" y="206807"/>
                  <a:pt x="1922830" y="211988"/>
                </a:cubicBezTo>
                <a:cubicBezTo>
                  <a:pt x="1917649" y="217170"/>
                  <a:pt x="1911705" y="219761"/>
                  <a:pt x="1905000" y="219761"/>
                </a:cubicBezTo>
                <a:cubicBezTo>
                  <a:pt x="1897989" y="219761"/>
                  <a:pt x="1892274" y="217246"/>
                  <a:pt x="1887855" y="212217"/>
                </a:cubicBezTo>
                <a:cubicBezTo>
                  <a:pt x="1883435" y="207188"/>
                  <a:pt x="1881225" y="200863"/>
                  <a:pt x="1881225" y="193243"/>
                </a:cubicBezTo>
                <a:cubicBezTo>
                  <a:pt x="1881225" y="184404"/>
                  <a:pt x="1883740" y="177013"/>
                  <a:pt x="1888769" y="171069"/>
                </a:cubicBezTo>
                <a:cubicBezTo>
                  <a:pt x="1893798" y="165125"/>
                  <a:pt x="1899361" y="162154"/>
                  <a:pt x="1905457" y="162154"/>
                </a:cubicBezTo>
                <a:close/>
                <a:moveTo>
                  <a:pt x="6933666" y="161925"/>
                </a:moveTo>
                <a:lnTo>
                  <a:pt x="6934124" y="167411"/>
                </a:lnTo>
                <a:cubicBezTo>
                  <a:pt x="6934122" y="175336"/>
                  <a:pt x="6930618" y="181432"/>
                  <a:pt x="6923608" y="185699"/>
                </a:cubicBezTo>
                <a:cubicBezTo>
                  <a:pt x="6915682" y="189662"/>
                  <a:pt x="6905472" y="194081"/>
                  <a:pt x="6892975" y="198958"/>
                </a:cubicBezTo>
                <a:cubicBezTo>
                  <a:pt x="6880478" y="203835"/>
                  <a:pt x="6865848" y="209169"/>
                  <a:pt x="6849084" y="214960"/>
                </a:cubicBezTo>
                <a:lnTo>
                  <a:pt x="6851370" y="193015"/>
                </a:lnTo>
                <a:cubicBezTo>
                  <a:pt x="6871792" y="185699"/>
                  <a:pt x="6888555" y="179603"/>
                  <a:pt x="6901662" y="174727"/>
                </a:cubicBezTo>
                <a:cubicBezTo>
                  <a:pt x="6914768" y="169850"/>
                  <a:pt x="6925436" y="165583"/>
                  <a:pt x="6933666" y="161925"/>
                </a:cubicBezTo>
                <a:close/>
                <a:moveTo>
                  <a:pt x="2471547" y="160630"/>
                </a:moveTo>
                <a:cubicBezTo>
                  <a:pt x="2475509" y="164592"/>
                  <a:pt x="2480158" y="169240"/>
                  <a:pt x="2485491" y="174574"/>
                </a:cubicBezTo>
                <a:cubicBezTo>
                  <a:pt x="2490825" y="179908"/>
                  <a:pt x="2496845" y="185776"/>
                  <a:pt x="2503551" y="192176"/>
                </a:cubicBezTo>
                <a:cubicBezTo>
                  <a:pt x="2499893" y="197358"/>
                  <a:pt x="2495474" y="202921"/>
                  <a:pt x="2490292" y="208864"/>
                </a:cubicBezTo>
                <a:cubicBezTo>
                  <a:pt x="2485110" y="214808"/>
                  <a:pt x="2479166" y="221132"/>
                  <a:pt x="2472461" y="227838"/>
                </a:cubicBezTo>
                <a:cubicBezTo>
                  <a:pt x="2457526" y="215951"/>
                  <a:pt x="2446096" y="205283"/>
                  <a:pt x="2438171" y="195834"/>
                </a:cubicBezTo>
                <a:cubicBezTo>
                  <a:pt x="2445486" y="188519"/>
                  <a:pt x="2451887" y="181966"/>
                  <a:pt x="2457373" y="176174"/>
                </a:cubicBezTo>
                <a:cubicBezTo>
                  <a:pt x="2462860" y="170383"/>
                  <a:pt x="2467584" y="165202"/>
                  <a:pt x="2471547" y="160630"/>
                </a:cubicBezTo>
                <a:close/>
                <a:moveTo>
                  <a:pt x="3188436" y="160172"/>
                </a:moveTo>
                <a:cubicBezTo>
                  <a:pt x="3190874" y="171450"/>
                  <a:pt x="3192551" y="180823"/>
                  <a:pt x="3193466" y="188290"/>
                </a:cubicBezTo>
                <a:cubicBezTo>
                  <a:pt x="3194380" y="195758"/>
                  <a:pt x="3195066" y="202463"/>
                  <a:pt x="3195523" y="208407"/>
                </a:cubicBezTo>
                <a:cubicBezTo>
                  <a:pt x="3195980" y="214351"/>
                  <a:pt x="3196209" y="220980"/>
                  <a:pt x="3196209" y="228295"/>
                </a:cubicBezTo>
                <a:cubicBezTo>
                  <a:pt x="3196209" y="243840"/>
                  <a:pt x="3191941" y="256946"/>
                  <a:pt x="3183407" y="267614"/>
                </a:cubicBezTo>
                <a:lnTo>
                  <a:pt x="3180664" y="266700"/>
                </a:lnTo>
                <a:cubicBezTo>
                  <a:pt x="3180664" y="254203"/>
                  <a:pt x="3179826" y="242087"/>
                  <a:pt x="3178149" y="230353"/>
                </a:cubicBezTo>
                <a:cubicBezTo>
                  <a:pt x="3176473" y="218618"/>
                  <a:pt x="3174263" y="207416"/>
                  <a:pt x="3171520" y="196748"/>
                </a:cubicBezTo>
                <a:cubicBezTo>
                  <a:pt x="3170605" y="192786"/>
                  <a:pt x="3170148" y="189281"/>
                  <a:pt x="3170148" y="186233"/>
                </a:cubicBezTo>
                <a:cubicBezTo>
                  <a:pt x="3170148" y="180137"/>
                  <a:pt x="3171900" y="174727"/>
                  <a:pt x="3175406" y="170002"/>
                </a:cubicBezTo>
                <a:cubicBezTo>
                  <a:pt x="3178911" y="165278"/>
                  <a:pt x="3183254" y="162001"/>
                  <a:pt x="3188436" y="160172"/>
                </a:cubicBezTo>
                <a:close/>
                <a:moveTo>
                  <a:pt x="359511" y="160172"/>
                </a:moveTo>
                <a:cubicBezTo>
                  <a:pt x="361949" y="171450"/>
                  <a:pt x="363626" y="180823"/>
                  <a:pt x="364540" y="188290"/>
                </a:cubicBezTo>
                <a:cubicBezTo>
                  <a:pt x="365455" y="195758"/>
                  <a:pt x="366140" y="202463"/>
                  <a:pt x="366598" y="208407"/>
                </a:cubicBezTo>
                <a:cubicBezTo>
                  <a:pt x="367055" y="214351"/>
                  <a:pt x="367284" y="220980"/>
                  <a:pt x="367284" y="228295"/>
                </a:cubicBezTo>
                <a:cubicBezTo>
                  <a:pt x="367284" y="243840"/>
                  <a:pt x="363016" y="256946"/>
                  <a:pt x="354482" y="267614"/>
                </a:cubicBezTo>
                <a:lnTo>
                  <a:pt x="351739" y="266700"/>
                </a:lnTo>
                <a:cubicBezTo>
                  <a:pt x="351739" y="254203"/>
                  <a:pt x="350900" y="242087"/>
                  <a:pt x="349224" y="230353"/>
                </a:cubicBezTo>
                <a:cubicBezTo>
                  <a:pt x="347548" y="218618"/>
                  <a:pt x="345338" y="207416"/>
                  <a:pt x="342595" y="196748"/>
                </a:cubicBezTo>
                <a:cubicBezTo>
                  <a:pt x="341680" y="192786"/>
                  <a:pt x="341223" y="189281"/>
                  <a:pt x="341223" y="186233"/>
                </a:cubicBezTo>
                <a:cubicBezTo>
                  <a:pt x="341223" y="180137"/>
                  <a:pt x="342976" y="174727"/>
                  <a:pt x="346481" y="170002"/>
                </a:cubicBezTo>
                <a:cubicBezTo>
                  <a:pt x="349986" y="165278"/>
                  <a:pt x="354330" y="162001"/>
                  <a:pt x="359511" y="160172"/>
                </a:cubicBezTo>
                <a:close/>
                <a:moveTo>
                  <a:pt x="543610" y="156820"/>
                </a:moveTo>
                <a:cubicBezTo>
                  <a:pt x="546658" y="162306"/>
                  <a:pt x="548716" y="167716"/>
                  <a:pt x="549783" y="173050"/>
                </a:cubicBezTo>
                <a:cubicBezTo>
                  <a:pt x="550849" y="178384"/>
                  <a:pt x="551383" y="182270"/>
                  <a:pt x="551383" y="184709"/>
                </a:cubicBezTo>
                <a:cubicBezTo>
                  <a:pt x="551383" y="192024"/>
                  <a:pt x="549097" y="198196"/>
                  <a:pt x="544525" y="203225"/>
                </a:cubicBezTo>
                <a:cubicBezTo>
                  <a:pt x="539953" y="208255"/>
                  <a:pt x="534314" y="210769"/>
                  <a:pt x="527608" y="210769"/>
                </a:cubicBezTo>
                <a:cubicBezTo>
                  <a:pt x="522122" y="210769"/>
                  <a:pt x="517550" y="209245"/>
                  <a:pt x="513892" y="206197"/>
                </a:cubicBezTo>
                <a:cubicBezTo>
                  <a:pt x="509625" y="215341"/>
                  <a:pt x="502615" y="219913"/>
                  <a:pt x="492861" y="219913"/>
                </a:cubicBezTo>
                <a:cubicBezTo>
                  <a:pt x="486765" y="219913"/>
                  <a:pt x="481888" y="218161"/>
                  <a:pt x="478231" y="214655"/>
                </a:cubicBezTo>
                <a:cubicBezTo>
                  <a:pt x="474573" y="211150"/>
                  <a:pt x="472744" y="206197"/>
                  <a:pt x="472744" y="199796"/>
                </a:cubicBezTo>
                <a:cubicBezTo>
                  <a:pt x="472744" y="193396"/>
                  <a:pt x="474726" y="186690"/>
                  <a:pt x="478688" y="179680"/>
                </a:cubicBezTo>
                <a:lnTo>
                  <a:pt x="487375" y="181508"/>
                </a:lnTo>
                <a:cubicBezTo>
                  <a:pt x="486460" y="184556"/>
                  <a:pt x="486003" y="188366"/>
                  <a:pt x="486003" y="192938"/>
                </a:cubicBezTo>
                <a:cubicBezTo>
                  <a:pt x="486003" y="200254"/>
                  <a:pt x="488594" y="203911"/>
                  <a:pt x="493776" y="203911"/>
                </a:cubicBezTo>
                <a:cubicBezTo>
                  <a:pt x="496519" y="203911"/>
                  <a:pt x="498881" y="202768"/>
                  <a:pt x="500862" y="200482"/>
                </a:cubicBezTo>
                <a:cubicBezTo>
                  <a:pt x="502843" y="198196"/>
                  <a:pt x="503682" y="195224"/>
                  <a:pt x="503377" y="191567"/>
                </a:cubicBezTo>
                <a:lnTo>
                  <a:pt x="502462" y="177394"/>
                </a:lnTo>
                <a:lnTo>
                  <a:pt x="514807" y="169621"/>
                </a:lnTo>
                <a:cubicBezTo>
                  <a:pt x="516026" y="179375"/>
                  <a:pt x="517779" y="186004"/>
                  <a:pt x="520065" y="189509"/>
                </a:cubicBezTo>
                <a:cubicBezTo>
                  <a:pt x="522351" y="193015"/>
                  <a:pt x="525780" y="194767"/>
                  <a:pt x="530352" y="194767"/>
                </a:cubicBezTo>
                <a:cubicBezTo>
                  <a:pt x="531876" y="194767"/>
                  <a:pt x="533247" y="194310"/>
                  <a:pt x="534466" y="193396"/>
                </a:cubicBezTo>
                <a:cubicBezTo>
                  <a:pt x="535686" y="192481"/>
                  <a:pt x="536600" y="191414"/>
                  <a:pt x="537210" y="190195"/>
                </a:cubicBezTo>
                <a:cubicBezTo>
                  <a:pt x="536600" y="187147"/>
                  <a:pt x="534466" y="181661"/>
                  <a:pt x="530809" y="173736"/>
                </a:cubicBezTo>
                <a:lnTo>
                  <a:pt x="529894" y="170078"/>
                </a:lnTo>
                <a:cubicBezTo>
                  <a:pt x="529894" y="167335"/>
                  <a:pt x="531114" y="164668"/>
                  <a:pt x="533552" y="162077"/>
                </a:cubicBezTo>
                <a:cubicBezTo>
                  <a:pt x="535990" y="159487"/>
                  <a:pt x="539343" y="157734"/>
                  <a:pt x="543610" y="156820"/>
                </a:cubicBezTo>
                <a:close/>
                <a:moveTo>
                  <a:pt x="6193002" y="156515"/>
                </a:moveTo>
                <a:cubicBezTo>
                  <a:pt x="6193916" y="179680"/>
                  <a:pt x="6194678" y="202692"/>
                  <a:pt x="6195288" y="225552"/>
                </a:cubicBezTo>
                <a:cubicBezTo>
                  <a:pt x="6195898" y="248412"/>
                  <a:pt x="6196508" y="271729"/>
                  <a:pt x="6197117" y="295504"/>
                </a:cubicBezTo>
                <a:cubicBezTo>
                  <a:pt x="6197726" y="319278"/>
                  <a:pt x="6198336" y="344119"/>
                  <a:pt x="6198946" y="370027"/>
                </a:cubicBezTo>
                <a:lnTo>
                  <a:pt x="6200774" y="403860"/>
                </a:lnTo>
                <a:cubicBezTo>
                  <a:pt x="6206566" y="408127"/>
                  <a:pt x="6212890" y="411175"/>
                  <a:pt x="6219748" y="413004"/>
                </a:cubicBezTo>
                <a:lnTo>
                  <a:pt x="6239353" y="415333"/>
                </a:lnTo>
                <a:lnTo>
                  <a:pt x="6262420" y="412890"/>
                </a:lnTo>
                <a:cubicBezTo>
                  <a:pt x="6270040" y="410985"/>
                  <a:pt x="6276288" y="408127"/>
                  <a:pt x="6281166" y="404317"/>
                </a:cubicBezTo>
                <a:cubicBezTo>
                  <a:pt x="6284823" y="401574"/>
                  <a:pt x="6288328" y="397078"/>
                  <a:pt x="6291681" y="390830"/>
                </a:cubicBezTo>
                <a:cubicBezTo>
                  <a:pt x="6295034" y="384581"/>
                  <a:pt x="6299452" y="376276"/>
                  <a:pt x="6304940" y="365912"/>
                </a:cubicBezTo>
                <a:cubicBezTo>
                  <a:pt x="6308597" y="358597"/>
                  <a:pt x="6312102" y="353949"/>
                  <a:pt x="6315456" y="351968"/>
                </a:cubicBezTo>
                <a:cubicBezTo>
                  <a:pt x="6318808" y="349987"/>
                  <a:pt x="6322618" y="348996"/>
                  <a:pt x="6326886" y="348996"/>
                </a:cubicBezTo>
                <a:cubicBezTo>
                  <a:pt x="6332677" y="348996"/>
                  <a:pt x="6338010" y="350825"/>
                  <a:pt x="6342888" y="354482"/>
                </a:cubicBezTo>
                <a:cubicBezTo>
                  <a:pt x="6339534" y="362102"/>
                  <a:pt x="6336029" y="369951"/>
                  <a:pt x="6332372" y="378028"/>
                </a:cubicBezTo>
                <a:cubicBezTo>
                  <a:pt x="6328714" y="386105"/>
                  <a:pt x="6325056" y="394106"/>
                  <a:pt x="6321399" y="402031"/>
                </a:cubicBezTo>
                <a:cubicBezTo>
                  <a:pt x="6329934" y="406908"/>
                  <a:pt x="6338316" y="410413"/>
                  <a:pt x="6346545" y="412547"/>
                </a:cubicBezTo>
                <a:lnTo>
                  <a:pt x="6370962" y="415494"/>
                </a:lnTo>
                <a:lnTo>
                  <a:pt x="6392226" y="413004"/>
                </a:lnTo>
                <a:cubicBezTo>
                  <a:pt x="6400380" y="411175"/>
                  <a:pt x="6408876" y="408432"/>
                  <a:pt x="6417716" y="404774"/>
                </a:cubicBezTo>
                <a:cubicBezTo>
                  <a:pt x="6416497" y="395021"/>
                  <a:pt x="6415354" y="385267"/>
                  <a:pt x="6414287" y="375514"/>
                </a:cubicBezTo>
                <a:cubicBezTo>
                  <a:pt x="6413220" y="365760"/>
                  <a:pt x="6412076" y="356006"/>
                  <a:pt x="6410858" y="346253"/>
                </a:cubicBezTo>
                <a:cubicBezTo>
                  <a:pt x="6409029" y="331013"/>
                  <a:pt x="6406058" y="309982"/>
                  <a:pt x="6401942" y="283159"/>
                </a:cubicBezTo>
                <a:cubicBezTo>
                  <a:pt x="6397828" y="256337"/>
                  <a:pt x="6392570" y="223723"/>
                  <a:pt x="6386169" y="185318"/>
                </a:cubicBezTo>
                <a:cubicBezTo>
                  <a:pt x="6392874" y="180137"/>
                  <a:pt x="6400190" y="175184"/>
                  <a:pt x="6408114" y="170459"/>
                </a:cubicBezTo>
                <a:cubicBezTo>
                  <a:pt x="6416039" y="165735"/>
                  <a:pt x="6424116" y="161087"/>
                  <a:pt x="6432346" y="156515"/>
                </a:cubicBezTo>
                <a:cubicBezTo>
                  <a:pt x="6433261" y="178765"/>
                  <a:pt x="6434098" y="200939"/>
                  <a:pt x="6434861" y="223037"/>
                </a:cubicBezTo>
                <a:cubicBezTo>
                  <a:pt x="6435623" y="245135"/>
                  <a:pt x="6436461" y="267157"/>
                  <a:pt x="6437376" y="289103"/>
                </a:cubicBezTo>
                <a:cubicBezTo>
                  <a:pt x="6438290" y="309524"/>
                  <a:pt x="6438976" y="328498"/>
                  <a:pt x="6439433" y="346024"/>
                </a:cubicBezTo>
                <a:cubicBezTo>
                  <a:pt x="6439890" y="363550"/>
                  <a:pt x="6440118" y="379781"/>
                  <a:pt x="6440118" y="394716"/>
                </a:cubicBezTo>
                <a:cubicBezTo>
                  <a:pt x="6440118" y="403250"/>
                  <a:pt x="6438671" y="412242"/>
                  <a:pt x="6435775" y="421691"/>
                </a:cubicBezTo>
                <a:cubicBezTo>
                  <a:pt x="6432880" y="431140"/>
                  <a:pt x="6428688" y="440131"/>
                  <a:pt x="6423202" y="448666"/>
                </a:cubicBezTo>
                <a:cubicBezTo>
                  <a:pt x="6420154" y="453238"/>
                  <a:pt x="6413830" y="456819"/>
                  <a:pt x="6404228" y="459410"/>
                </a:cubicBezTo>
                <a:cubicBezTo>
                  <a:pt x="6399428" y="460705"/>
                  <a:pt x="6394075" y="461677"/>
                  <a:pt x="6388170" y="462324"/>
                </a:cubicBezTo>
                <a:lnTo>
                  <a:pt x="6373818" y="463044"/>
                </a:lnTo>
                <a:lnTo>
                  <a:pt x="6373063" y="463296"/>
                </a:lnTo>
                <a:lnTo>
                  <a:pt x="6371665" y="463152"/>
                </a:lnTo>
                <a:lnTo>
                  <a:pt x="6368796" y="463296"/>
                </a:lnTo>
                <a:lnTo>
                  <a:pt x="6366523" y="462623"/>
                </a:lnTo>
                <a:lnTo>
                  <a:pt x="6354746" y="461410"/>
                </a:lnTo>
                <a:cubicBezTo>
                  <a:pt x="6336858" y="457638"/>
                  <a:pt x="6320256" y="448208"/>
                  <a:pt x="6304940" y="433121"/>
                </a:cubicBezTo>
                <a:cubicBezTo>
                  <a:pt x="6303110" y="435864"/>
                  <a:pt x="6301434" y="438302"/>
                  <a:pt x="6299911" y="440436"/>
                </a:cubicBezTo>
                <a:cubicBezTo>
                  <a:pt x="6298386" y="442570"/>
                  <a:pt x="6296862" y="444703"/>
                  <a:pt x="6295338" y="446837"/>
                </a:cubicBezTo>
                <a:cubicBezTo>
                  <a:pt x="6291680" y="451104"/>
                  <a:pt x="6284442" y="454914"/>
                  <a:pt x="6273622" y="458267"/>
                </a:cubicBezTo>
                <a:cubicBezTo>
                  <a:pt x="6268211" y="459943"/>
                  <a:pt x="6262325" y="461200"/>
                  <a:pt x="6255962" y="462039"/>
                </a:cubicBezTo>
                <a:lnTo>
                  <a:pt x="6243381" y="462810"/>
                </a:lnTo>
                <a:lnTo>
                  <a:pt x="6241922" y="463296"/>
                </a:lnTo>
                <a:lnTo>
                  <a:pt x="6239261" y="463062"/>
                </a:lnTo>
                <a:lnTo>
                  <a:pt x="6235446" y="463296"/>
                </a:lnTo>
                <a:lnTo>
                  <a:pt x="6233127" y="462523"/>
                </a:lnTo>
                <a:lnTo>
                  <a:pt x="6219806" y="461353"/>
                </a:lnTo>
                <a:cubicBezTo>
                  <a:pt x="6213138" y="460057"/>
                  <a:pt x="6207175" y="458114"/>
                  <a:pt x="6201918" y="455524"/>
                </a:cubicBezTo>
                <a:cubicBezTo>
                  <a:pt x="6191402" y="450342"/>
                  <a:pt x="6183401" y="443408"/>
                  <a:pt x="6177915" y="434721"/>
                </a:cubicBezTo>
                <a:cubicBezTo>
                  <a:pt x="6172428" y="426034"/>
                  <a:pt x="6169075" y="415900"/>
                  <a:pt x="6167856" y="404317"/>
                </a:cubicBezTo>
                <a:cubicBezTo>
                  <a:pt x="6166942" y="397612"/>
                  <a:pt x="6165798" y="388010"/>
                  <a:pt x="6164428" y="375514"/>
                </a:cubicBezTo>
                <a:cubicBezTo>
                  <a:pt x="6163056" y="363017"/>
                  <a:pt x="6161608" y="348767"/>
                  <a:pt x="6160084" y="332765"/>
                </a:cubicBezTo>
                <a:cubicBezTo>
                  <a:pt x="6158560" y="316763"/>
                  <a:pt x="6156959" y="300076"/>
                  <a:pt x="6155283" y="282702"/>
                </a:cubicBezTo>
                <a:cubicBezTo>
                  <a:pt x="6153606" y="265328"/>
                  <a:pt x="6152006" y="248183"/>
                  <a:pt x="6150483" y="231267"/>
                </a:cubicBezTo>
                <a:cubicBezTo>
                  <a:pt x="6148958" y="214351"/>
                  <a:pt x="6147586" y="199034"/>
                  <a:pt x="6146368" y="185318"/>
                </a:cubicBezTo>
                <a:cubicBezTo>
                  <a:pt x="6153683" y="179832"/>
                  <a:pt x="6161227" y="174727"/>
                  <a:pt x="6168999" y="170002"/>
                </a:cubicBezTo>
                <a:cubicBezTo>
                  <a:pt x="6176772" y="165278"/>
                  <a:pt x="6184772" y="160782"/>
                  <a:pt x="6193002" y="156515"/>
                </a:cubicBezTo>
                <a:close/>
                <a:moveTo>
                  <a:pt x="5379720" y="156515"/>
                </a:moveTo>
                <a:cubicBezTo>
                  <a:pt x="5381853" y="164744"/>
                  <a:pt x="5384444" y="173660"/>
                  <a:pt x="5387492" y="183261"/>
                </a:cubicBezTo>
                <a:cubicBezTo>
                  <a:pt x="5390540" y="192862"/>
                  <a:pt x="5393893" y="202540"/>
                  <a:pt x="5397550" y="212293"/>
                </a:cubicBezTo>
                <a:lnTo>
                  <a:pt x="5382920" y="223723"/>
                </a:lnTo>
                <a:cubicBezTo>
                  <a:pt x="5383834" y="242316"/>
                  <a:pt x="5384368" y="263347"/>
                  <a:pt x="5384520" y="286817"/>
                </a:cubicBezTo>
                <a:cubicBezTo>
                  <a:pt x="5384672" y="310286"/>
                  <a:pt x="5384520" y="336347"/>
                  <a:pt x="5384064" y="364998"/>
                </a:cubicBezTo>
                <a:cubicBezTo>
                  <a:pt x="5383606" y="393649"/>
                  <a:pt x="5382615" y="425196"/>
                  <a:pt x="5381092" y="459638"/>
                </a:cubicBezTo>
                <a:lnTo>
                  <a:pt x="5354574" y="463296"/>
                </a:lnTo>
                <a:cubicBezTo>
                  <a:pt x="5353660" y="433426"/>
                  <a:pt x="5352516" y="406527"/>
                  <a:pt x="5351144" y="382600"/>
                </a:cubicBezTo>
                <a:cubicBezTo>
                  <a:pt x="5349773" y="358673"/>
                  <a:pt x="5348402" y="336347"/>
                  <a:pt x="5347030" y="315620"/>
                </a:cubicBezTo>
                <a:cubicBezTo>
                  <a:pt x="5345658" y="294894"/>
                  <a:pt x="5344210" y="274930"/>
                  <a:pt x="5342686" y="255727"/>
                </a:cubicBezTo>
                <a:cubicBezTo>
                  <a:pt x="5341162" y="236525"/>
                  <a:pt x="5339334" y="216560"/>
                  <a:pt x="5337200" y="195834"/>
                </a:cubicBezTo>
                <a:cubicBezTo>
                  <a:pt x="5336286" y="188214"/>
                  <a:pt x="5337580" y="181508"/>
                  <a:pt x="5341086" y="175717"/>
                </a:cubicBezTo>
                <a:cubicBezTo>
                  <a:pt x="5344592" y="169926"/>
                  <a:pt x="5349773" y="165430"/>
                  <a:pt x="5356631" y="162230"/>
                </a:cubicBezTo>
                <a:cubicBezTo>
                  <a:pt x="5363489" y="159029"/>
                  <a:pt x="5371185" y="157124"/>
                  <a:pt x="5379720" y="156515"/>
                </a:cubicBezTo>
                <a:close/>
                <a:moveTo>
                  <a:pt x="4649952" y="156515"/>
                </a:moveTo>
                <a:cubicBezTo>
                  <a:pt x="4650866" y="179680"/>
                  <a:pt x="4651628" y="202692"/>
                  <a:pt x="4652238" y="225552"/>
                </a:cubicBezTo>
                <a:cubicBezTo>
                  <a:pt x="4652848" y="248412"/>
                  <a:pt x="4653458" y="271729"/>
                  <a:pt x="4654067" y="295504"/>
                </a:cubicBezTo>
                <a:cubicBezTo>
                  <a:pt x="4654676" y="319278"/>
                  <a:pt x="4655286" y="344119"/>
                  <a:pt x="4655896" y="370027"/>
                </a:cubicBezTo>
                <a:lnTo>
                  <a:pt x="4657725" y="403860"/>
                </a:lnTo>
                <a:cubicBezTo>
                  <a:pt x="4663516" y="408127"/>
                  <a:pt x="4669840" y="411175"/>
                  <a:pt x="4676698" y="413004"/>
                </a:cubicBezTo>
                <a:cubicBezTo>
                  <a:pt x="4683556" y="414833"/>
                  <a:pt x="4691252" y="415747"/>
                  <a:pt x="4699787" y="415747"/>
                </a:cubicBezTo>
                <a:lnTo>
                  <a:pt x="4700702" y="416154"/>
                </a:lnTo>
                <a:lnTo>
                  <a:pt x="4701920" y="415747"/>
                </a:lnTo>
                <a:cubicBezTo>
                  <a:pt x="4706492" y="415747"/>
                  <a:pt x="4710836" y="415442"/>
                  <a:pt x="4714950" y="414833"/>
                </a:cubicBezTo>
                <a:cubicBezTo>
                  <a:pt x="4719066" y="414223"/>
                  <a:pt x="4723256" y="413309"/>
                  <a:pt x="4727524" y="412090"/>
                </a:cubicBezTo>
                <a:cubicBezTo>
                  <a:pt x="4727218" y="410870"/>
                  <a:pt x="4727066" y="409651"/>
                  <a:pt x="4727066" y="408432"/>
                </a:cubicBezTo>
                <a:cubicBezTo>
                  <a:pt x="4727066" y="407213"/>
                  <a:pt x="4727066" y="405841"/>
                  <a:pt x="4727066" y="404317"/>
                </a:cubicBezTo>
                <a:cubicBezTo>
                  <a:pt x="4727980" y="394259"/>
                  <a:pt x="4730648" y="383819"/>
                  <a:pt x="4735068" y="372999"/>
                </a:cubicBezTo>
                <a:cubicBezTo>
                  <a:pt x="4739487" y="362179"/>
                  <a:pt x="4745126" y="351892"/>
                  <a:pt x="4751984" y="342138"/>
                </a:cubicBezTo>
                <a:cubicBezTo>
                  <a:pt x="4758842" y="332384"/>
                  <a:pt x="4766538" y="324307"/>
                  <a:pt x="4775072" y="317906"/>
                </a:cubicBezTo>
                <a:cubicBezTo>
                  <a:pt x="4788178" y="307848"/>
                  <a:pt x="4801132" y="302819"/>
                  <a:pt x="4813934" y="302819"/>
                </a:cubicBezTo>
                <a:cubicBezTo>
                  <a:pt x="4817592" y="302819"/>
                  <a:pt x="4821097" y="304419"/>
                  <a:pt x="4824450" y="307619"/>
                </a:cubicBezTo>
                <a:cubicBezTo>
                  <a:pt x="4827803" y="310820"/>
                  <a:pt x="4831004" y="315316"/>
                  <a:pt x="4834052" y="321107"/>
                </a:cubicBezTo>
                <a:cubicBezTo>
                  <a:pt x="4836490" y="325069"/>
                  <a:pt x="4839080" y="330251"/>
                  <a:pt x="4841824" y="336652"/>
                </a:cubicBezTo>
                <a:cubicBezTo>
                  <a:pt x="4844566" y="343052"/>
                  <a:pt x="4847462" y="350520"/>
                  <a:pt x="4850510" y="359054"/>
                </a:cubicBezTo>
                <a:cubicBezTo>
                  <a:pt x="4854168" y="369418"/>
                  <a:pt x="4857978" y="378562"/>
                  <a:pt x="4861940" y="386486"/>
                </a:cubicBezTo>
                <a:cubicBezTo>
                  <a:pt x="4865903" y="394411"/>
                  <a:pt x="4870018" y="400812"/>
                  <a:pt x="4874285" y="405689"/>
                </a:cubicBezTo>
                <a:cubicBezTo>
                  <a:pt x="4877180" y="409042"/>
                  <a:pt x="4880228" y="411556"/>
                  <a:pt x="4883428" y="413233"/>
                </a:cubicBezTo>
                <a:lnTo>
                  <a:pt x="4890696" y="415050"/>
                </a:lnTo>
                <a:lnTo>
                  <a:pt x="4911013" y="413233"/>
                </a:lnTo>
                <a:cubicBezTo>
                  <a:pt x="4917566" y="411556"/>
                  <a:pt x="4923129" y="408584"/>
                  <a:pt x="4927701" y="404317"/>
                </a:cubicBezTo>
                <a:cubicBezTo>
                  <a:pt x="4931663" y="400660"/>
                  <a:pt x="4935092" y="396545"/>
                  <a:pt x="4937988" y="391973"/>
                </a:cubicBezTo>
                <a:cubicBezTo>
                  <a:pt x="4940884" y="387401"/>
                  <a:pt x="4945226" y="380086"/>
                  <a:pt x="4951018" y="370027"/>
                </a:cubicBezTo>
                <a:cubicBezTo>
                  <a:pt x="4952542" y="366979"/>
                  <a:pt x="4954904" y="364541"/>
                  <a:pt x="4958105" y="362712"/>
                </a:cubicBezTo>
                <a:cubicBezTo>
                  <a:pt x="4961306" y="360883"/>
                  <a:pt x="4964734" y="359969"/>
                  <a:pt x="4968392" y="359969"/>
                </a:cubicBezTo>
                <a:cubicBezTo>
                  <a:pt x="4972658" y="359969"/>
                  <a:pt x="4977079" y="361493"/>
                  <a:pt x="4981650" y="364541"/>
                </a:cubicBezTo>
                <a:cubicBezTo>
                  <a:pt x="4977384" y="374599"/>
                  <a:pt x="4973573" y="383819"/>
                  <a:pt x="4970220" y="392201"/>
                </a:cubicBezTo>
                <a:cubicBezTo>
                  <a:pt x="4966868" y="400583"/>
                  <a:pt x="4963668" y="408280"/>
                  <a:pt x="4960620" y="415290"/>
                </a:cubicBezTo>
                <a:cubicBezTo>
                  <a:pt x="4964278" y="415900"/>
                  <a:pt x="4968696" y="416509"/>
                  <a:pt x="4973878" y="417119"/>
                </a:cubicBezTo>
                <a:cubicBezTo>
                  <a:pt x="4979060" y="417728"/>
                  <a:pt x="4984698" y="418033"/>
                  <a:pt x="4990795" y="418033"/>
                </a:cubicBezTo>
                <a:cubicBezTo>
                  <a:pt x="4997196" y="418033"/>
                  <a:pt x="5002606" y="417728"/>
                  <a:pt x="5007025" y="417119"/>
                </a:cubicBezTo>
                <a:cubicBezTo>
                  <a:pt x="5011444" y="416509"/>
                  <a:pt x="5017312" y="415290"/>
                  <a:pt x="5024628" y="413461"/>
                </a:cubicBezTo>
                <a:cubicBezTo>
                  <a:pt x="5026152" y="410718"/>
                  <a:pt x="5028056" y="406298"/>
                  <a:pt x="5030342" y="400202"/>
                </a:cubicBezTo>
                <a:cubicBezTo>
                  <a:pt x="5032628" y="394106"/>
                  <a:pt x="5035296" y="386867"/>
                  <a:pt x="5038344" y="378485"/>
                </a:cubicBezTo>
                <a:cubicBezTo>
                  <a:pt x="5041391" y="370103"/>
                  <a:pt x="5044744" y="361188"/>
                  <a:pt x="5048402" y="351739"/>
                </a:cubicBezTo>
                <a:cubicBezTo>
                  <a:pt x="5050536" y="347167"/>
                  <a:pt x="5053278" y="343662"/>
                  <a:pt x="5056632" y="341224"/>
                </a:cubicBezTo>
                <a:cubicBezTo>
                  <a:pt x="5059984" y="338785"/>
                  <a:pt x="5064252" y="337566"/>
                  <a:pt x="5069433" y="337566"/>
                </a:cubicBezTo>
                <a:cubicBezTo>
                  <a:pt x="5075224" y="337566"/>
                  <a:pt x="5080101" y="339090"/>
                  <a:pt x="5084064" y="342138"/>
                </a:cubicBezTo>
                <a:cubicBezTo>
                  <a:pt x="5081930" y="346710"/>
                  <a:pt x="5078958" y="354787"/>
                  <a:pt x="5075148" y="366370"/>
                </a:cubicBezTo>
                <a:cubicBezTo>
                  <a:pt x="5071338" y="377952"/>
                  <a:pt x="5066080" y="394716"/>
                  <a:pt x="5059375" y="416662"/>
                </a:cubicBezTo>
                <a:cubicBezTo>
                  <a:pt x="5062422" y="417576"/>
                  <a:pt x="5065166" y="418109"/>
                  <a:pt x="5067604" y="418262"/>
                </a:cubicBezTo>
                <a:cubicBezTo>
                  <a:pt x="5070042" y="418414"/>
                  <a:pt x="5072786" y="418643"/>
                  <a:pt x="5075834" y="418948"/>
                </a:cubicBezTo>
                <a:cubicBezTo>
                  <a:pt x="5085892" y="418948"/>
                  <a:pt x="5095950" y="417271"/>
                  <a:pt x="5106010" y="413918"/>
                </a:cubicBezTo>
                <a:cubicBezTo>
                  <a:pt x="5107228" y="412394"/>
                  <a:pt x="5108676" y="409499"/>
                  <a:pt x="5110352" y="405232"/>
                </a:cubicBezTo>
                <a:cubicBezTo>
                  <a:pt x="5112028" y="400964"/>
                  <a:pt x="5114391" y="394868"/>
                  <a:pt x="5117439" y="386944"/>
                </a:cubicBezTo>
                <a:cubicBezTo>
                  <a:pt x="5119268" y="380848"/>
                  <a:pt x="5121554" y="374371"/>
                  <a:pt x="5124297" y="367513"/>
                </a:cubicBezTo>
                <a:cubicBezTo>
                  <a:pt x="5127040" y="360655"/>
                  <a:pt x="5130088" y="353263"/>
                  <a:pt x="5133442" y="345338"/>
                </a:cubicBezTo>
                <a:cubicBezTo>
                  <a:pt x="5134965" y="341681"/>
                  <a:pt x="5137480" y="338861"/>
                  <a:pt x="5140985" y="336880"/>
                </a:cubicBezTo>
                <a:cubicBezTo>
                  <a:pt x="5144490" y="334899"/>
                  <a:pt x="5148529" y="333908"/>
                  <a:pt x="5153100" y="333908"/>
                </a:cubicBezTo>
                <a:cubicBezTo>
                  <a:pt x="5158282" y="333908"/>
                  <a:pt x="5163006" y="335280"/>
                  <a:pt x="5167274" y="338023"/>
                </a:cubicBezTo>
                <a:cubicBezTo>
                  <a:pt x="5165445" y="342900"/>
                  <a:pt x="5162854" y="350215"/>
                  <a:pt x="5159502" y="359969"/>
                </a:cubicBezTo>
                <a:cubicBezTo>
                  <a:pt x="5156148" y="369722"/>
                  <a:pt x="5151576" y="383743"/>
                  <a:pt x="5145786" y="402031"/>
                </a:cubicBezTo>
                <a:cubicBezTo>
                  <a:pt x="5154015" y="406603"/>
                  <a:pt x="5162397" y="410032"/>
                  <a:pt x="5170932" y="412318"/>
                </a:cubicBezTo>
                <a:lnTo>
                  <a:pt x="5198707" y="415573"/>
                </a:lnTo>
                <a:lnTo>
                  <a:pt x="5220652" y="413004"/>
                </a:lnTo>
                <a:cubicBezTo>
                  <a:pt x="5228806" y="411175"/>
                  <a:pt x="5237302" y="408432"/>
                  <a:pt x="5246141" y="404774"/>
                </a:cubicBezTo>
                <a:cubicBezTo>
                  <a:pt x="5244922" y="395021"/>
                  <a:pt x="5243779" y="385267"/>
                  <a:pt x="5242712" y="375514"/>
                </a:cubicBezTo>
                <a:cubicBezTo>
                  <a:pt x="5241644" y="365760"/>
                  <a:pt x="5240502" y="356006"/>
                  <a:pt x="5239283" y="346253"/>
                </a:cubicBezTo>
                <a:cubicBezTo>
                  <a:pt x="5237454" y="331013"/>
                  <a:pt x="5234482" y="309982"/>
                  <a:pt x="5230368" y="283159"/>
                </a:cubicBezTo>
                <a:cubicBezTo>
                  <a:pt x="5226252" y="256337"/>
                  <a:pt x="5220994" y="223723"/>
                  <a:pt x="5214594" y="185318"/>
                </a:cubicBezTo>
                <a:cubicBezTo>
                  <a:pt x="5221300" y="180137"/>
                  <a:pt x="5228614" y="175184"/>
                  <a:pt x="5236540" y="170459"/>
                </a:cubicBezTo>
                <a:cubicBezTo>
                  <a:pt x="5244464" y="165735"/>
                  <a:pt x="5252542" y="161087"/>
                  <a:pt x="5260772" y="156515"/>
                </a:cubicBezTo>
                <a:cubicBezTo>
                  <a:pt x="5261686" y="178765"/>
                  <a:pt x="5262524" y="200939"/>
                  <a:pt x="5263286" y="223037"/>
                </a:cubicBezTo>
                <a:cubicBezTo>
                  <a:pt x="5264048" y="245135"/>
                  <a:pt x="5264886" y="267157"/>
                  <a:pt x="5265800" y="289103"/>
                </a:cubicBezTo>
                <a:cubicBezTo>
                  <a:pt x="5266714" y="309524"/>
                  <a:pt x="5267400" y="328498"/>
                  <a:pt x="5267858" y="346024"/>
                </a:cubicBezTo>
                <a:cubicBezTo>
                  <a:pt x="5268315" y="363550"/>
                  <a:pt x="5268544" y="379781"/>
                  <a:pt x="5268544" y="394716"/>
                </a:cubicBezTo>
                <a:cubicBezTo>
                  <a:pt x="5268544" y="403250"/>
                  <a:pt x="5267096" y="412242"/>
                  <a:pt x="5264200" y="421691"/>
                </a:cubicBezTo>
                <a:cubicBezTo>
                  <a:pt x="5261304" y="431140"/>
                  <a:pt x="5257114" y="440131"/>
                  <a:pt x="5251627" y="448666"/>
                </a:cubicBezTo>
                <a:cubicBezTo>
                  <a:pt x="5248579" y="453238"/>
                  <a:pt x="5242254" y="456819"/>
                  <a:pt x="5232654" y="459410"/>
                </a:cubicBezTo>
                <a:cubicBezTo>
                  <a:pt x="5227853" y="460705"/>
                  <a:pt x="5222500" y="461677"/>
                  <a:pt x="5216594" y="462324"/>
                </a:cubicBezTo>
                <a:lnTo>
                  <a:pt x="5200798" y="463117"/>
                </a:lnTo>
                <a:lnTo>
                  <a:pt x="5200192" y="463296"/>
                </a:lnTo>
                <a:lnTo>
                  <a:pt x="5199228" y="463195"/>
                </a:lnTo>
                <a:lnTo>
                  <a:pt x="5197220" y="463296"/>
                </a:lnTo>
                <a:lnTo>
                  <a:pt x="5195602" y="462817"/>
                </a:lnTo>
                <a:lnTo>
                  <a:pt x="5182133" y="461410"/>
                </a:lnTo>
                <a:cubicBezTo>
                  <a:pt x="5176037" y="460153"/>
                  <a:pt x="5169864" y="458267"/>
                  <a:pt x="5163616" y="455752"/>
                </a:cubicBezTo>
                <a:cubicBezTo>
                  <a:pt x="5151120" y="450723"/>
                  <a:pt x="5141214" y="444398"/>
                  <a:pt x="5133898" y="436778"/>
                </a:cubicBezTo>
                <a:cubicBezTo>
                  <a:pt x="5132070" y="441960"/>
                  <a:pt x="5130088" y="446456"/>
                  <a:pt x="5127954" y="450266"/>
                </a:cubicBezTo>
                <a:cubicBezTo>
                  <a:pt x="5125821" y="454076"/>
                  <a:pt x="5121554" y="457200"/>
                  <a:pt x="5115153" y="459638"/>
                </a:cubicBezTo>
                <a:cubicBezTo>
                  <a:pt x="5111496" y="461467"/>
                  <a:pt x="5106390" y="462991"/>
                  <a:pt x="5099837" y="464210"/>
                </a:cubicBezTo>
                <a:cubicBezTo>
                  <a:pt x="5093284" y="465430"/>
                  <a:pt x="5086502" y="466039"/>
                  <a:pt x="5079492" y="466039"/>
                </a:cubicBezTo>
                <a:cubicBezTo>
                  <a:pt x="5068518" y="466039"/>
                  <a:pt x="5056174" y="462534"/>
                  <a:pt x="5042458" y="455524"/>
                </a:cubicBezTo>
                <a:cubicBezTo>
                  <a:pt x="5040020" y="457657"/>
                  <a:pt x="5035752" y="459486"/>
                  <a:pt x="5029656" y="461010"/>
                </a:cubicBezTo>
                <a:cubicBezTo>
                  <a:pt x="5023560" y="462534"/>
                  <a:pt x="5016778" y="463753"/>
                  <a:pt x="5009311" y="464668"/>
                </a:cubicBezTo>
                <a:cubicBezTo>
                  <a:pt x="5001844" y="465582"/>
                  <a:pt x="4994604" y="466039"/>
                  <a:pt x="4987594" y="466039"/>
                </a:cubicBezTo>
                <a:cubicBezTo>
                  <a:pt x="4979670" y="466039"/>
                  <a:pt x="4970906" y="464744"/>
                  <a:pt x="4961306" y="462153"/>
                </a:cubicBezTo>
                <a:cubicBezTo>
                  <a:pt x="4951704" y="459562"/>
                  <a:pt x="4942484" y="455981"/>
                  <a:pt x="4933645" y="451409"/>
                </a:cubicBezTo>
                <a:cubicBezTo>
                  <a:pt x="4928158" y="455066"/>
                  <a:pt x="4920844" y="457962"/>
                  <a:pt x="4911699" y="460096"/>
                </a:cubicBezTo>
                <a:lnTo>
                  <a:pt x="4897376" y="461687"/>
                </a:lnTo>
                <a:lnTo>
                  <a:pt x="4897258" y="462039"/>
                </a:lnTo>
                <a:cubicBezTo>
                  <a:pt x="4896421" y="462877"/>
                  <a:pt x="4895164" y="463296"/>
                  <a:pt x="4893487" y="463296"/>
                </a:cubicBezTo>
                <a:lnTo>
                  <a:pt x="4887980" y="462731"/>
                </a:lnTo>
                <a:lnTo>
                  <a:pt x="4882896" y="463296"/>
                </a:lnTo>
                <a:cubicBezTo>
                  <a:pt x="4881676" y="463296"/>
                  <a:pt x="4880762" y="462991"/>
                  <a:pt x="4880152" y="462382"/>
                </a:cubicBezTo>
                <a:lnTo>
                  <a:pt x="4879801" y="461329"/>
                </a:lnTo>
                <a:lnTo>
                  <a:pt x="4871770" y="458724"/>
                </a:lnTo>
                <a:cubicBezTo>
                  <a:pt x="4864912" y="455676"/>
                  <a:pt x="4858435" y="451104"/>
                  <a:pt x="4852340" y="445008"/>
                </a:cubicBezTo>
                <a:lnTo>
                  <a:pt x="4845938" y="466039"/>
                </a:lnTo>
                <a:cubicBezTo>
                  <a:pt x="4827956" y="466039"/>
                  <a:pt x="4811268" y="464515"/>
                  <a:pt x="4795875" y="461467"/>
                </a:cubicBezTo>
                <a:cubicBezTo>
                  <a:pt x="4780482" y="458419"/>
                  <a:pt x="4767148" y="454152"/>
                  <a:pt x="4755870" y="448666"/>
                </a:cubicBezTo>
                <a:cubicBezTo>
                  <a:pt x="4745507" y="454457"/>
                  <a:pt x="4736210" y="458343"/>
                  <a:pt x="4727980" y="460324"/>
                </a:cubicBezTo>
                <a:cubicBezTo>
                  <a:pt x="4719752" y="462305"/>
                  <a:pt x="4711064" y="463296"/>
                  <a:pt x="4701920" y="463296"/>
                </a:cubicBezTo>
                <a:lnTo>
                  <a:pt x="4700396" y="462788"/>
                </a:lnTo>
                <a:lnTo>
                  <a:pt x="4698872" y="463296"/>
                </a:lnTo>
                <a:cubicBezTo>
                  <a:pt x="4682718" y="463296"/>
                  <a:pt x="4669384" y="460705"/>
                  <a:pt x="4658868" y="455524"/>
                </a:cubicBezTo>
                <a:cubicBezTo>
                  <a:pt x="4648352" y="450342"/>
                  <a:pt x="4640351" y="443408"/>
                  <a:pt x="4634864" y="434721"/>
                </a:cubicBezTo>
                <a:cubicBezTo>
                  <a:pt x="4629378" y="426034"/>
                  <a:pt x="4626026" y="415900"/>
                  <a:pt x="4624806" y="404317"/>
                </a:cubicBezTo>
                <a:cubicBezTo>
                  <a:pt x="4623892" y="397612"/>
                  <a:pt x="4622749" y="388010"/>
                  <a:pt x="4621378" y="375514"/>
                </a:cubicBezTo>
                <a:cubicBezTo>
                  <a:pt x="4620006" y="363017"/>
                  <a:pt x="4618558" y="348767"/>
                  <a:pt x="4617034" y="332765"/>
                </a:cubicBezTo>
                <a:cubicBezTo>
                  <a:pt x="4615510" y="316763"/>
                  <a:pt x="4613910" y="300076"/>
                  <a:pt x="4612234" y="282702"/>
                </a:cubicBezTo>
                <a:cubicBezTo>
                  <a:pt x="4610556" y="265328"/>
                  <a:pt x="4608956" y="248183"/>
                  <a:pt x="4607433" y="231267"/>
                </a:cubicBezTo>
                <a:cubicBezTo>
                  <a:pt x="4605908" y="214351"/>
                  <a:pt x="4604536" y="199034"/>
                  <a:pt x="4603318" y="185318"/>
                </a:cubicBezTo>
                <a:cubicBezTo>
                  <a:pt x="4610633" y="179832"/>
                  <a:pt x="4618177" y="174727"/>
                  <a:pt x="4625950" y="170002"/>
                </a:cubicBezTo>
                <a:cubicBezTo>
                  <a:pt x="4633722" y="165278"/>
                  <a:pt x="4641722" y="160782"/>
                  <a:pt x="4649952" y="156515"/>
                </a:cubicBezTo>
                <a:close/>
                <a:moveTo>
                  <a:pt x="4011778" y="156515"/>
                </a:moveTo>
                <a:cubicBezTo>
                  <a:pt x="4012692" y="179680"/>
                  <a:pt x="4013454" y="202692"/>
                  <a:pt x="4014063" y="225552"/>
                </a:cubicBezTo>
                <a:cubicBezTo>
                  <a:pt x="4014672" y="248412"/>
                  <a:pt x="4015282" y="271729"/>
                  <a:pt x="4015892" y="295504"/>
                </a:cubicBezTo>
                <a:cubicBezTo>
                  <a:pt x="4016502" y="319278"/>
                  <a:pt x="4017111" y="344119"/>
                  <a:pt x="4017721" y="370027"/>
                </a:cubicBezTo>
                <a:lnTo>
                  <a:pt x="4019550" y="403860"/>
                </a:lnTo>
                <a:cubicBezTo>
                  <a:pt x="4025340" y="408127"/>
                  <a:pt x="4031666" y="411175"/>
                  <a:pt x="4038524" y="413004"/>
                </a:cubicBezTo>
                <a:lnTo>
                  <a:pt x="4057835" y="415298"/>
                </a:lnTo>
                <a:lnTo>
                  <a:pt x="4071252" y="413633"/>
                </a:lnTo>
                <a:cubicBezTo>
                  <a:pt x="4076509" y="412223"/>
                  <a:pt x="4081348" y="410108"/>
                  <a:pt x="4085768" y="407289"/>
                </a:cubicBezTo>
                <a:cubicBezTo>
                  <a:pt x="4094606" y="401650"/>
                  <a:pt x="4101922" y="393192"/>
                  <a:pt x="4107713" y="381914"/>
                </a:cubicBezTo>
                <a:cubicBezTo>
                  <a:pt x="4111980" y="373685"/>
                  <a:pt x="4115714" y="366522"/>
                  <a:pt x="4118914" y="360426"/>
                </a:cubicBezTo>
                <a:cubicBezTo>
                  <a:pt x="4122114" y="354330"/>
                  <a:pt x="4125086" y="348920"/>
                  <a:pt x="4127830" y="344195"/>
                </a:cubicBezTo>
                <a:cubicBezTo>
                  <a:pt x="4130573" y="339471"/>
                  <a:pt x="4133316" y="335128"/>
                  <a:pt x="4136060" y="331165"/>
                </a:cubicBezTo>
                <a:cubicBezTo>
                  <a:pt x="4143680" y="321107"/>
                  <a:pt x="4151071" y="313868"/>
                  <a:pt x="4158234" y="309448"/>
                </a:cubicBezTo>
                <a:cubicBezTo>
                  <a:pt x="4165396" y="305029"/>
                  <a:pt x="4173397" y="302819"/>
                  <a:pt x="4182236" y="302819"/>
                </a:cubicBezTo>
                <a:cubicBezTo>
                  <a:pt x="4192600" y="302819"/>
                  <a:pt x="4202734" y="308458"/>
                  <a:pt x="4212640" y="319735"/>
                </a:cubicBezTo>
                <a:cubicBezTo>
                  <a:pt x="4222546" y="331013"/>
                  <a:pt x="4230700" y="345796"/>
                  <a:pt x="4237100" y="364084"/>
                </a:cubicBezTo>
                <a:cubicBezTo>
                  <a:pt x="4243196" y="381762"/>
                  <a:pt x="4246244" y="398983"/>
                  <a:pt x="4246244" y="415747"/>
                </a:cubicBezTo>
                <a:cubicBezTo>
                  <a:pt x="4246244" y="424282"/>
                  <a:pt x="4243882" y="433273"/>
                  <a:pt x="4239158" y="442722"/>
                </a:cubicBezTo>
                <a:cubicBezTo>
                  <a:pt x="4234434" y="452171"/>
                  <a:pt x="4228261" y="459943"/>
                  <a:pt x="4220642" y="466039"/>
                </a:cubicBezTo>
                <a:cubicBezTo>
                  <a:pt x="4207535" y="466039"/>
                  <a:pt x="4194124" y="464972"/>
                  <a:pt x="4180408" y="462839"/>
                </a:cubicBezTo>
                <a:cubicBezTo>
                  <a:pt x="4166692" y="460705"/>
                  <a:pt x="4153586" y="457581"/>
                  <a:pt x="4141088" y="453466"/>
                </a:cubicBezTo>
                <a:cubicBezTo>
                  <a:pt x="4128592" y="449351"/>
                  <a:pt x="4117619" y="444856"/>
                  <a:pt x="4108170" y="439979"/>
                </a:cubicBezTo>
                <a:cubicBezTo>
                  <a:pt x="4100855" y="448208"/>
                  <a:pt x="4093006" y="454152"/>
                  <a:pt x="4084624" y="457810"/>
                </a:cubicBezTo>
                <a:cubicBezTo>
                  <a:pt x="4080434" y="459638"/>
                  <a:pt x="4075804" y="461010"/>
                  <a:pt x="4070737" y="461924"/>
                </a:cubicBezTo>
                <a:lnTo>
                  <a:pt x="4062846" y="462580"/>
                </a:lnTo>
                <a:lnTo>
                  <a:pt x="4060698" y="463296"/>
                </a:lnTo>
                <a:lnTo>
                  <a:pt x="4057550" y="463019"/>
                </a:lnTo>
                <a:lnTo>
                  <a:pt x="4054220" y="463296"/>
                </a:lnTo>
                <a:lnTo>
                  <a:pt x="4051902" y="462523"/>
                </a:lnTo>
                <a:lnTo>
                  <a:pt x="4038580" y="461353"/>
                </a:lnTo>
                <a:cubicBezTo>
                  <a:pt x="4031913" y="460057"/>
                  <a:pt x="4025950" y="458114"/>
                  <a:pt x="4020692" y="455524"/>
                </a:cubicBezTo>
                <a:cubicBezTo>
                  <a:pt x="4010177" y="450342"/>
                  <a:pt x="4002176" y="443408"/>
                  <a:pt x="3996690" y="434721"/>
                </a:cubicBezTo>
                <a:cubicBezTo>
                  <a:pt x="3991203" y="426034"/>
                  <a:pt x="3987850" y="415900"/>
                  <a:pt x="3986631" y="404317"/>
                </a:cubicBezTo>
                <a:cubicBezTo>
                  <a:pt x="3985717" y="397612"/>
                  <a:pt x="3984574" y="388010"/>
                  <a:pt x="3983202" y="375514"/>
                </a:cubicBezTo>
                <a:cubicBezTo>
                  <a:pt x="3981830" y="363017"/>
                  <a:pt x="3980383" y="348767"/>
                  <a:pt x="3978859" y="332765"/>
                </a:cubicBezTo>
                <a:cubicBezTo>
                  <a:pt x="3977335" y="316763"/>
                  <a:pt x="3975735" y="300076"/>
                  <a:pt x="3974058" y="282702"/>
                </a:cubicBezTo>
                <a:cubicBezTo>
                  <a:pt x="3972382" y="265328"/>
                  <a:pt x="3970782" y="248183"/>
                  <a:pt x="3969258" y="231267"/>
                </a:cubicBezTo>
                <a:cubicBezTo>
                  <a:pt x="3967734" y="214351"/>
                  <a:pt x="3966362" y="199034"/>
                  <a:pt x="3965143" y="185318"/>
                </a:cubicBezTo>
                <a:cubicBezTo>
                  <a:pt x="3972458" y="179832"/>
                  <a:pt x="3980002" y="174727"/>
                  <a:pt x="3987774" y="170002"/>
                </a:cubicBezTo>
                <a:cubicBezTo>
                  <a:pt x="3995546" y="165278"/>
                  <a:pt x="4003548" y="160782"/>
                  <a:pt x="4011778" y="156515"/>
                </a:cubicBezTo>
                <a:close/>
                <a:moveTo>
                  <a:pt x="2754477" y="156515"/>
                </a:moveTo>
                <a:cubicBezTo>
                  <a:pt x="2755392" y="179680"/>
                  <a:pt x="2756154" y="202692"/>
                  <a:pt x="2756764" y="225552"/>
                </a:cubicBezTo>
                <a:cubicBezTo>
                  <a:pt x="2757373" y="248412"/>
                  <a:pt x="2757982" y="271729"/>
                  <a:pt x="2758592" y="295504"/>
                </a:cubicBezTo>
                <a:cubicBezTo>
                  <a:pt x="2759202" y="319278"/>
                  <a:pt x="2759811" y="344119"/>
                  <a:pt x="2760421" y="370027"/>
                </a:cubicBezTo>
                <a:lnTo>
                  <a:pt x="2762250" y="403860"/>
                </a:lnTo>
                <a:cubicBezTo>
                  <a:pt x="2768041" y="408127"/>
                  <a:pt x="2774366" y="411175"/>
                  <a:pt x="2781223" y="413004"/>
                </a:cubicBezTo>
                <a:lnTo>
                  <a:pt x="2802672" y="415552"/>
                </a:lnTo>
                <a:lnTo>
                  <a:pt x="2850870" y="413918"/>
                </a:lnTo>
                <a:cubicBezTo>
                  <a:pt x="2866415" y="412699"/>
                  <a:pt x="2879826" y="411023"/>
                  <a:pt x="2891104" y="408889"/>
                </a:cubicBezTo>
                <a:cubicBezTo>
                  <a:pt x="2900248" y="407670"/>
                  <a:pt x="2908401" y="405994"/>
                  <a:pt x="2915564" y="403860"/>
                </a:cubicBezTo>
                <a:cubicBezTo>
                  <a:pt x="2922727" y="401726"/>
                  <a:pt x="2929204" y="399288"/>
                  <a:pt x="2934995" y="396545"/>
                </a:cubicBezTo>
                <a:cubicBezTo>
                  <a:pt x="2931642" y="388925"/>
                  <a:pt x="2926765" y="381076"/>
                  <a:pt x="2920364" y="372999"/>
                </a:cubicBezTo>
                <a:cubicBezTo>
                  <a:pt x="2913964" y="364922"/>
                  <a:pt x="2905887" y="357226"/>
                  <a:pt x="2896133" y="349910"/>
                </a:cubicBezTo>
                <a:cubicBezTo>
                  <a:pt x="2890037" y="344424"/>
                  <a:pt x="2882722" y="338861"/>
                  <a:pt x="2874188" y="333223"/>
                </a:cubicBezTo>
                <a:cubicBezTo>
                  <a:pt x="2865653" y="327584"/>
                  <a:pt x="2855747" y="321716"/>
                  <a:pt x="2844470" y="315620"/>
                </a:cubicBezTo>
                <a:cubicBezTo>
                  <a:pt x="2841117" y="316840"/>
                  <a:pt x="2837154" y="317449"/>
                  <a:pt x="2832582" y="317449"/>
                </a:cubicBezTo>
                <a:cubicBezTo>
                  <a:pt x="2824353" y="317449"/>
                  <a:pt x="2817266" y="314554"/>
                  <a:pt x="2811323" y="308762"/>
                </a:cubicBezTo>
                <a:cubicBezTo>
                  <a:pt x="2805379" y="302971"/>
                  <a:pt x="2802407" y="295961"/>
                  <a:pt x="2802407" y="287731"/>
                </a:cubicBezTo>
                <a:cubicBezTo>
                  <a:pt x="2802407" y="284378"/>
                  <a:pt x="2802864" y="279883"/>
                  <a:pt x="2803778" y="274244"/>
                </a:cubicBezTo>
                <a:cubicBezTo>
                  <a:pt x="2804693" y="268605"/>
                  <a:pt x="2805836" y="262890"/>
                  <a:pt x="2807208" y="257099"/>
                </a:cubicBezTo>
                <a:cubicBezTo>
                  <a:pt x="2808579" y="251308"/>
                  <a:pt x="2809875" y="246278"/>
                  <a:pt x="2811094" y="242011"/>
                </a:cubicBezTo>
                <a:cubicBezTo>
                  <a:pt x="2812313" y="237744"/>
                  <a:pt x="2813380" y="235458"/>
                  <a:pt x="2814294" y="235153"/>
                </a:cubicBezTo>
                <a:cubicBezTo>
                  <a:pt x="2833802" y="225095"/>
                  <a:pt x="2850794" y="216560"/>
                  <a:pt x="2865272" y="209550"/>
                </a:cubicBezTo>
                <a:cubicBezTo>
                  <a:pt x="2879750" y="202540"/>
                  <a:pt x="2892932" y="196291"/>
                  <a:pt x="2904820" y="190805"/>
                </a:cubicBezTo>
                <a:cubicBezTo>
                  <a:pt x="2916707" y="185318"/>
                  <a:pt x="2928442" y="180061"/>
                  <a:pt x="2940024" y="175031"/>
                </a:cubicBezTo>
                <a:cubicBezTo>
                  <a:pt x="2951607" y="170002"/>
                  <a:pt x="2964408" y="164744"/>
                  <a:pt x="2978429" y="159258"/>
                </a:cubicBezTo>
                <a:cubicBezTo>
                  <a:pt x="2984220" y="164440"/>
                  <a:pt x="2987116" y="171450"/>
                  <a:pt x="2987116" y="180289"/>
                </a:cubicBezTo>
                <a:cubicBezTo>
                  <a:pt x="2987116" y="189738"/>
                  <a:pt x="2985287" y="196901"/>
                  <a:pt x="2981630" y="201778"/>
                </a:cubicBezTo>
                <a:cubicBezTo>
                  <a:pt x="2977972" y="206654"/>
                  <a:pt x="2972028" y="210922"/>
                  <a:pt x="2963799" y="214579"/>
                </a:cubicBezTo>
                <a:cubicBezTo>
                  <a:pt x="2947339" y="222199"/>
                  <a:pt x="2931794" y="229133"/>
                  <a:pt x="2917164" y="235382"/>
                </a:cubicBezTo>
                <a:cubicBezTo>
                  <a:pt x="2902534" y="241630"/>
                  <a:pt x="2887827" y="247498"/>
                  <a:pt x="2873044" y="252984"/>
                </a:cubicBezTo>
                <a:cubicBezTo>
                  <a:pt x="2858262" y="258470"/>
                  <a:pt x="2842336" y="263957"/>
                  <a:pt x="2825267" y="269443"/>
                </a:cubicBezTo>
                <a:cubicBezTo>
                  <a:pt x="2847822" y="275234"/>
                  <a:pt x="2869234" y="284607"/>
                  <a:pt x="2889504" y="297561"/>
                </a:cubicBezTo>
                <a:cubicBezTo>
                  <a:pt x="2909773" y="310515"/>
                  <a:pt x="2926004" y="325222"/>
                  <a:pt x="2938196" y="341681"/>
                </a:cubicBezTo>
                <a:cubicBezTo>
                  <a:pt x="2950388" y="357835"/>
                  <a:pt x="2956484" y="373380"/>
                  <a:pt x="2956484" y="388315"/>
                </a:cubicBezTo>
                <a:cubicBezTo>
                  <a:pt x="2956484" y="413004"/>
                  <a:pt x="2942920" y="431749"/>
                  <a:pt x="2915793" y="444551"/>
                </a:cubicBezTo>
                <a:cubicBezTo>
                  <a:pt x="2902077" y="450647"/>
                  <a:pt x="2885389" y="455295"/>
                  <a:pt x="2865730" y="458495"/>
                </a:cubicBezTo>
                <a:cubicBezTo>
                  <a:pt x="2855900" y="460096"/>
                  <a:pt x="2845250" y="461296"/>
                  <a:pt x="2833782" y="462096"/>
                </a:cubicBezTo>
                <a:lnTo>
                  <a:pt x="2804099" y="463062"/>
                </a:lnTo>
                <a:lnTo>
                  <a:pt x="2803398" y="463296"/>
                </a:lnTo>
                <a:lnTo>
                  <a:pt x="2801646" y="463142"/>
                </a:lnTo>
                <a:lnTo>
                  <a:pt x="2796920" y="463296"/>
                </a:lnTo>
                <a:lnTo>
                  <a:pt x="2794603" y="462523"/>
                </a:lnTo>
                <a:lnTo>
                  <a:pt x="2781280" y="461353"/>
                </a:lnTo>
                <a:cubicBezTo>
                  <a:pt x="2774613" y="460057"/>
                  <a:pt x="2768650" y="458114"/>
                  <a:pt x="2763393" y="455524"/>
                </a:cubicBezTo>
                <a:cubicBezTo>
                  <a:pt x="2752877" y="450342"/>
                  <a:pt x="2744876" y="443408"/>
                  <a:pt x="2739390" y="434721"/>
                </a:cubicBezTo>
                <a:cubicBezTo>
                  <a:pt x="2733903" y="426034"/>
                  <a:pt x="2730550" y="415900"/>
                  <a:pt x="2729332" y="404317"/>
                </a:cubicBezTo>
                <a:cubicBezTo>
                  <a:pt x="2728417" y="397612"/>
                  <a:pt x="2727274" y="388010"/>
                  <a:pt x="2725902" y="375514"/>
                </a:cubicBezTo>
                <a:cubicBezTo>
                  <a:pt x="2724530" y="363017"/>
                  <a:pt x="2723083" y="348767"/>
                  <a:pt x="2721559" y="332765"/>
                </a:cubicBezTo>
                <a:cubicBezTo>
                  <a:pt x="2720035" y="316763"/>
                  <a:pt x="2718435" y="300076"/>
                  <a:pt x="2716758" y="282702"/>
                </a:cubicBezTo>
                <a:cubicBezTo>
                  <a:pt x="2715082" y="265328"/>
                  <a:pt x="2713482" y="248183"/>
                  <a:pt x="2711958" y="231267"/>
                </a:cubicBezTo>
                <a:cubicBezTo>
                  <a:pt x="2710434" y="214351"/>
                  <a:pt x="2709062" y="199034"/>
                  <a:pt x="2707843" y="185318"/>
                </a:cubicBezTo>
                <a:cubicBezTo>
                  <a:pt x="2715158" y="179832"/>
                  <a:pt x="2722702" y="174727"/>
                  <a:pt x="2730474" y="170002"/>
                </a:cubicBezTo>
                <a:cubicBezTo>
                  <a:pt x="2738246" y="165278"/>
                  <a:pt x="2746248" y="160782"/>
                  <a:pt x="2754477" y="156515"/>
                </a:cubicBezTo>
                <a:close/>
                <a:moveTo>
                  <a:pt x="2335377" y="156515"/>
                </a:moveTo>
                <a:cubicBezTo>
                  <a:pt x="2336292" y="179680"/>
                  <a:pt x="2337054" y="202692"/>
                  <a:pt x="2337663" y="225552"/>
                </a:cubicBezTo>
                <a:cubicBezTo>
                  <a:pt x="2338273" y="248412"/>
                  <a:pt x="2338882" y="271729"/>
                  <a:pt x="2339492" y="295504"/>
                </a:cubicBezTo>
                <a:cubicBezTo>
                  <a:pt x="2340102" y="319278"/>
                  <a:pt x="2340711" y="344119"/>
                  <a:pt x="2341321" y="370027"/>
                </a:cubicBezTo>
                <a:lnTo>
                  <a:pt x="2343150" y="403860"/>
                </a:lnTo>
                <a:cubicBezTo>
                  <a:pt x="2348941" y="408127"/>
                  <a:pt x="2355266" y="411175"/>
                  <a:pt x="2362123" y="413004"/>
                </a:cubicBezTo>
                <a:lnTo>
                  <a:pt x="2384114" y="415617"/>
                </a:lnTo>
                <a:lnTo>
                  <a:pt x="2424284" y="414718"/>
                </a:lnTo>
                <a:cubicBezTo>
                  <a:pt x="2438342" y="414033"/>
                  <a:pt x="2451125" y="413004"/>
                  <a:pt x="2462631" y="411632"/>
                </a:cubicBezTo>
                <a:cubicBezTo>
                  <a:pt x="2485644" y="408889"/>
                  <a:pt x="2506446" y="403403"/>
                  <a:pt x="2525039" y="395173"/>
                </a:cubicBezTo>
                <a:cubicBezTo>
                  <a:pt x="2524430" y="391516"/>
                  <a:pt x="2523591" y="387782"/>
                  <a:pt x="2522524" y="383972"/>
                </a:cubicBezTo>
                <a:cubicBezTo>
                  <a:pt x="2521458" y="380162"/>
                  <a:pt x="2520314" y="376123"/>
                  <a:pt x="2519096" y="371856"/>
                </a:cubicBezTo>
                <a:cubicBezTo>
                  <a:pt x="2510866" y="378562"/>
                  <a:pt x="2501950" y="383819"/>
                  <a:pt x="2492349" y="387629"/>
                </a:cubicBezTo>
                <a:cubicBezTo>
                  <a:pt x="2482748" y="391439"/>
                  <a:pt x="2472461" y="393344"/>
                  <a:pt x="2461488" y="393344"/>
                </a:cubicBezTo>
                <a:cubicBezTo>
                  <a:pt x="2445638" y="393344"/>
                  <a:pt x="2433446" y="388620"/>
                  <a:pt x="2424912" y="379171"/>
                </a:cubicBezTo>
                <a:cubicBezTo>
                  <a:pt x="2416378" y="369722"/>
                  <a:pt x="2412111" y="357835"/>
                  <a:pt x="2412111" y="343510"/>
                </a:cubicBezTo>
                <a:cubicBezTo>
                  <a:pt x="2412111" y="328270"/>
                  <a:pt x="2414854" y="314096"/>
                  <a:pt x="2420340" y="300990"/>
                </a:cubicBezTo>
                <a:cubicBezTo>
                  <a:pt x="2425827" y="287884"/>
                  <a:pt x="2433142" y="277520"/>
                  <a:pt x="2442286" y="269900"/>
                </a:cubicBezTo>
                <a:cubicBezTo>
                  <a:pt x="2446858" y="265938"/>
                  <a:pt x="2451811" y="262814"/>
                  <a:pt x="2457145" y="260528"/>
                </a:cubicBezTo>
                <a:cubicBezTo>
                  <a:pt x="2462479" y="258242"/>
                  <a:pt x="2467889" y="257099"/>
                  <a:pt x="2473376" y="257099"/>
                </a:cubicBezTo>
                <a:cubicBezTo>
                  <a:pt x="2486787" y="257099"/>
                  <a:pt x="2499436" y="263652"/>
                  <a:pt x="2511323" y="276758"/>
                </a:cubicBezTo>
                <a:cubicBezTo>
                  <a:pt x="2523210" y="289865"/>
                  <a:pt x="2532506" y="306934"/>
                  <a:pt x="2539212" y="327965"/>
                </a:cubicBezTo>
                <a:cubicBezTo>
                  <a:pt x="2542565" y="337718"/>
                  <a:pt x="2545004" y="347701"/>
                  <a:pt x="2546528" y="357911"/>
                </a:cubicBezTo>
                <a:cubicBezTo>
                  <a:pt x="2548052" y="368122"/>
                  <a:pt x="2548814" y="378714"/>
                  <a:pt x="2548814" y="389687"/>
                </a:cubicBezTo>
                <a:cubicBezTo>
                  <a:pt x="2548814" y="393040"/>
                  <a:pt x="2548585" y="397688"/>
                  <a:pt x="2548128" y="403631"/>
                </a:cubicBezTo>
                <a:cubicBezTo>
                  <a:pt x="2547670" y="409575"/>
                  <a:pt x="2546451" y="415519"/>
                  <a:pt x="2544470" y="421462"/>
                </a:cubicBezTo>
                <a:cubicBezTo>
                  <a:pt x="2542489" y="427406"/>
                  <a:pt x="2538603" y="432359"/>
                  <a:pt x="2532812" y="436321"/>
                </a:cubicBezTo>
                <a:cubicBezTo>
                  <a:pt x="2526106" y="440284"/>
                  <a:pt x="2515362" y="444398"/>
                  <a:pt x="2500579" y="448666"/>
                </a:cubicBezTo>
                <a:cubicBezTo>
                  <a:pt x="2485796" y="452933"/>
                  <a:pt x="2468042" y="456438"/>
                  <a:pt x="2447315" y="459181"/>
                </a:cubicBezTo>
                <a:cubicBezTo>
                  <a:pt x="2436952" y="460553"/>
                  <a:pt x="2426017" y="461581"/>
                  <a:pt x="2414511" y="462267"/>
                </a:cubicBezTo>
                <a:lnTo>
                  <a:pt x="2384858" y="463109"/>
                </a:lnTo>
                <a:lnTo>
                  <a:pt x="2384298" y="463296"/>
                </a:lnTo>
                <a:lnTo>
                  <a:pt x="2382828" y="463167"/>
                </a:lnTo>
                <a:lnTo>
                  <a:pt x="2378278" y="463296"/>
                </a:lnTo>
                <a:lnTo>
                  <a:pt x="2376124" y="462578"/>
                </a:lnTo>
                <a:lnTo>
                  <a:pt x="2362180" y="461353"/>
                </a:lnTo>
                <a:cubicBezTo>
                  <a:pt x="2355513" y="460057"/>
                  <a:pt x="2349550" y="458114"/>
                  <a:pt x="2344293" y="455524"/>
                </a:cubicBezTo>
                <a:cubicBezTo>
                  <a:pt x="2333777" y="450342"/>
                  <a:pt x="2325776" y="443408"/>
                  <a:pt x="2320290" y="434721"/>
                </a:cubicBezTo>
                <a:cubicBezTo>
                  <a:pt x="2314803" y="426034"/>
                  <a:pt x="2311450" y="415900"/>
                  <a:pt x="2310232" y="404317"/>
                </a:cubicBezTo>
                <a:cubicBezTo>
                  <a:pt x="2309317" y="397612"/>
                  <a:pt x="2308174" y="388010"/>
                  <a:pt x="2306802" y="375514"/>
                </a:cubicBezTo>
                <a:cubicBezTo>
                  <a:pt x="2305430" y="363017"/>
                  <a:pt x="2303983" y="348767"/>
                  <a:pt x="2302459" y="332765"/>
                </a:cubicBezTo>
                <a:cubicBezTo>
                  <a:pt x="2300935" y="316763"/>
                  <a:pt x="2299335" y="300076"/>
                  <a:pt x="2297658" y="282702"/>
                </a:cubicBezTo>
                <a:cubicBezTo>
                  <a:pt x="2295982" y="265328"/>
                  <a:pt x="2294382" y="248183"/>
                  <a:pt x="2292858" y="231267"/>
                </a:cubicBezTo>
                <a:cubicBezTo>
                  <a:pt x="2291334" y="214351"/>
                  <a:pt x="2289962" y="199034"/>
                  <a:pt x="2288743" y="185318"/>
                </a:cubicBezTo>
                <a:cubicBezTo>
                  <a:pt x="2296058" y="179832"/>
                  <a:pt x="2303602" y="174727"/>
                  <a:pt x="2311374" y="170002"/>
                </a:cubicBezTo>
                <a:cubicBezTo>
                  <a:pt x="2319146" y="165278"/>
                  <a:pt x="2327148" y="160782"/>
                  <a:pt x="2335377" y="156515"/>
                </a:cubicBezTo>
                <a:close/>
                <a:moveTo>
                  <a:pt x="1649577" y="156515"/>
                </a:moveTo>
                <a:cubicBezTo>
                  <a:pt x="1650492" y="179680"/>
                  <a:pt x="1651254" y="202692"/>
                  <a:pt x="1651863" y="225552"/>
                </a:cubicBezTo>
                <a:cubicBezTo>
                  <a:pt x="1652473" y="248412"/>
                  <a:pt x="1653082" y="271729"/>
                  <a:pt x="1653692" y="295504"/>
                </a:cubicBezTo>
                <a:cubicBezTo>
                  <a:pt x="1654302" y="319278"/>
                  <a:pt x="1654911" y="344119"/>
                  <a:pt x="1655521" y="370027"/>
                </a:cubicBezTo>
                <a:lnTo>
                  <a:pt x="1657350" y="403860"/>
                </a:lnTo>
                <a:cubicBezTo>
                  <a:pt x="1663141" y="408127"/>
                  <a:pt x="1669465" y="411175"/>
                  <a:pt x="1676324" y="413004"/>
                </a:cubicBezTo>
                <a:lnTo>
                  <a:pt x="1695928" y="415333"/>
                </a:lnTo>
                <a:lnTo>
                  <a:pt x="1718995" y="412890"/>
                </a:lnTo>
                <a:cubicBezTo>
                  <a:pt x="1726616" y="410985"/>
                  <a:pt x="1732864" y="408127"/>
                  <a:pt x="1737741" y="404317"/>
                </a:cubicBezTo>
                <a:cubicBezTo>
                  <a:pt x="1741398" y="401574"/>
                  <a:pt x="1744903" y="397078"/>
                  <a:pt x="1748256" y="390830"/>
                </a:cubicBezTo>
                <a:cubicBezTo>
                  <a:pt x="1751609" y="384581"/>
                  <a:pt x="1756029" y="376276"/>
                  <a:pt x="1761515" y="365912"/>
                </a:cubicBezTo>
                <a:cubicBezTo>
                  <a:pt x="1765172" y="358597"/>
                  <a:pt x="1768678" y="353949"/>
                  <a:pt x="1772030" y="351968"/>
                </a:cubicBezTo>
                <a:cubicBezTo>
                  <a:pt x="1775383" y="349987"/>
                  <a:pt x="1779193" y="348996"/>
                  <a:pt x="1783460" y="348996"/>
                </a:cubicBezTo>
                <a:cubicBezTo>
                  <a:pt x="1789252" y="348996"/>
                  <a:pt x="1794586" y="350825"/>
                  <a:pt x="1799463" y="354482"/>
                </a:cubicBezTo>
                <a:cubicBezTo>
                  <a:pt x="1796110" y="362102"/>
                  <a:pt x="1792605" y="369951"/>
                  <a:pt x="1788947" y="378028"/>
                </a:cubicBezTo>
                <a:cubicBezTo>
                  <a:pt x="1785290" y="386105"/>
                  <a:pt x="1781632" y="394106"/>
                  <a:pt x="1777974" y="402031"/>
                </a:cubicBezTo>
                <a:cubicBezTo>
                  <a:pt x="1786509" y="406908"/>
                  <a:pt x="1794890" y="410413"/>
                  <a:pt x="1803120" y="412547"/>
                </a:cubicBezTo>
                <a:lnTo>
                  <a:pt x="1828632" y="415626"/>
                </a:lnTo>
                <a:lnTo>
                  <a:pt x="1868348" y="414147"/>
                </a:lnTo>
                <a:cubicBezTo>
                  <a:pt x="1880844" y="413080"/>
                  <a:pt x="1890750" y="410566"/>
                  <a:pt x="1898066" y="406603"/>
                </a:cubicBezTo>
                <a:cubicBezTo>
                  <a:pt x="1903247" y="403860"/>
                  <a:pt x="1907666" y="399440"/>
                  <a:pt x="1911324" y="393344"/>
                </a:cubicBezTo>
                <a:cubicBezTo>
                  <a:pt x="1914982" y="387248"/>
                  <a:pt x="1919858" y="378257"/>
                  <a:pt x="1925954" y="366370"/>
                </a:cubicBezTo>
                <a:cubicBezTo>
                  <a:pt x="1929612" y="358750"/>
                  <a:pt x="1933041" y="353949"/>
                  <a:pt x="1936242" y="351968"/>
                </a:cubicBezTo>
                <a:cubicBezTo>
                  <a:pt x="1939442" y="349987"/>
                  <a:pt x="1943328" y="348996"/>
                  <a:pt x="1947900" y="348996"/>
                </a:cubicBezTo>
                <a:cubicBezTo>
                  <a:pt x="1953996" y="348996"/>
                  <a:pt x="1959330" y="350825"/>
                  <a:pt x="1963902" y="354482"/>
                </a:cubicBezTo>
                <a:cubicBezTo>
                  <a:pt x="1961464" y="360578"/>
                  <a:pt x="1958873" y="366674"/>
                  <a:pt x="1956130" y="372770"/>
                </a:cubicBezTo>
                <a:cubicBezTo>
                  <a:pt x="1953387" y="378866"/>
                  <a:pt x="1950872" y="384505"/>
                  <a:pt x="1948586" y="389687"/>
                </a:cubicBezTo>
                <a:cubicBezTo>
                  <a:pt x="1946300" y="394868"/>
                  <a:pt x="1944395" y="398983"/>
                  <a:pt x="1942871" y="402031"/>
                </a:cubicBezTo>
                <a:cubicBezTo>
                  <a:pt x="1951100" y="406908"/>
                  <a:pt x="1959406" y="410413"/>
                  <a:pt x="1967788" y="412547"/>
                </a:cubicBezTo>
                <a:lnTo>
                  <a:pt x="1990922" y="415363"/>
                </a:lnTo>
                <a:lnTo>
                  <a:pt x="2014270" y="412890"/>
                </a:lnTo>
                <a:cubicBezTo>
                  <a:pt x="2021890" y="410985"/>
                  <a:pt x="2028139" y="408127"/>
                  <a:pt x="2033016" y="404317"/>
                </a:cubicBezTo>
                <a:cubicBezTo>
                  <a:pt x="2036673" y="401574"/>
                  <a:pt x="2040178" y="397078"/>
                  <a:pt x="2043531" y="390830"/>
                </a:cubicBezTo>
                <a:cubicBezTo>
                  <a:pt x="2046884" y="384581"/>
                  <a:pt x="2051304" y="376276"/>
                  <a:pt x="2056790" y="365912"/>
                </a:cubicBezTo>
                <a:cubicBezTo>
                  <a:pt x="2060448" y="358597"/>
                  <a:pt x="2063953" y="353949"/>
                  <a:pt x="2067306" y="351968"/>
                </a:cubicBezTo>
                <a:cubicBezTo>
                  <a:pt x="2070658" y="349987"/>
                  <a:pt x="2074468" y="348996"/>
                  <a:pt x="2078736" y="348996"/>
                </a:cubicBezTo>
                <a:cubicBezTo>
                  <a:pt x="2084527" y="348996"/>
                  <a:pt x="2089861" y="350825"/>
                  <a:pt x="2094738" y="354482"/>
                </a:cubicBezTo>
                <a:cubicBezTo>
                  <a:pt x="2091385" y="362102"/>
                  <a:pt x="2087880" y="369951"/>
                  <a:pt x="2084222" y="378028"/>
                </a:cubicBezTo>
                <a:cubicBezTo>
                  <a:pt x="2080564" y="386105"/>
                  <a:pt x="2076907" y="394106"/>
                  <a:pt x="2073249" y="402031"/>
                </a:cubicBezTo>
                <a:cubicBezTo>
                  <a:pt x="2081784" y="406908"/>
                  <a:pt x="2090166" y="410413"/>
                  <a:pt x="2098395" y="412547"/>
                </a:cubicBezTo>
                <a:lnTo>
                  <a:pt x="2123737" y="415605"/>
                </a:lnTo>
                <a:lnTo>
                  <a:pt x="2143048" y="414718"/>
                </a:lnTo>
                <a:cubicBezTo>
                  <a:pt x="2150516" y="414033"/>
                  <a:pt x="2157984" y="413004"/>
                  <a:pt x="2165451" y="411632"/>
                </a:cubicBezTo>
                <a:cubicBezTo>
                  <a:pt x="2180386" y="408889"/>
                  <a:pt x="2192578" y="405384"/>
                  <a:pt x="2202027" y="401117"/>
                </a:cubicBezTo>
                <a:cubicBezTo>
                  <a:pt x="2199284" y="394106"/>
                  <a:pt x="2195855" y="386334"/>
                  <a:pt x="2191740" y="377800"/>
                </a:cubicBezTo>
                <a:cubicBezTo>
                  <a:pt x="2187626" y="369265"/>
                  <a:pt x="2184044" y="361798"/>
                  <a:pt x="2180996" y="355397"/>
                </a:cubicBezTo>
                <a:cubicBezTo>
                  <a:pt x="2177948" y="348691"/>
                  <a:pt x="2175510" y="342976"/>
                  <a:pt x="2173681" y="338252"/>
                </a:cubicBezTo>
                <a:cubicBezTo>
                  <a:pt x="2171852" y="333527"/>
                  <a:pt x="2170938" y="329336"/>
                  <a:pt x="2170938" y="325679"/>
                </a:cubicBezTo>
                <a:cubicBezTo>
                  <a:pt x="2170938" y="318364"/>
                  <a:pt x="2174595" y="310591"/>
                  <a:pt x="2181910" y="302362"/>
                </a:cubicBezTo>
                <a:cubicBezTo>
                  <a:pt x="2189226" y="294132"/>
                  <a:pt x="2198065" y="287274"/>
                  <a:pt x="2208428" y="281788"/>
                </a:cubicBezTo>
                <a:cubicBezTo>
                  <a:pt x="2210257" y="289712"/>
                  <a:pt x="2212314" y="299085"/>
                  <a:pt x="2214600" y="309905"/>
                </a:cubicBezTo>
                <a:cubicBezTo>
                  <a:pt x="2216886" y="320726"/>
                  <a:pt x="2219248" y="332537"/>
                  <a:pt x="2221687" y="345338"/>
                </a:cubicBezTo>
                <a:cubicBezTo>
                  <a:pt x="2223516" y="355092"/>
                  <a:pt x="2224887" y="363322"/>
                  <a:pt x="2225802" y="370027"/>
                </a:cubicBezTo>
                <a:cubicBezTo>
                  <a:pt x="2226716" y="376733"/>
                  <a:pt x="2227173" y="381914"/>
                  <a:pt x="2227173" y="385572"/>
                </a:cubicBezTo>
                <a:cubicBezTo>
                  <a:pt x="2227173" y="391973"/>
                  <a:pt x="2225497" y="399974"/>
                  <a:pt x="2222144" y="409575"/>
                </a:cubicBezTo>
                <a:cubicBezTo>
                  <a:pt x="2218791" y="419176"/>
                  <a:pt x="2214676" y="428701"/>
                  <a:pt x="2209800" y="438150"/>
                </a:cubicBezTo>
                <a:cubicBezTo>
                  <a:pt x="2188997" y="450723"/>
                  <a:pt x="2167080" y="458581"/>
                  <a:pt x="2144048" y="461724"/>
                </a:cubicBezTo>
                <a:lnTo>
                  <a:pt x="2125989" y="462937"/>
                </a:lnTo>
                <a:lnTo>
                  <a:pt x="2124913" y="463296"/>
                </a:lnTo>
                <a:lnTo>
                  <a:pt x="2123228" y="463123"/>
                </a:lnTo>
                <a:lnTo>
                  <a:pt x="2120646" y="463296"/>
                </a:lnTo>
                <a:lnTo>
                  <a:pt x="2118738" y="462660"/>
                </a:lnTo>
                <a:lnTo>
                  <a:pt x="2106596" y="461410"/>
                </a:lnTo>
                <a:cubicBezTo>
                  <a:pt x="2088708" y="457638"/>
                  <a:pt x="2072106" y="448208"/>
                  <a:pt x="2056790" y="433121"/>
                </a:cubicBezTo>
                <a:cubicBezTo>
                  <a:pt x="2054961" y="435864"/>
                  <a:pt x="2053285" y="438302"/>
                  <a:pt x="2051761" y="440436"/>
                </a:cubicBezTo>
                <a:cubicBezTo>
                  <a:pt x="2050237" y="442570"/>
                  <a:pt x="2048713" y="444703"/>
                  <a:pt x="2047189" y="446837"/>
                </a:cubicBezTo>
                <a:cubicBezTo>
                  <a:pt x="2043531" y="451104"/>
                  <a:pt x="2036292" y="454914"/>
                  <a:pt x="2025472" y="458267"/>
                </a:cubicBezTo>
                <a:cubicBezTo>
                  <a:pt x="2020062" y="459943"/>
                  <a:pt x="2014175" y="461200"/>
                  <a:pt x="2007812" y="462039"/>
                </a:cubicBezTo>
                <a:lnTo>
                  <a:pt x="1995605" y="462787"/>
                </a:lnTo>
                <a:lnTo>
                  <a:pt x="1994077" y="463296"/>
                </a:lnTo>
                <a:lnTo>
                  <a:pt x="1991523" y="463037"/>
                </a:lnTo>
                <a:lnTo>
                  <a:pt x="1987296" y="463296"/>
                </a:lnTo>
                <a:cubicBezTo>
                  <a:pt x="1986076" y="463296"/>
                  <a:pt x="1985162" y="462991"/>
                  <a:pt x="1984552" y="462382"/>
                </a:cubicBezTo>
                <a:lnTo>
                  <a:pt x="1984535" y="462328"/>
                </a:lnTo>
                <a:lnTo>
                  <a:pt x="1975761" y="461439"/>
                </a:lnTo>
                <a:cubicBezTo>
                  <a:pt x="1957873" y="457724"/>
                  <a:pt x="1941271" y="448437"/>
                  <a:pt x="1925954" y="433578"/>
                </a:cubicBezTo>
                <a:lnTo>
                  <a:pt x="1920926" y="440436"/>
                </a:lnTo>
                <a:cubicBezTo>
                  <a:pt x="1916354" y="446227"/>
                  <a:pt x="1909648" y="450799"/>
                  <a:pt x="1900808" y="454152"/>
                </a:cubicBezTo>
                <a:cubicBezTo>
                  <a:pt x="1891969" y="457505"/>
                  <a:pt x="1881225" y="459867"/>
                  <a:pt x="1868576" y="461239"/>
                </a:cubicBezTo>
                <a:lnTo>
                  <a:pt x="1830349" y="463059"/>
                </a:lnTo>
                <a:lnTo>
                  <a:pt x="1829638" y="463296"/>
                </a:lnTo>
                <a:lnTo>
                  <a:pt x="1828288" y="463157"/>
                </a:lnTo>
                <a:lnTo>
                  <a:pt x="1825371" y="463296"/>
                </a:lnTo>
                <a:lnTo>
                  <a:pt x="1823464" y="462660"/>
                </a:lnTo>
                <a:lnTo>
                  <a:pt x="1811321" y="461410"/>
                </a:lnTo>
                <a:cubicBezTo>
                  <a:pt x="1793433" y="457638"/>
                  <a:pt x="1776831" y="448208"/>
                  <a:pt x="1761515" y="433121"/>
                </a:cubicBezTo>
                <a:cubicBezTo>
                  <a:pt x="1759686" y="435864"/>
                  <a:pt x="1758010" y="438302"/>
                  <a:pt x="1756486" y="440436"/>
                </a:cubicBezTo>
                <a:cubicBezTo>
                  <a:pt x="1754962" y="442570"/>
                  <a:pt x="1753438" y="444703"/>
                  <a:pt x="1751914" y="446837"/>
                </a:cubicBezTo>
                <a:cubicBezTo>
                  <a:pt x="1748256" y="451104"/>
                  <a:pt x="1741017" y="454914"/>
                  <a:pt x="1730197" y="458267"/>
                </a:cubicBezTo>
                <a:cubicBezTo>
                  <a:pt x="1724787" y="459943"/>
                  <a:pt x="1718900" y="461200"/>
                  <a:pt x="1712537" y="462039"/>
                </a:cubicBezTo>
                <a:lnTo>
                  <a:pt x="1699957" y="462810"/>
                </a:lnTo>
                <a:lnTo>
                  <a:pt x="1698498" y="463296"/>
                </a:lnTo>
                <a:lnTo>
                  <a:pt x="1695836" y="463062"/>
                </a:lnTo>
                <a:lnTo>
                  <a:pt x="1692021" y="463296"/>
                </a:lnTo>
                <a:lnTo>
                  <a:pt x="1689703" y="462523"/>
                </a:lnTo>
                <a:lnTo>
                  <a:pt x="1676381" y="461353"/>
                </a:lnTo>
                <a:cubicBezTo>
                  <a:pt x="1669713" y="460057"/>
                  <a:pt x="1663750" y="458114"/>
                  <a:pt x="1658493" y="455524"/>
                </a:cubicBezTo>
                <a:cubicBezTo>
                  <a:pt x="1647977" y="450342"/>
                  <a:pt x="1639976" y="443408"/>
                  <a:pt x="1634490" y="434721"/>
                </a:cubicBezTo>
                <a:cubicBezTo>
                  <a:pt x="1629003" y="426034"/>
                  <a:pt x="1625650" y="415900"/>
                  <a:pt x="1624431" y="404317"/>
                </a:cubicBezTo>
                <a:cubicBezTo>
                  <a:pt x="1623517" y="397612"/>
                  <a:pt x="1622374" y="388010"/>
                  <a:pt x="1621002" y="375514"/>
                </a:cubicBezTo>
                <a:cubicBezTo>
                  <a:pt x="1619630" y="363017"/>
                  <a:pt x="1618183" y="348767"/>
                  <a:pt x="1616659" y="332765"/>
                </a:cubicBezTo>
                <a:cubicBezTo>
                  <a:pt x="1615135" y="316763"/>
                  <a:pt x="1613535" y="300076"/>
                  <a:pt x="1611858" y="282702"/>
                </a:cubicBezTo>
                <a:cubicBezTo>
                  <a:pt x="1610182" y="265328"/>
                  <a:pt x="1608582" y="248183"/>
                  <a:pt x="1607058" y="231267"/>
                </a:cubicBezTo>
                <a:cubicBezTo>
                  <a:pt x="1605534" y="214351"/>
                  <a:pt x="1604162" y="199034"/>
                  <a:pt x="1602943" y="185318"/>
                </a:cubicBezTo>
                <a:cubicBezTo>
                  <a:pt x="1610258" y="179832"/>
                  <a:pt x="1617802" y="174727"/>
                  <a:pt x="1625574" y="170002"/>
                </a:cubicBezTo>
                <a:cubicBezTo>
                  <a:pt x="1633347" y="165278"/>
                  <a:pt x="1641348" y="160782"/>
                  <a:pt x="1649577" y="156515"/>
                </a:cubicBezTo>
                <a:close/>
                <a:moveTo>
                  <a:pt x="3562578" y="154991"/>
                </a:moveTo>
                <a:cubicBezTo>
                  <a:pt x="3565626" y="160172"/>
                  <a:pt x="3567684" y="165506"/>
                  <a:pt x="3568750" y="170993"/>
                </a:cubicBezTo>
                <a:cubicBezTo>
                  <a:pt x="3569817" y="176479"/>
                  <a:pt x="3570351" y="180442"/>
                  <a:pt x="3570351" y="182880"/>
                </a:cubicBezTo>
                <a:cubicBezTo>
                  <a:pt x="3570351" y="189890"/>
                  <a:pt x="3568064" y="195986"/>
                  <a:pt x="3563493" y="201168"/>
                </a:cubicBezTo>
                <a:cubicBezTo>
                  <a:pt x="3558920" y="206350"/>
                  <a:pt x="3553434" y="208940"/>
                  <a:pt x="3547034" y="208940"/>
                </a:cubicBezTo>
                <a:cubicBezTo>
                  <a:pt x="3541242" y="208940"/>
                  <a:pt x="3536518" y="207264"/>
                  <a:pt x="3532860" y="203911"/>
                </a:cubicBezTo>
                <a:cubicBezTo>
                  <a:pt x="3528593" y="213360"/>
                  <a:pt x="3521735" y="218084"/>
                  <a:pt x="3512286" y="218084"/>
                </a:cubicBezTo>
                <a:cubicBezTo>
                  <a:pt x="3505885" y="218084"/>
                  <a:pt x="3500856" y="216332"/>
                  <a:pt x="3497199" y="212827"/>
                </a:cubicBezTo>
                <a:cubicBezTo>
                  <a:pt x="3493541" y="209321"/>
                  <a:pt x="3491712" y="204216"/>
                  <a:pt x="3491712" y="197510"/>
                </a:cubicBezTo>
                <a:cubicBezTo>
                  <a:pt x="3491712" y="191414"/>
                  <a:pt x="3493846" y="184861"/>
                  <a:pt x="3498113" y="177851"/>
                </a:cubicBezTo>
                <a:lnTo>
                  <a:pt x="3506343" y="179680"/>
                </a:lnTo>
                <a:cubicBezTo>
                  <a:pt x="3505428" y="182423"/>
                  <a:pt x="3504971" y="186233"/>
                  <a:pt x="3504971" y="191110"/>
                </a:cubicBezTo>
                <a:cubicBezTo>
                  <a:pt x="3504971" y="198120"/>
                  <a:pt x="3507714" y="201625"/>
                  <a:pt x="3513201" y="201625"/>
                </a:cubicBezTo>
                <a:cubicBezTo>
                  <a:pt x="3515944" y="201625"/>
                  <a:pt x="3518230" y="200482"/>
                  <a:pt x="3520059" y="198196"/>
                </a:cubicBezTo>
                <a:cubicBezTo>
                  <a:pt x="3521887" y="195910"/>
                  <a:pt x="3522650" y="193091"/>
                  <a:pt x="3522345" y="189738"/>
                </a:cubicBezTo>
                <a:lnTo>
                  <a:pt x="3521430" y="175565"/>
                </a:lnTo>
                <a:lnTo>
                  <a:pt x="3533775" y="167792"/>
                </a:lnTo>
                <a:cubicBezTo>
                  <a:pt x="3535299" y="177241"/>
                  <a:pt x="3537128" y="183718"/>
                  <a:pt x="3539261" y="187223"/>
                </a:cubicBezTo>
                <a:cubicBezTo>
                  <a:pt x="3541395" y="190729"/>
                  <a:pt x="3544900" y="192481"/>
                  <a:pt x="3549777" y="192481"/>
                </a:cubicBezTo>
                <a:cubicBezTo>
                  <a:pt x="3550996" y="192481"/>
                  <a:pt x="3552291" y="192100"/>
                  <a:pt x="3553663" y="191338"/>
                </a:cubicBezTo>
                <a:cubicBezTo>
                  <a:pt x="3555034" y="190576"/>
                  <a:pt x="3555872" y="189586"/>
                  <a:pt x="3556178" y="188366"/>
                </a:cubicBezTo>
                <a:cubicBezTo>
                  <a:pt x="3555872" y="185318"/>
                  <a:pt x="3553739" y="179832"/>
                  <a:pt x="3549777" y="171907"/>
                </a:cubicBezTo>
                <a:lnTo>
                  <a:pt x="3548862" y="168250"/>
                </a:lnTo>
                <a:cubicBezTo>
                  <a:pt x="3548862" y="165202"/>
                  <a:pt x="3550158" y="162382"/>
                  <a:pt x="3552748" y="159791"/>
                </a:cubicBezTo>
                <a:cubicBezTo>
                  <a:pt x="3555339" y="157201"/>
                  <a:pt x="3558616" y="155600"/>
                  <a:pt x="3562578" y="154991"/>
                </a:cubicBezTo>
                <a:close/>
                <a:moveTo>
                  <a:pt x="3123666" y="152400"/>
                </a:moveTo>
                <a:lnTo>
                  <a:pt x="3124124" y="157886"/>
                </a:lnTo>
                <a:cubicBezTo>
                  <a:pt x="3124123" y="165811"/>
                  <a:pt x="3120618" y="171907"/>
                  <a:pt x="3113608" y="176174"/>
                </a:cubicBezTo>
                <a:cubicBezTo>
                  <a:pt x="3105683" y="180137"/>
                  <a:pt x="3095472" y="184556"/>
                  <a:pt x="3082976" y="189433"/>
                </a:cubicBezTo>
                <a:cubicBezTo>
                  <a:pt x="3070478" y="194310"/>
                  <a:pt x="3055848" y="199644"/>
                  <a:pt x="3039084" y="205435"/>
                </a:cubicBezTo>
                <a:lnTo>
                  <a:pt x="3041370" y="183490"/>
                </a:lnTo>
                <a:cubicBezTo>
                  <a:pt x="3061792" y="176174"/>
                  <a:pt x="3078556" y="170078"/>
                  <a:pt x="3091662" y="165202"/>
                </a:cubicBezTo>
                <a:cubicBezTo>
                  <a:pt x="3104769" y="160325"/>
                  <a:pt x="3115437" y="156058"/>
                  <a:pt x="3123666" y="152400"/>
                </a:cubicBezTo>
                <a:close/>
                <a:moveTo>
                  <a:pt x="751941" y="142875"/>
                </a:moveTo>
                <a:lnTo>
                  <a:pt x="752398" y="148361"/>
                </a:lnTo>
                <a:cubicBezTo>
                  <a:pt x="752398" y="156286"/>
                  <a:pt x="748893" y="162382"/>
                  <a:pt x="741883" y="166649"/>
                </a:cubicBezTo>
                <a:cubicBezTo>
                  <a:pt x="733958" y="170612"/>
                  <a:pt x="723747" y="175031"/>
                  <a:pt x="711250" y="179908"/>
                </a:cubicBezTo>
                <a:cubicBezTo>
                  <a:pt x="698754" y="184785"/>
                  <a:pt x="684123" y="190119"/>
                  <a:pt x="667359" y="195910"/>
                </a:cubicBezTo>
                <a:lnTo>
                  <a:pt x="669645" y="173965"/>
                </a:lnTo>
                <a:cubicBezTo>
                  <a:pt x="690067" y="166649"/>
                  <a:pt x="706831" y="160553"/>
                  <a:pt x="719937" y="155677"/>
                </a:cubicBezTo>
                <a:cubicBezTo>
                  <a:pt x="733044" y="150800"/>
                  <a:pt x="743712" y="146533"/>
                  <a:pt x="751941" y="142875"/>
                </a:cubicBezTo>
                <a:close/>
                <a:moveTo>
                  <a:pt x="2885541" y="141961"/>
                </a:moveTo>
                <a:lnTo>
                  <a:pt x="2885998" y="147447"/>
                </a:lnTo>
                <a:cubicBezTo>
                  <a:pt x="2885998" y="155372"/>
                  <a:pt x="2882493" y="161468"/>
                  <a:pt x="2875483" y="165735"/>
                </a:cubicBezTo>
                <a:cubicBezTo>
                  <a:pt x="2867253" y="169697"/>
                  <a:pt x="2856890" y="174117"/>
                  <a:pt x="2844393" y="178994"/>
                </a:cubicBezTo>
                <a:cubicBezTo>
                  <a:pt x="2831896" y="183871"/>
                  <a:pt x="2817418" y="189205"/>
                  <a:pt x="2800959" y="194996"/>
                </a:cubicBezTo>
                <a:lnTo>
                  <a:pt x="2803245" y="173507"/>
                </a:lnTo>
                <a:cubicBezTo>
                  <a:pt x="2820924" y="167107"/>
                  <a:pt x="2836316" y="161392"/>
                  <a:pt x="2849422" y="156362"/>
                </a:cubicBezTo>
                <a:cubicBezTo>
                  <a:pt x="2862529" y="151333"/>
                  <a:pt x="2874568" y="146533"/>
                  <a:pt x="2885541" y="141961"/>
                </a:cubicBezTo>
                <a:close/>
                <a:moveTo>
                  <a:pt x="5082082" y="129311"/>
                </a:moveTo>
                <a:lnTo>
                  <a:pt x="5082540" y="134798"/>
                </a:lnTo>
                <a:cubicBezTo>
                  <a:pt x="5082539" y="143332"/>
                  <a:pt x="5079186" y="149581"/>
                  <a:pt x="5072481" y="153543"/>
                </a:cubicBezTo>
                <a:cubicBezTo>
                  <a:pt x="5064252" y="157505"/>
                  <a:pt x="5053888" y="161849"/>
                  <a:pt x="5041392" y="166573"/>
                </a:cubicBezTo>
                <a:cubicBezTo>
                  <a:pt x="5028895" y="171298"/>
                  <a:pt x="5014416" y="176403"/>
                  <a:pt x="4997958" y="181889"/>
                </a:cubicBezTo>
                <a:lnTo>
                  <a:pt x="5000244" y="160858"/>
                </a:lnTo>
                <a:cubicBezTo>
                  <a:pt x="5018531" y="154153"/>
                  <a:pt x="5034304" y="148361"/>
                  <a:pt x="5047564" y="143485"/>
                </a:cubicBezTo>
                <a:cubicBezTo>
                  <a:pt x="5060822" y="138608"/>
                  <a:pt x="5072329" y="133883"/>
                  <a:pt x="5082082" y="129311"/>
                </a:cubicBezTo>
                <a:close/>
                <a:moveTo>
                  <a:pt x="548182" y="119786"/>
                </a:moveTo>
                <a:lnTo>
                  <a:pt x="548640" y="125273"/>
                </a:lnTo>
                <a:cubicBezTo>
                  <a:pt x="548640" y="133807"/>
                  <a:pt x="545287" y="140056"/>
                  <a:pt x="538581" y="144018"/>
                </a:cubicBezTo>
                <a:cubicBezTo>
                  <a:pt x="530352" y="147980"/>
                  <a:pt x="519988" y="152324"/>
                  <a:pt x="507492" y="157048"/>
                </a:cubicBezTo>
                <a:cubicBezTo>
                  <a:pt x="494995" y="161773"/>
                  <a:pt x="480517" y="166878"/>
                  <a:pt x="464058" y="172364"/>
                </a:cubicBezTo>
                <a:lnTo>
                  <a:pt x="466344" y="151333"/>
                </a:lnTo>
                <a:cubicBezTo>
                  <a:pt x="484632" y="144628"/>
                  <a:pt x="500405" y="138836"/>
                  <a:pt x="513664" y="133960"/>
                </a:cubicBezTo>
                <a:cubicBezTo>
                  <a:pt x="526923" y="129083"/>
                  <a:pt x="538429" y="124358"/>
                  <a:pt x="548182" y="119786"/>
                </a:cubicBezTo>
                <a:close/>
                <a:moveTo>
                  <a:pt x="6582460" y="118720"/>
                </a:moveTo>
                <a:cubicBezTo>
                  <a:pt x="6585508" y="124206"/>
                  <a:pt x="6587566" y="129616"/>
                  <a:pt x="6588632" y="134950"/>
                </a:cubicBezTo>
                <a:cubicBezTo>
                  <a:pt x="6589699" y="140284"/>
                  <a:pt x="6590232" y="144170"/>
                  <a:pt x="6590232" y="146609"/>
                </a:cubicBezTo>
                <a:cubicBezTo>
                  <a:pt x="6590232" y="153924"/>
                  <a:pt x="6587946" y="160096"/>
                  <a:pt x="6583374" y="165125"/>
                </a:cubicBezTo>
                <a:cubicBezTo>
                  <a:pt x="6578802" y="170155"/>
                  <a:pt x="6573164" y="172669"/>
                  <a:pt x="6566458" y="172669"/>
                </a:cubicBezTo>
                <a:cubicBezTo>
                  <a:pt x="6560971" y="172669"/>
                  <a:pt x="6556400" y="171145"/>
                  <a:pt x="6552742" y="168097"/>
                </a:cubicBezTo>
                <a:cubicBezTo>
                  <a:pt x="6548475" y="177241"/>
                  <a:pt x="6541464" y="181813"/>
                  <a:pt x="6531711" y="181813"/>
                </a:cubicBezTo>
                <a:cubicBezTo>
                  <a:pt x="6525614" y="181813"/>
                  <a:pt x="6520738" y="180061"/>
                  <a:pt x="6517080" y="176555"/>
                </a:cubicBezTo>
                <a:cubicBezTo>
                  <a:pt x="6513423" y="173050"/>
                  <a:pt x="6511594" y="168097"/>
                  <a:pt x="6511594" y="161696"/>
                </a:cubicBezTo>
                <a:cubicBezTo>
                  <a:pt x="6511594" y="155296"/>
                  <a:pt x="6513575" y="148590"/>
                  <a:pt x="6517538" y="141580"/>
                </a:cubicBezTo>
                <a:lnTo>
                  <a:pt x="6526224" y="143408"/>
                </a:lnTo>
                <a:cubicBezTo>
                  <a:pt x="6525310" y="146456"/>
                  <a:pt x="6524853" y="150266"/>
                  <a:pt x="6524853" y="154838"/>
                </a:cubicBezTo>
                <a:cubicBezTo>
                  <a:pt x="6524853" y="162154"/>
                  <a:pt x="6527444" y="165811"/>
                  <a:pt x="6532625" y="165811"/>
                </a:cubicBezTo>
                <a:cubicBezTo>
                  <a:pt x="6535368" y="165811"/>
                  <a:pt x="6537730" y="164668"/>
                  <a:pt x="6539712" y="162382"/>
                </a:cubicBezTo>
                <a:cubicBezTo>
                  <a:pt x="6541693" y="160096"/>
                  <a:pt x="6542532" y="157124"/>
                  <a:pt x="6542226" y="153467"/>
                </a:cubicBezTo>
                <a:lnTo>
                  <a:pt x="6541312" y="139294"/>
                </a:lnTo>
                <a:lnTo>
                  <a:pt x="6553656" y="131521"/>
                </a:lnTo>
                <a:cubicBezTo>
                  <a:pt x="6554876" y="141275"/>
                  <a:pt x="6556628" y="147904"/>
                  <a:pt x="6558914" y="151409"/>
                </a:cubicBezTo>
                <a:cubicBezTo>
                  <a:pt x="6561200" y="154915"/>
                  <a:pt x="6564629" y="156667"/>
                  <a:pt x="6569202" y="156667"/>
                </a:cubicBezTo>
                <a:cubicBezTo>
                  <a:pt x="6570725" y="156667"/>
                  <a:pt x="6572096" y="156210"/>
                  <a:pt x="6573316" y="155296"/>
                </a:cubicBezTo>
                <a:cubicBezTo>
                  <a:pt x="6574535" y="154381"/>
                  <a:pt x="6575450" y="153314"/>
                  <a:pt x="6576059" y="152095"/>
                </a:cubicBezTo>
                <a:cubicBezTo>
                  <a:pt x="6575450" y="149047"/>
                  <a:pt x="6573316" y="143561"/>
                  <a:pt x="6569658" y="135636"/>
                </a:cubicBezTo>
                <a:lnTo>
                  <a:pt x="6568744" y="131978"/>
                </a:lnTo>
                <a:cubicBezTo>
                  <a:pt x="6568744" y="129235"/>
                  <a:pt x="6569964" y="126568"/>
                  <a:pt x="6572402" y="123977"/>
                </a:cubicBezTo>
                <a:cubicBezTo>
                  <a:pt x="6574840" y="121387"/>
                  <a:pt x="6578192" y="119634"/>
                  <a:pt x="6582460" y="118720"/>
                </a:cubicBezTo>
                <a:close/>
                <a:moveTo>
                  <a:pt x="6743166" y="114300"/>
                </a:moveTo>
                <a:lnTo>
                  <a:pt x="6743624" y="119786"/>
                </a:lnTo>
                <a:cubicBezTo>
                  <a:pt x="6743624" y="127711"/>
                  <a:pt x="6740118" y="133807"/>
                  <a:pt x="6733108" y="138074"/>
                </a:cubicBezTo>
                <a:cubicBezTo>
                  <a:pt x="6725182" y="142037"/>
                  <a:pt x="6714972" y="146456"/>
                  <a:pt x="6702475" y="151333"/>
                </a:cubicBezTo>
                <a:cubicBezTo>
                  <a:pt x="6689978" y="156210"/>
                  <a:pt x="6675348" y="161544"/>
                  <a:pt x="6658584" y="167335"/>
                </a:cubicBezTo>
                <a:lnTo>
                  <a:pt x="6660870" y="145390"/>
                </a:lnTo>
                <a:cubicBezTo>
                  <a:pt x="6681292" y="138074"/>
                  <a:pt x="6698055" y="131978"/>
                  <a:pt x="6711162" y="127102"/>
                </a:cubicBezTo>
                <a:cubicBezTo>
                  <a:pt x="6724268" y="122225"/>
                  <a:pt x="6734936" y="117958"/>
                  <a:pt x="6743166" y="114300"/>
                </a:cubicBezTo>
                <a:close/>
                <a:moveTo>
                  <a:pt x="2880055" y="109042"/>
                </a:moveTo>
                <a:lnTo>
                  <a:pt x="2880512" y="114986"/>
                </a:lnTo>
                <a:cubicBezTo>
                  <a:pt x="2880512" y="123215"/>
                  <a:pt x="2877007" y="129311"/>
                  <a:pt x="2869996" y="133274"/>
                </a:cubicBezTo>
                <a:cubicBezTo>
                  <a:pt x="2861767" y="137236"/>
                  <a:pt x="2851404" y="141656"/>
                  <a:pt x="2838907" y="146533"/>
                </a:cubicBezTo>
                <a:cubicBezTo>
                  <a:pt x="2826410" y="151409"/>
                  <a:pt x="2811932" y="156591"/>
                  <a:pt x="2795473" y="162077"/>
                </a:cubicBezTo>
                <a:lnTo>
                  <a:pt x="2797759" y="140589"/>
                </a:lnTo>
                <a:cubicBezTo>
                  <a:pt x="2816047" y="133883"/>
                  <a:pt x="2831820" y="128092"/>
                  <a:pt x="2845079" y="123215"/>
                </a:cubicBezTo>
                <a:cubicBezTo>
                  <a:pt x="2858338" y="118339"/>
                  <a:pt x="2869996" y="113614"/>
                  <a:pt x="2880055" y="109042"/>
                </a:cubicBezTo>
                <a:close/>
                <a:moveTo>
                  <a:pt x="3531032" y="104699"/>
                </a:moveTo>
                <a:cubicBezTo>
                  <a:pt x="3528898" y="104699"/>
                  <a:pt x="3526917" y="105385"/>
                  <a:pt x="3525088" y="106756"/>
                </a:cubicBezTo>
                <a:cubicBezTo>
                  <a:pt x="3523259" y="108128"/>
                  <a:pt x="3522345" y="109576"/>
                  <a:pt x="3522345" y="111100"/>
                </a:cubicBezTo>
                <a:cubicBezTo>
                  <a:pt x="3522345" y="117196"/>
                  <a:pt x="3527526" y="122377"/>
                  <a:pt x="3537889" y="126644"/>
                </a:cubicBezTo>
                <a:lnTo>
                  <a:pt x="3538347" y="125273"/>
                </a:lnTo>
                <a:cubicBezTo>
                  <a:pt x="3539261" y="122834"/>
                  <a:pt x="3539718" y="121006"/>
                  <a:pt x="3539718" y="119786"/>
                </a:cubicBezTo>
                <a:cubicBezTo>
                  <a:pt x="3539718" y="115519"/>
                  <a:pt x="3538880" y="111938"/>
                  <a:pt x="3537204" y="109042"/>
                </a:cubicBezTo>
                <a:cubicBezTo>
                  <a:pt x="3535527" y="106147"/>
                  <a:pt x="3533470" y="104699"/>
                  <a:pt x="3531032" y="104699"/>
                </a:cubicBezTo>
                <a:close/>
                <a:moveTo>
                  <a:pt x="4678984" y="101346"/>
                </a:moveTo>
                <a:lnTo>
                  <a:pt x="4682642" y="111862"/>
                </a:lnTo>
                <a:cubicBezTo>
                  <a:pt x="4676850" y="118262"/>
                  <a:pt x="4669764" y="123444"/>
                  <a:pt x="4661382" y="127406"/>
                </a:cubicBezTo>
                <a:cubicBezTo>
                  <a:pt x="4653000" y="131369"/>
                  <a:pt x="4646066" y="133350"/>
                  <a:pt x="4640580" y="133350"/>
                </a:cubicBezTo>
                <a:cubicBezTo>
                  <a:pt x="4626254" y="133350"/>
                  <a:pt x="4610404" y="129997"/>
                  <a:pt x="4593030" y="123292"/>
                </a:cubicBezTo>
                <a:lnTo>
                  <a:pt x="4571086" y="134264"/>
                </a:lnTo>
                <a:lnTo>
                  <a:pt x="4565142" y="124663"/>
                </a:lnTo>
                <a:cubicBezTo>
                  <a:pt x="4583430" y="109728"/>
                  <a:pt x="4593640" y="102260"/>
                  <a:pt x="4595774" y="102260"/>
                </a:cubicBezTo>
                <a:lnTo>
                  <a:pt x="4603546" y="103175"/>
                </a:lnTo>
                <a:cubicBezTo>
                  <a:pt x="4612386" y="105308"/>
                  <a:pt x="4620082" y="106985"/>
                  <a:pt x="4626635" y="108204"/>
                </a:cubicBezTo>
                <a:cubicBezTo>
                  <a:pt x="4633188" y="109423"/>
                  <a:pt x="4638446" y="110033"/>
                  <a:pt x="4642408" y="110033"/>
                </a:cubicBezTo>
                <a:cubicBezTo>
                  <a:pt x="4647590" y="110033"/>
                  <a:pt x="4653914" y="109118"/>
                  <a:pt x="4661382" y="107290"/>
                </a:cubicBezTo>
                <a:cubicBezTo>
                  <a:pt x="4668850" y="105461"/>
                  <a:pt x="4674718" y="103480"/>
                  <a:pt x="4678984" y="101346"/>
                </a:cubicBezTo>
                <a:close/>
                <a:moveTo>
                  <a:pt x="4040810" y="101346"/>
                </a:moveTo>
                <a:lnTo>
                  <a:pt x="4044467" y="111862"/>
                </a:lnTo>
                <a:cubicBezTo>
                  <a:pt x="4038676" y="118262"/>
                  <a:pt x="4031589" y="123444"/>
                  <a:pt x="4023207" y="127406"/>
                </a:cubicBezTo>
                <a:cubicBezTo>
                  <a:pt x="4014825" y="131369"/>
                  <a:pt x="4007891" y="133350"/>
                  <a:pt x="4002404" y="133350"/>
                </a:cubicBezTo>
                <a:cubicBezTo>
                  <a:pt x="3988079" y="133350"/>
                  <a:pt x="3972229" y="129997"/>
                  <a:pt x="3954856" y="123292"/>
                </a:cubicBezTo>
                <a:lnTo>
                  <a:pt x="3932910" y="134264"/>
                </a:lnTo>
                <a:lnTo>
                  <a:pt x="3926967" y="124663"/>
                </a:lnTo>
                <a:cubicBezTo>
                  <a:pt x="3945254" y="109728"/>
                  <a:pt x="3955466" y="102260"/>
                  <a:pt x="3957599" y="102260"/>
                </a:cubicBezTo>
                <a:lnTo>
                  <a:pt x="3965372" y="103175"/>
                </a:lnTo>
                <a:cubicBezTo>
                  <a:pt x="3974210" y="105308"/>
                  <a:pt x="3981907" y="106985"/>
                  <a:pt x="3988460" y="108204"/>
                </a:cubicBezTo>
                <a:cubicBezTo>
                  <a:pt x="3995013" y="109423"/>
                  <a:pt x="4000271" y="110033"/>
                  <a:pt x="4004234" y="110033"/>
                </a:cubicBezTo>
                <a:cubicBezTo>
                  <a:pt x="4009415" y="110033"/>
                  <a:pt x="4015740" y="109118"/>
                  <a:pt x="4023207" y="107290"/>
                </a:cubicBezTo>
                <a:cubicBezTo>
                  <a:pt x="4030674" y="105461"/>
                  <a:pt x="4036542" y="103480"/>
                  <a:pt x="4040810" y="101346"/>
                </a:cubicBezTo>
                <a:close/>
                <a:moveTo>
                  <a:pt x="5381092" y="93878"/>
                </a:moveTo>
                <a:cubicBezTo>
                  <a:pt x="5377738" y="93878"/>
                  <a:pt x="5374386" y="94640"/>
                  <a:pt x="5371032" y="96164"/>
                </a:cubicBezTo>
                <a:cubicBezTo>
                  <a:pt x="5367680" y="97688"/>
                  <a:pt x="5363108" y="101041"/>
                  <a:pt x="5357316" y="106223"/>
                </a:cubicBezTo>
                <a:cubicBezTo>
                  <a:pt x="5363413" y="108356"/>
                  <a:pt x="5368289" y="109423"/>
                  <a:pt x="5371947" y="109423"/>
                </a:cubicBezTo>
                <a:cubicBezTo>
                  <a:pt x="5378653" y="109423"/>
                  <a:pt x="5383378" y="109118"/>
                  <a:pt x="5386120" y="108509"/>
                </a:cubicBezTo>
                <a:cubicBezTo>
                  <a:pt x="5388864" y="107899"/>
                  <a:pt x="5392369" y="106680"/>
                  <a:pt x="5396636" y="104851"/>
                </a:cubicBezTo>
                <a:cubicBezTo>
                  <a:pt x="5392978" y="97536"/>
                  <a:pt x="5387797" y="93878"/>
                  <a:pt x="5381092" y="93878"/>
                </a:cubicBezTo>
                <a:close/>
                <a:moveTo>
                  <a:pt x="3536518" y="88697"/>
                </a:moveTo>
                <a:cubicBezTo>
                  <a:pt x="3541395" y="88697"/>
                  <a:pt x="3545357" y="90983"/>
                  <a:pt x="3548405" y="95555"/>
                </a:cubicBezTo>
                <a:cubicBezTo>
                  <a:pt x="3552062" y="100432"/>
                  <a:pt x="3553892" y="108204"/>
                  <a:pt x="3553892" y="118872"/>
                </a:cubicBezTo>
                <a:cubicBezTo>
                  <a:pt x="3553892" y="122530"/>
                  <a:pt x="3553130" y="126187"/>
                  <a:pt x="3551605" y="129845"/>
                </a:cubicBezTo>
                <a:lnTo>
                  <a:pt x="3565778" y="130759"/>
                </a:lnTo>
                <a:cubicBezTo>
                  <a:pt x="3565778" y="135636"/>
                  <a:pt x="3564178" y="139141"/>
                  <a:pt x="3560978" y="141275"/>
                </a:cubicBezTo>
                <a:cubicBezTo>
                  <a:pt x="3557778" y="143408"/>
                  <a:pt x="3552825" y="144475"/>
                  <a:pt x="3546119" y="144475"/>
                </a:cubicBezTo>
                <a:lnTo>
                  <a:pt x="3541547" y="144018"/>
                </a:lnTo>
                <a:cubicBezTo>
                  <a:pt x="3533927" y="151638"/>
                  <a:pt x="3526154" y="157658"/>
                  <a:pt x="3518230" y="162077"/>
                </a:cubicBezTo>
                <a:cubicBezTo>
                  <a:pt x="3510305" y="166497"/>
                  <a:pt x="3503295" y="168707"/>
                  <a:pt x="3497199" y="168707"/>
                </a:cubicBezTo>
                <a:cubicBezTo>
                  <a:pt x="3487750" y="168707"/>
                  <a:pt x="3483025" y="164744"/>
                  <a:pt x="3483026" y="156820"/>
                </a:cubicBezTo>
                <a:cubicBezTo>
                  <a:pt x="3492170" y="154686"/>
                  <a:pt x="3500094" y="152171"/>
                  <a:pt x="3506800" y="149276"/>
                </a:cubicBezTo>
                <a:cubicBezTo>
                  <a:pt x="3513505" y="146380"/>
                  <a:pt x="3519602" y="143104"/>
                  <a:pt x="3525088" y="139446"/>
                </a:cubicBezTo>
                <a:cubicBezTo>
                  <a:pt x="3514115" y="133655"/>
                  <a:pt x="3508628" y="126492"/>
                  <a:pt x="3508628" y="117958"/>
                </a:cubicBezTo>
                <a:cubicBezTo>
                  <a:pt x="3508628" y="110642"/>
                  <a:pt x="3511600" y="103937"/>
                  <a:pt x="3517544" y="97841"/>
                </a:cubicBezTo>
                <a:cubicBezTo>
                  <a:pt x="3523488" y="91745"/>
                  <a:pt x="3529812" y="88697"/>
                  <a:pt x="3536518" y="88697"/>
                </a:cubicBezTo>
                <a:close/>
                <a:moveTo>
                  <a:pt x="2514066" y="85725"/>
                </a:moveTo>
                <a:lnTo>
                  <a:pt x="2514524" y="91211"/>
                </a:lnTo>
                <a:cubicBezTo>
                  <a:pt x="2514524" y="99136"/>
                  <a:pt x="2511018" y="105232"/>
                  <a:pt x="2504008" y="109499"/>
                </a:cubicBezTo>
                <a:cubicBezTo>
                  <a:pt x="2496083" y="113462"/>
                  <a:pt x="2485872" y="117881"/>
                  <a:pt x="2473376" y="122758"/>
                </a:cubicBezTo>
                <a:cubicBezTo>
                  <a:pt x="2460878" y="127635"/>
                  <a:pt x="2446248" y="132969"/>
                  <a:pt x="2429484" y="138760"/>
                </a:cubicBezTo>
                <a:lnTo>
                  <a:pt x="2431770" y="116815"/>
                </a:lnTo>
                <a:cubicBezTo>
                  <a:pt x="2452192" y="109499"/>
                  <a:pt x="2468956" y="103403"/>
                  <a:pt x="2482062" y="98527"/>
                </a:cubicBezTo>
                <a:cubicBezTo>
                  <a:pt x="2495169" y="93650"/>
                  <a:pt x="2505837" y="89383"/>
                  <a:pt x="2514066" y="85725"/>
                </a:cubicBezTo>
                <a:close/>
                <a:moveTo>
                  <a:pt x="6408496" y="85192"/>
                </a:moveTo>
                <a:cubicBezTo>
                  <a:pt x="6406362" y="85192"/>
                  <a:pt x="6404152" y="86030"/>
                  <a:pt x="6401866" y="87706"/>
                </a:cubicBezTo>
                <a:cubicBezTo>
                  <a:pt x="6399580" y="89383"/>
                  <a:pt x="6398590" y="91897"/>
                  <a:pt x="6398894" y="95250"/>
                </a:cubicBezTo>
                <a:cubicBezTo>
                  <a:pt x="6398894" y="98298"/>
                  <a:pt x="6399808" y="101117"/>
                  <a:pt x="6401638" y="103708"/>
                </a:cubicBezTo>
                <a:cubicBezTo>
                  <a:pt x="6403466" y="106299"/>
                  <a:pt x="6406514" y="107594"/>
                  <a:pt x="6410782" y="107594"/>
                </a:cubicBezTo>
                <a:cubicBezTo>
                  <a:pt x="6413830" y="107594"/>
                  <a:pt x="6416724" y="106528"/>
                  <a:pt x="6419468" y="104394"/>
                </a:cubicBezTo>
                <a:cubicBezTo>
                  <a:pt x="6422211" y="102260"/>
                  <a:pt x="6423583" y="100279"/>
                  <a:pt x="6423583" y="98450"/>
                </a:cubicBezTo>
                <a:cubicBezTo>
                  <a:pt x="6423583" y="95707"/>
                  <a:pt x="6421982" y="92812"/>
                  <a:pt x="6418782" y="89764"/>
                </a:cubicBezTo>
                <a:cubicBezTo>
                  <a:pt x="6415582" y="86716"/>
                  <a:pt x="6412153" y="85192"/>
                  <a:pt x="6408496" y="85192"/>
                </a:cubicBezTo>
                <a:close/>
                <a:moveTo>
                  <a:pt x="6587032" y="81686"/>
                </a:moveTo>
                <a:lnTo>
                  <a:pt x="6587489" y="87173"/>
                </a:lnTo>
                <a:cubicBezTo>
                  <a:pt x="6587488" y="95707"/>
                  <a:pt x="6584136" y="101956"/>
                  <a:pt x="6577431" y="105918"/>
                </a:cubicBezTo>
                <a:cubicBezTo>
                  <a:pt x="6569201" y="109880"/>
                  <a:pt x="6558838" y="114224"/>
                  <a:pt x="6546341" y="118948"/>
                </a:cubicBezTo>
                <a:cubicBezTo>
                  <a:pt x="6533845" y="123673"/>
                  <a:pt x="6519366" y="128778"/>
                  <a:pt x="6502907" y="134264"/>
                </a:cubicBezTo>
                <a:lnTo>
                  <a:pt x="6505193" y="113233"/>
                </a:lnTo>
                <a:cubicBezTo>
                  <a:pt x="6523481" y="106528"/>
                  <a:pt x="6539254" y="100736"/>
                  <a:pt x="6552514" y="95860"/>
                </a:cubicBezTo>
                <a:cubicBezTo>
                  <a:pt x="6565772" y="90983"/>
                  <a:pt x="6577278" y="86258"/>
                  <a:pt x="6587032" y="81686"/>
                </a:cubicBezTo>
                <a:close/>
                <a:moveTo>
                  <a:pt x="5384748" y="74219"/>
                </a:moveTo>
                <a:cubicBezTo>
                  <a:pt x="5390235" y="74219"/>
                  <a:pt x="5395264" y="77114"/>
                  <a:pt x="5399836" y="82906"/>
                </a:cubicBezTo>
                <a:cubicBezTo>
                  <a:pt x="5404408" y="88697"/>
                  <a:pt x="5406694" y="95555"/>
                  <a:pt x="5406694" y="103480"/>
                </a:cubicBezTo>
                <a:cubicBezTo>
                  <a:pt x="5406694" y="108966"/>
                  <a:pt x="5405476" y="115062"/>
                  <a:pt x="5403036" y="121768"/>
                </a:cubicBezTo>
                <a:cubicBezTo>
                  <a:pt x="5398160" y="125120"/>
                  <a:pt x="5393284" y="127406"/>
                  <a:pt x="5388406" y="128626"/>
                </a:cubicBezTo>
                <a:cubicBezTo>
                  <a:pt x="5383530" y="129845"/>
                  <a:pt x="5378044" y="130454"/>
                  <a:pt x="5371947" y="130454"/>
                </a:cubicBezTo>
                <a:cubicBezTo>
                  <a:pt x="5366156" y="130454"/>
                  <a:pt x="5360670" y="129616"/>
                  <a:pt x="5355488" y="127940"/>
                </a:cubicBezTo>
                <a:cubicBezTo>
                  <a:pt x="5350306" y="126263"/>
                  <a:pt x="5343753" y="123444"/>
                  <a:pt x="5335828" y="119482"/>
                </a:cubicBezTo>
                <a:cubicBezTo>
                  <a:pt x="5329428" y="122530"/>
                  <a:pt x="5324094" y="126187"/>
                  <a:pt x="5319826" y="130454"/>
                </a:cubicBezTo>
                <a:lnTo>
                  <a:pt x="5311597" y="123596"/>
                </a:lnTo>
                <a:cubicBezTo>
                  <a:pt x="5316778" y="115976"/>
                  <a:pt x="5321578" y="109957"/>
                  <a:pt x="5325999" y="105537"/>
                </a:cubicBezTo>
                <a:cubicBezTo>
                  <a:pt x="5330418" y="101117"/>
                  <a:pt x="5335372" y="98908"/>
                  <a:pt x="5340858" y="98908"/>
                </a:cubicBezTo>
                <a:cubicBezTo>
                  <a:pt x="5342992" y="98908"/>
                  <a:pt x="5345278" y="99670"/>
                  <a:pt x="5347716" y="101194"/>
                </a:cubicBezTo>
                <a:cubicBezTo>
                  <a:pt x="5353812" y="91745"/>
                  <a:pt x="5359831" y="84887"/>
                  <a:pt x="5365775" y="80620"/>
                </a:cubicBezTo>
                <a:cubicBezTo>
                  <a:pt x="5371718" y="76352"/>
                  <a:pt x="5378044" y="74219"/>
                  <a:pt x="5384748" y="74219"/>
                </a:cubicBezTo>
                <a:close/>
                <a:moveTo>
                  <a:pt x="6410782" y="66904"/>
                </a:moveTo>
                <a:cubicBezTo>
                  <a:pt x="6417487" y="66599"/>
                  <a:pt x="6423354" y="69418"/>
                  <a:pt x="6428384" y="75362"/>
                </a:cubicBezTo>
                <a:cubicBezTo>
                  <a:pt x="6433412" y="81305"/>
                  <a:pt x="6435927" y="89002"/>
                  <a:pt x="6435928" y="98450"/>
                </a:cubicBezTo>
                <a:cubicBezTo>
                  <a:pt x="6435927" y="105461"/>
                  <a:pt x="6433336" y="111557"/>
                  <a:pt x="6428156" y="116738"/>
                </a:cubicBezTo>
                <a:cubicBezTo>
                  <a:pt x="6422973" y="121920"/>
                  <a:pt x="6417030" y="124511"/>
                  <a:pt x="6410324" y="124511"/>
                </a:cubicBezTo>
                <a:cubicBezTo>
                  <a:pt x="6403314" y="124511"/>
                  <a:pt x="6397598" y="121996"/>
                  <a:pt x="6393180" y="116967"/>
                </a:cubicBezTo>
                <a:cubicBezTo>
                  <a:pt x="6388760" y="111938"/>
                  <a:pt x="6386550" y="105613"/>
                  <a:pt x="6386550" y="97993"/>
                </a:cubicBezTo>
                <a:cubicBezTo>
                  <a:pt x="6386550" y="89154"/>
                  <a:pt x="6389064" y="81763"/>
                  <a:pt x="6394094" y="75819"/>
                </a:cubicBezTo>
                <a:cubicBezTo>
                  <a:pt x="6399123" y="69875"/>
                  <a:pt x="6404686" y="66904"/>
                  <a:pt x="6410782" y="66904"/>
                </a:cubicBezTo>
                <a:close/>
                <a:moveTo>
                  <a:pt x="2315260" y="61417"/>
                </a:moveTo>
                <a:cubicBezTo>
                  <a:pt x="2326843" y="61417"/>
                  <a:pt x="2332634" y="67818"/>
                  <a:pt x="2332634" y="80620"/>
                </a:cubicBezTo>
                <a:cubicBezTo>
                  <a:pt x="2332634" y="85192"/>
                  <a:pt x="2331872" y="88849"/>
                  <a:pt x="2330348" y="91592"/>
                </a:cubicBezTo>
                <a:lnTo>
                  <a:pt x="2321204" y="90221"/>
                </a:lnTo>
                <a:lnTo>
                  <a:pt x="2321661" y="88392"/>
                </a:lnTo>
                <a:cubicBezTo>
                  <a:pt x="2321661" y="86868"/>
                  <a:pt x="2321128" y="85725"/>
                  <a:pt x="2320061" y="84963"/>
                </a:cubicBezTo>
                <a:cubicBezTo>
                  <a:pt x="2318994" y="84201"/>
                  <a:pt x="2317546" y="83820"/>
                  <a:pt x="2315718" y="83820"/>
                </a:cubicBezTo>
                <a:cubicBezTo>
                  <a:pt x="2312060" y="83820"/>
                  <a:pt x="2308707" y="85039"/>
                  <a:pt x="2305659" y="87478"/>
                </a:cubicBezTo>
                <a:cubicBezTo>
                  <a:pt x="2302611" y="89916"/>
                  <a:pt x="2300020" y="93116"/>
                  <a:pt x="2297887" y="97079"/>
                </a:cubicBezTo>
                <a:cubicBezTo>
                  <a:pt x="2303373" y="102870"/>
                  <a:pt x="2310993" y="105766"/>
                  <a:pt x="2320747" y="105766"/>
                </a:cubicBezTo>
                <a:cubicBezTo>
                  <a:pt x="2323185" y="105766"/>
                  <a:pt x="2326004" y="105613"/>
                  <a:pt x="2329205" y="105308"/>
                </a:cubicBezTo>
                <a:cubicBezTo>
                  <a:pt x="2332405" y="105004"/>
                  <a:pt x="2335987" y="104394"/>
                  <a:pt x="2339949" y="103480"/>
                </a:cubicBezTo>
                <a:lnTo>
                  <a:pt x="2338578" y="122682"/>
                </a:lnTo>
                <a:cubicBezTo>
                  <a:pt x="2326995" y="125425"/>
                  <a:pt x="2317394" y="128245"/>
                  <a:pt x="2309774" y="131140"/>
                </a:cubicBezTo>
                <a:cubicBezTo>
                  <a:pt x="2302154" y="134036"/>
                  <a:pt x="2293010" y="138227"/>
                  <a:pt x="2282342" y="143713"/>
                </a:cubicBezTo>
                <a:lnTo>
                  <a:pt x="2280970" y="124968"/>
                </a:lnTo>
                <a:lnTo>
                  <a:pt x="2298344" y="115367"/>
                </a:lnTo>
                <a:cubicBezTo>
                  <a:pt x="2287981" y="112319"/>
                  <a:pt x="2282799" y="106375"/>
                  <a:pt x="2282799" y="97536"/>
                </a:cubicBezTo>
                <a:cubicBezTo>
                  <a:pt x="2282799" y="91745"/>
                  <a:pt x="2284476" y="86106"/>
                  <a:pt x="2287828" y="80620"/>
                </a:cubicBezTo>
                <a:cubicBezTo>
                  <a:pt x="2291181" y="75133"/>
                  <a:pt x="2295448" y="70561"/>
                  <a:pt x="2300630" y="66904"/>
                </a:cubicBezTo>
                <a:cubicBezTo>
                  <a:pt x="2305812" y="63246"/>
                  <a:pt x="2310688" y="61417"/>
                  <a:pt x="2315260" y="61417"/>
                </a:cubicBezTo>
                <a:close/>
                <a:moveTo>
                  <a:pt x="2342616" y="0"/>
                </a:moveTo>
                <a:lnTo>
                  <a:pt x="2343073" y="5486"/>
                </a:lnTo>
                <a:cubicBezTo>
                  <a:pt x="2343073" y="13411"/>
                  <a:pt x="2339568" y="19507"/>
                  <a:pt x="2332558" y="23774"/>
                </a:cubicBezTo>
                <a:cubicBezTo>
                  <a:pt x="2324633" y="27737"/>
                  <a:pt x="2314422" y="32156"/>
                  <a:pt x="2301926" y="37033"/>
                </a:cubicBezTo>
                <a:cubicBezTo>
                  <a:pt x="2289428" y="41910"/>
                  <a:pt x="2274798" y="47244"/>
                  <a:pt x="2258034" y="53035"/>
                </a:cubicBezTo>
                <a:lnTo>
                  <a:pt x="2260320" y="31090"/>
                </a:lnTo>
                <a:cubicBezTo>
                  <a:pt x="2280742" y="23774"/>
                  <a:pt x="2297506" y="17678"/>
                  <a:pt x="2310612" y="12802"/>
                </a:cubicBezTo>
                <a:cubicBezTo>
                  <a:pt x="2323719" y="7925"/>
                  <a:pt x="2334387" y="3658"/>
                  <a:pt x="2342616"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AD62EE2E-6B82-0222-F269-5F300F383BA1}"/>
              </a:ext>
            </a:extLst>
          </p:cNvPr>
          <p:cNvSpPr txBox="1"/>
          <p:nvPr/>
        </p:nvSpPr>
        <p:spPr>
          <a:xfrm>
            <a:off x="9498754" y="5000202"/>
            <a:ext cx="7202536" cy="830997"/>
          </a:xfrm>
          <a:prstGeom prst="rect">
            <a:avLst/>
          </a:prstGeom>
          <a:noFill/>
        </p:spPr>
        <p:txBody>
          <a:bodyPr wrap="square" rtlCol="0">
            <a:spAutoFit/>
          </a:bodyPr>
          <a:lstStyle/>
          <a:p>
            <a:pPr marL="0" indent="0" algn="ctr">
              <a:buNone/>
            </a:pPr>
            <a:r>
              <a:rPr lang="en-GB" sz="2400" i="0" u="none" strike="noStrike" dirty="0">
                <a:solidFill>
                  <a:srgbClr val="000000"/>
                </a:solidFill>
                <a:effectLst/>
                <a:latin typeface="Inter"/>
              </a:rPr>
              <a:t>and how We send blessed water down from the sky and grow with it gardens, the harvest grain,</a:t>
            </a:r>
            <a:endParaRPr lang="en-GB" sz="4400" dirty="0">
              <a:effectLst/>
            </a:endParaRPr>
          </a:p>
        </p:txBody>
      </p:sp>
      <p:sp>
        <p:nvSpPr>
          <p:cNvPr id="8" name="Freeform: Shape 7">
            <a:extLst>
              <a:ext uri="{FF2B5EF4-FFF2-40B4-BE49-F238E27FC236}">
                <a16:creationId xmlns:a16="http://schemas.microsoft.com/office/drawing/2014/main" id="{626FC549-31C3-CE98-EFA0-4C8B15257266}"/>
              </a:ext>
            </a:extLst>
          </p:cNvPr>
          <p:cNvSpPr/>
          <p:nvPr/>
        </p:nvSpPr>
        <p:spPr>
          <a:xfrm rot="20799858">
            <a:off x="-245960" y="5160410"/>
            <a:ext cx="9937148" cy="5398512"/>
          </a:xfrm>
          <a:custGeom>
            <a:avLst/>
            <a:gdLst>
              <a:gd name="connsiteX0" fmla="*/ 533902 w 5542288"/>
              <a:gd name="connsiteY0" fmla="*/ 18036 h 3049071"/>
              <a:gd name="connsiteX1" fmla="*/ 1979382 w 5542288"/>
              <a:gd name="connsiteY1" fmla="*/ 667978 h 3049071"/>
              <a:gd name="connsiteX2" fmla="*/ 3378861 w 5542288"/>
              <a:gd name="connsiteY2" fmla="*/ 955722 h 3049071"/>
              <a:gd name="connsiteX3" fmla="*/ 4795784 w 5542288"/>
              <a:gd name="connsiteY3" fmla="*/ 1648925 h 3049071"/>
              <a:gd name="connsiteX4" fmla="*/ 5542288 w 5542288"/>
              <a:gd name="connsiteY4" fmla="*/ 2966753 h 3049071"/>
              <a:gd name="connsiteX5" fmla="*/ 5539185 w 5542288"/>
              <a:gd name="connsiteY5" fmla="*/ 3049071 h 3049071"/>
              <a:gd name="connsiteX6" fmla="*/ 0 w 5542288"/>
              <a:gd name="connsiteY6" fmla="*/ 1736018 h 3049071"/>
              <a:gd name="connsiteX7" fmla="*/ 411519 w 5542288"/>
              <a:gd name="connsiteY7" fmla="*/ 0 h 3049071"/>
              <a:gd name="connsiteX8" fmla="*/ 430579 w 5542288"/>
              <a:gd name="connsiteY8" fmla="*/ 1167 h 3049071"/>
              <a:gd name="connsiteX9" fmla="*/ 533902 w 5542288"/>
              <a:gd name="connsiteY9" fmla="*/ 18036 h 304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2288" h="3049071">
                <a:moveTo>
                  <a:pt x="533902" y="18036"/>
                </a:moveTo>
                <a:cubicBezTo>
                  <a:pt x="988866" y="112723"/>
                  <a:pt x="1533053" y="476694"/>
                  <a:pt x="1979382" y="667978"/>
                </a:cubicBezTo>
                <a:cubicBezTo>
                  <a:pt x="2524350" y="903405"/>
                  <a:pt x="2921090" y="872889"/>
                  <a:pt x="3378861" y="955722"/>
                </a:cubicBezTo>
                <a:cubicBezTo>
                  <a:pt x="3832276" y="1042917"/>
                  <a:pt x="4346727" y="1243466"/>
                  <a:pt x="4795784" y="1648925"/>
                </a:cubicBezTo>
                <a:cubicBezTo>
                  <a:pt x="5188705" y="1999886"/>
                  <a:pt x="5534898" y="2504391"/>
                  <a:pt x="5542288" y="2966753"/>
                </a:cubicBezTo>
                <a:lnTo>
                  <a:pt x="5539185" y="3049071"/>
                </a:lnTo>
                <a:lnTo>
                  <a:pt x="0" y="1736018"/>
                </a:lnTo>
                <a:lnTo>
                  <a:pt x="411519" y="0"/>
                </a:lnTo>
                <a:lnTo>
                  <a:pt x="430579" y="1167"/>
                </a:lnTo>
                <a:cubicBezTo>
                  <a:pt x="464436" y="5062"/>
                  <a:pt x="498905" y="10753"/>
                  <a:pt x="533902" y="18036"/>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a:solidFill>
                <a:schemeClr val="tx1"/>
              </a:solidFill>
            </a:endParaRPr>
          </a:p>
        </p:txBody>
      </p:sp>
      <p:pic>
        <p:nvPicPr>
          <p:cNvPr id="12" name="Picture 11">
            <a:extLst>
              <a:ext uri="{FF2B5EF4-FFF2-40B4-BE49-F238E27FC236}">
                <a16:creationId xmlns:a16="http://schemas.microsoft.com/office/drawing/2014/main" id="{9F8D5F9C-7581-2D90-39B4-8D94A8BEDB22}"/>
              </a:ext>
            </a:extLst>
          </p:cNvPr>
          <p:cNvPicPr>
            <a:picLocks noChangeAspect="1"/>
          </p:cNvPicPr>
          <p:nvPr/>
        </p:nvPicPr>
        <p:blipFill>
          <a:blip r:embed="rId3"/>
          <a:stretch>
            <a:fillRect/>
          </a:stretch>
        </p:blipFill>
        <p:spPr>
          <a:xfrm>
            <a:off x="10368774" y="6208082"/>
            <a:ext cx="5667633" cy="3303167"/>
          </a:xfrm>
          <a:prstGeom prst="rect">
            <a:avLst/>
          </a:prstGeom>
          <a:effectLst>
            <a:softEdge rad="685800"/>
          </a:effectLst>
        </p:spPr>
      </p:pic>
    </p:spTree>
    <p:extLst>
      <p:ext uri="{BB962C8B-B14F-4D97-AF65-F5344CB8AC3E}">
        <p14:creationId xmlns:p14="http://schemas.microsoft.com/office/powerpoint/2010/main" val="437172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0DCBB-040A-418E-D75E-B91FEB57AD2E}"/>
            </a:ext>
          </a:extLst>
        </p:cNvPr>
        <p:cNvGrpSpPr/>
        <p:nvPr/>
      </p:nvGrpSpPr>
      <p:grpSpPr>
        <a:xfrm>
          <a:off x="0" y="0"/>
          <a:ext cx="0" cy="0"/>
          <a:chOff x="0" y="0"/>
          <a:chExt cx="0" cy="0"/>
        </a:xfrm>
      </p:grpSpPr>
      <p:sp>
        <p:nvSpPr>
          <p:cNvPr id="5" name="Google Shape;107;p16">
            <a:extLst>
              <a:ext uri="{FF2B5EF4-FFF2-40B4-BE49-F238E27FC236}">
                <a16:creationId xmlns:a16="http://schemas.microsoft.com/office/drawing/2014/main" id="{56AE0B8F-432A-9EB8-20E2-45A967EF5428}"/>
              </a:ext>
            </a:extLst>
          </p:cNvPr>
          <p:cNvSpPr txBox="1"/>
          <p:nvPr/>
        </p:nvSpPr>
        <p:spPr>
          <a:xfrm>
            <a:off x="5126050" y="3197532"/>
            <a:ext cx="8035901" cy="120028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7200" dirty="0">
                <a:solidFill>
                  <a:srgbClr val="4B116F"/>
                </a:solidFill>
                <a:latin typeface="+mj-lt"/>
                <a:ea typeface="Inter Tight Medium"/>
                <a:cs typeface="Inter Tight Medium"/>
                <a:sym typeface="Inter Tight Medium"/>
              </a:rPr>
              <a:t>Welcome!</a:t>
            </a:r>
            <a:endParaRPr lang="en-US" sz="1600" dirty="0">
              <a:solidFill>
                <a:srgbClr val="4B116F"/>
              </a:solidFill>
              <a:latin typeface="+mj-lt"/>
            </a:endParaRPr>
          </a:p>
        </p:txBody>
      </p:sp>
      <p:sp>
        <p:nvSpPr>
          <p:cNvPr id="6" name="Google Shape;203;p22">
            <a:extLst>
              <a:ext uri="{FF2B5EF4-FFF2-40B4-BE49-F238E27FC236}">
                <a16:creationId xmlns:a16="http://schemas.microsoft.com/office/drawing/2014/main" id="{48A7069F-1BE9-8BB2-7DFF-166446F29549}"/>
              </a:ext>
            </a:extLst>
          </p:cNvPr>
          <p:cNvSpPr txBox="1"/>
          <p:nvPr/>
        </p:nvSpPr>
        <p:spPr>
          <a:xfrm>
            <a:off x="5358312" y="7086164"/>
            <a:ext cx="7571377" cy="3200836"/>
          </a:xfrm>
          <a:prstGeom prst="rect">
            <a:avLst/>
          </a:prstGeom>
          <a:noFill/>
          <a:ln>
            <a:noFill/>
          </a:ln>
        </p:spPr>
        <p:txBody>
          <a:bodyPr spcFirstLastPara="1" wrap="square" lIns="91425" tIns="45700" rIns="91425" bIns="45700" anchor="t" anchorCtr="0">
            <a:spAutoFit/>
          </a:bodyPr>
          <a:lstStyle/>
          <a:p>
            <a:pPr algn="ctr"/>
            <a:r>
              <a:rPr lang="en-GB" sz="3600" dirty="0">
                <a:latin typeface="Inter Light" panose="020B0604020202020204" charset="0"/>
                <a:ea typeface="Inter Light" panose="020B0604020202020204" charset="0"/>
              </a:rPr>
              <a:t>Draw an aspect of nature that reminds you most of Allah.</a:t>
            </a:r>
            <a:endParaRPr lang="en-GB" sz="3600"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PK" dirty="0"/>
          </a:p>
        </p:txBody>
      </p:sp>
      <p:pic>
        <p:nvPicPr>
          <p:cNvPr id="8" name="Graphic 7" descr="Lightbulb and gear">
            <a:extLst>
              <a:ext uri="{FF2B5EF4-FFF2-40B4-BE49-F238E27FC236}">
                <a16:creationId xmlns:a16="http://schemas.microsoft.com/office/drawing/2014/main" id="{04D773B2-7747-A998-813E-248F14CB08E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137822" y="4547110"/>
            <a:ext cx="2012356" cy="2012356"/>
          </a:xfrm>
          <a:prstGeom prst="rect">
            <a:avLst/>
          </a:prstGeom>
        </p:spPr>
      </p:pic>
      <p:sp>
        <p:nvSpPr>
          <p:cNvPr id="3" name="Background frame">
            <a:extLst>
              <a:ext uri="{FF2B5EF4-FFF2-40B4-BE49-F238E27FC236}">
                <a16:creationId xmlns:a16="http://schemas.microsoft.com/office/drawing/2014/main" id="{A070856D-1DC8-B78D-D253-D400161D655E}"/>
              </a:ext>
            </a:extLst>
          </p:cNvPr>
          <p:cNvSpPr/>
          <p:nvPr/>
        </p:nvSpPr>
        <p:spPr>
          <a:xfrm>
            <a:off x="7155934" y="1147863"/>
            <a:ext cx="3976132" cy="1668165"/>
          </a:xfrm>
          <a:prstGeom prst="roundRect">
            <a:avLst>
              <a:gd name="adj" fmla="val 10456"/>
            </a:avLst>
          </a:prstGeom>
          <a:solidFill>
            <a:srgbClr val="FAAC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4" name="Freeform: Shape 3">
            <a:extLst>
              <a:ext uri="{FF2B5EF4-FFF2-40B4-BE49-F238E27FC236}">
                <a16:creationId xmlns:a16="http://schemas.microsoft.com/office/drawing/2014/main" id="{41497C0C-B197-6A98-E04D-3D37718BDB47}"/>
              </a:ext>
            </a:extLst>
          </p:cNvPr>
          <p:cNvSpPr/>
          <p:nvPr/>
        </p:nvSpPr>
        <p:spPr>
          <a:xfrm>
            <a:off x="7611514" y="1467929"/>
            <a:ext cx="3064973" cy="1028033"/>
          </a:xfrm>
          <a:custGeom>
            <a:avLst/>
            <a:gdLst/>
            <a:ahLst/>
            <a:cxnLst/>
            <a:rect l="l" t="t" r="r" b="b"/>
            <a:pathLst>
              <a:path w="3064973" h="1028033">
                <a:moveTo>
                  <a:pt x="2586818" y="901322"/>
                </a:moveTo>
                <a:lnTo>
                  <a:pt x="2589209" y="903713"/>
                </a:lnTo>
                <a:lnTo>
                  <a:pt x="2589209" y="908494"/>
                </a:lnTo>
                <a:cubicBezTo>
                  <a:pt x="2589209" y="918057"/>
                  <a:pt x="2556535" y="933996"/>
                  <a:pt x="2491187" y="956310"/>
                </a:cubicBezTo>
                <a:cubicBezTo>
                  <a:pt x="2446560" y="977030"/>
                  <a:pt x="2421058" y="987390"/>
                  <a:pt x="2414682" y="987390"/>
                </a:cubicBezTo>
                <a:lnTo>
                  <a:pt x="2414682" y="984999"/>
                </a:lnTo>
                <a:lnTo>
                  <a:pt x="2414682" y="980217"/>
                </a:lnTo>
                <a:cubicBezTo>
                  <a:pt x="2416276" y="972248"/>
                  <a:pt x="2458513" y="953122"/>
                  <a:pt x="2541394" y="922839"/>
                </a:cubicBezTo>
                <a:cubicBezTo>
                  <a:pt x="2541394" y="919651"/>
                  <a:pt x="2547769" y="918057"/>
                  <a:pt x="2560520" y="918057"/>
                </a:cubicBezTo>
                <a:cubicBezTo>
                  <a:pt x="2560520" y="910088"/>
                  <a:pt x="2569286" y="904509"/>
                  <a:pt x="2586818" y="901322"/>
                </a:cubicBezTo>
                <a:close/>
                <a:moveTo>
                  <a:pt x="533143" y="882196"/>
                </a:moveTo>
                <a:lnTo>
                  <a:pt x="540315" y="882196"/>
                </a:lnTo>
                <a:cubicBezTo>
                  <a:pt x="546690" y="882196"/>
                  <a:pt x="553863" y="886180"/>
                  <a:pt x="561832" y="894149"/>
                </a:cubicBezTo>
                <a:lnTo>
                  <a:pt x="561832" y="908494"/>
                </a:lnTo>
                <a:cubicBezTo>
                  <a:pt x="561832" y="913276"/>
                  <a:pt x="548284" y="918854"/>
                  <a:pt x="521189" y="925230"/>
                </a:cubicBezTo>
                <a:lnTo>
                  <a:pt x="521189" y="927620"/>
                </a:lnTo>
                <a:lnTo>
                  <a:pt x="542706" y="1020861"/>
                </a:lnTo>
                <a:lnTo>
                  <a:pt x="540315" y="1028033"/>
                </a:lnTo>
                <a:lnTo>
                  <a:pt x="535533" y="1028033"/>
                </a:lnTo>
                <a:cubicBezTo>
                  <a:pt x="533939" y="1023251"/>
                  <a:pt x="532346" y="1010501"/>
                  <a:pt x="530752" y="989781"/>
                </a:cubicBezTo>
                <a:lnTo>
                  <a:pt x="514016" y="941965"/>
                </a:lnTo>
                <a:lnTo>
                  <a:pt x="514016" y="932402"/>
                </a:lnTo>
                <a:cubicBezTo>
                  <a:pt x="514016" y="921245"/>
                  <a:pt x="522783" y="910885"/>
                  <a:pt x="540315" y="901322"/>
                </a:cubicBezTo>
                <a:cubicBezTo>
                  <a:pt x="540315" y="898134"/>
                  <a:pt x="535533" y="896540"/>
                  <a:pt x="525970" y="896540"/>
                </a:cubicBezTo>
                <a:lnTo>
                  <a:pt x="525970" y="894149"/>
                </a:lnTo>
                <a:cubicBezTo>
                  <a:pt x="527564" y="886180"/>
                  <a:pt x="529955" y="882196"/>
                  <a:pt x="533143" y="882196"/>
                </a:cubicBezTo>
                <a:close/>
                <a:moveTo>
                  <a:pt x="1312535" y="863069"/>
                </a:moveTo>
                <a:lnTo>
                  <a:pt x="1312535" y="865460"/>
                </a:lnTo>
                <a:cubicBezTo>
                  <a:pt x="1312535" y="876617"/>
                  <a:pt x="1244797" y="910885"/>
                  <a:pt x="1109319" y="968264"/>
                </a:cubicBezTo>
                <a:lnTo>
                  <a:pt x="1092584" y="975436"/>
                </a:lnTo>
                <a:lnTo>
                  <a:pt x="1090193" y="973045"/>
                </a:lnTo>
                <a:lnTo>
                  <a:pt x="1090193" y="968264"/>
                </a:lnTo>
                <a:cubicBezTo>
                  <a:pt x="1090193" y="965076"/>
                  <a:pt x="1106929" y="955513"/>
                  <a:pt x="1140400" y="939574"/>
                </a:cubicBezTo>
                <a:cubicBezTo>
                  <a:pt x="1247188" y="888571"/>
                  <a:pt x="1304566" y="863069"/>
                  <a:pt x="1312535" y="863069"/>
                </a:cubicBezTo>
                <a:close/>
                <a:moveTo>
                  <a:pt x="2680058" y="858288"/>
                </a:moveTo>
                <a:lnTo>
                  <a:pt x="2684840" y="858288"/>
                </a:lnTo>
                <a:cubicBezTo>
                  <a:pt x="2694403" y="864663"/>
                  <a:pt x="2699185" y="873429"/>
                  <a:pt x="2699185" y="884586"/>
                </a:cubicBezTo>
                <a:lnTo>
                  <a:pt x="2699185" y="886977"/>
                </a:lnTo>
                <a:cubicBezTo>
                  <a:pt x="2697591" y="891759"/>
                  <a:pt x="2684840" y="897337"/>
                  <a:pt x="2660932" y="903713"/>
                </a:cubicBezTo>
                <a:lnTo>
                  <a:pt x="2660932" y="908494"/>
                </a:lnTo>
                <a:cubicBezTo>
                  <a:pt x="2667308" y="919651"/>
                  <a:pt x="2672089" y="948340"/>
                  <a:pt x="2675277" y="994562"/>
                </a:cubicBezTo>
                <a:lnTo>
                  <a:pt x="2677668" y="1001734"/>
                </a:lnTo>
                <a:lnTo>
                  <a:pt x="2677668" y="1006516"/>
                </a:lnTo>
                <a:lnTo>
                  <a:pt x="2675277" y="1006516"/>
                </a:lnTo>
                <a:lnTo>
                  <a:pt x="2670496" y="1001734"/>
                </a:lnTo>
                <a:lnTo>
                  <a:pt x="2670496" y="982608"/>
                </a:lnTo>
                <a:lnTo>
                  <a:pt x="2651369" y="925230"/>
                </a:lnTo>
                <a:lnTo>
                  <a:pt x="2651369" y="896540"/>
                </a:lnTo>
                <a:cubicBezTo>
                  <a:pt x="2656151" y="894946"/>
                  <a:pt x="2658541" y="886180"/>
                  <a:pt x="2658541" y="870242"/>
                </a:cubicBezTo>
                <a:cubicBezTo>
                  <a:pt x="2668104" y="862273"/>
                  <a:pt x="2675277" y="858288"/>
                  <a:pt x="2680058" y="858288"/>
                </a:cubicBezTo>
                <a:close/>
                <a:moveTo>
                  <a:pt x="3055410" y="846334"/>
                </a:moveTo>
                <a:lnTo>
                  <a:pt x="3055410" y="848725"/>
                </a:lnTo>
                <a:lnTo>
                  <a:pt x="3055410" y="851115"/>
                </a:lnTo>
                <a:cubicBezTo>
                  <a:pt x="3055410" y="862273"/>
                  <a:pt x="3048238" y="867851"/>
                  <a:pt x="3033893" y="867851"/>
                </a:cubicBezTo>
                <a:cubicBezTo>
                  <a:pt x="3017955" y="877414"/>
                  <a:pt x="2984484" y="890962"/>
                  <a:pt x="2933481" y="908494"/>
                </a:cubicBezTo>
                <a:lnTo>
                  <a:pt x="2883274" y="927620"/>
                </a:lnTo>
                <a:cubicBezTo>
                  <a:pt x="2883274" y="930808"/>
                  <a:pt x="2864148" y="935590"/>
                  <a:pt x="2825896" y="941965"/>
                </a:cubicBezTo>
                <a:lnTo>
                  <a:pt x="2818723" y="951528"/>
                </a:lnTo>
                <a:lnTo>
                  <a:pt x="2816333" y="946747"/>
                </a:lnTo>
                <a:lnTo>
                  <a:pt x="2816333" y="941965"/>
                </a:lnTo>
                <a:cubicBezTo>
                  <a:pt x="2819521" y="933996"/>
                  <a:pt x="2841038" y="925230"/>
                  <a:pt x="2880884" y="915666"/>
                </a:cubicBezTo>
                <a:close/>
                <a:moveTo>
                  <a:pt x="439902" y="831989"/>
                </a:moveTo>
                <a:lnTo>
                  <a:pt x="442293" y="834380"/>
                </a:lnTo>
                <a:lnTo>
                  <a:pt x="442293" y="843943"/>
                </a:lnTo>
                <a:cubicBezTo>
                  <a:pt x="434324" y="850319"/>
                  <a:pt x="404041" y="863866"/>
                  <a:pt x="351444" y="884586"/>
                </a:cubicBezTo>
                <a:cubicBezTo>
                  <a:pt x="346662" y="889368"/>
                  <a:pt x="317176" y="902119"/>
                  <a:pt x="262985" y="922839"/>
                </a:cubicBezTo>
                <a:lnTo>
                  <a:pt x="260594" y="920448"/>
                </a:lnTo>
                <a:lnTo>
                  <a:pt x="260594" y="918057"/>
                </a:lnTo>
                <a:cubicBezTo>
                  <a:pt x="262188" y="911682"/>
                  <a:pt x="286893" y="898931"/>
                  <a:pt x="334708" y="879805"/>
                </a:cubicBezTo>
                <a:cubicBezTo>
                  <a:pt x="342677" y="871836"/>
                  <a:pt x="360210" y="863866"/>
                  <a:pt x="387305" y="855897"/>
                </a:cubicBezTo>
                <a:cubicBezTo>
                  <a:pt x="411213" y="843146"/>
                  <a:pt x="428745" y="835177"/>
                  <a:pt x="439902" y="831989"/>
                </a:cubicBezTo>
                <a:close/>
                <a:moveTo>
                  <a:pt x="2890447" y="805691"/>
                </a:moveTo>
                <a:lnTo>
                  <a:pt x="2897619" y="805691"/>
                </a:lnTo>
                <a:lnTo>
                  <a:pt x="2902401" y="808082"/>
                </a:lnTo>
                <a:lnTo>
                  <a:pt x="2902401" y="829599"/>
                </a:lnTo>
                <a:cubicBezTo>
                  <a:pt x="2900807" y="837568"/>
                  <a:pt x="2891244" y="841552"/>
                  <a:pt x="2873711" y="841552"/>
                </a:cubicBezTo>
                <a:cubicBezTo>
                  <a:pt x="2873711" y="844740"/>
                  <a:pt x="2858570" y="847928"/>
                  <a:pt x="2828287" y="851115"/>
                </a:cubicBezTo>
                <a:cubicBezTo>
                  <a:pt x="2810754" y="863866"/>
                  <a:pt x="2801988" y="870242"/>
                  <a:pt x="2801988" y="870242"/>
                </a:cubicBezTo>
                <a:cubicBezTo>
                  <a:pt x="2779674" y="895743"/>
                  <a:pt x="2758954" y="908494"/>
                  <a:pt x="2739828" y="908494"/>
                </a:cubicBezTo>
                <a:lnTo>
                  <a:pt x="2778081" y="879805"/>
                </a:lnTo>
                <a:cubicBezTo>
                  <a:pt x="2809958" y="852709"/>
                  <a:pt x="2829084" y="836771"/>
                  <a:pt x="2835459" y="831989"/>
                </a:cubicBezTo>
                <a:cubicBezTo>
                  <a:pt x="2857773" y="831989"/>
                  <a:pt x="2872118" y="827208"/>
                  <a:pt x="2878493" y="817645"/>
                </a:cubicBezTo>
                <a:lnTo>
                  <a:pt x="2888056" y="820035"/>
                </a:lnTo>
                <a:close/>
                <a:moveTo>
                  <a:pt x="2034549" y="805691"/>
                </a:moveTo>
                <a:lnTo>
                  <a:pt x="2034549" y="808082"/>
                </a:lnTo>
                <a:lnTo>
                  <a:pt x="2034549" y="815254"/>
                </a:lnTo>
                <a:cubicBezTo>
                  <a:pt x="2034549" y="820035"/>
                  <a:pt x="2000282" y="835177"/>
                  <a:pt x="1931746" y="860679"/>
                </a:cubicBezTo>
                <a:cubicBezTo>
                  <a:pt x="1883931" y="878211"/>
                  <a:pt x="1844084" y="897337"/>
                  <a:pt x="1812207" y="918057"/>
                </a:cubicBezTo>
                <a:lnTo>
                  <a:pt x="1747656" y="941965"/>
                </a:lnTo>
                <a:lnTo>
                  <a:pt x="1747656" y="939574"/>
                </a:lnTo>
                <a:lnTo>
                  <a:pt x="1747656" y="934793"/>
                </a:lnTo>
                <a:cubicBezTo>
                  <a:pt x="1747656" y="926823"/>
                  <a:pt x="1763595" y="916463"/>
                  <a:pt x="1795472" y="903713"/>
                </a:cubicBezTo>
                <a:cubicBezTo>
                  <a:pt x="1816192" y="890962"/>
                  <a:pt x="1865601" y="870242"/>
                  <a:pt x="1943700" y="841552"/>
                </a:cubicBezTo>
                <a:cubicBezTo>
                  <a:pt x="1950075" y="841552"/>
                  <a:pt x="1972389" y="831192"/>
                  <a:pt x="2010641" y="810472"/>
                </a:cubicBezTo>
                <a:close/>
                <a:moveTo>
                  <a:pt x="1377086" y="762657"/>
                </a:moveTo>
                <a:lnTo>
                  <a:pt x="1384259" y="762657"/>
                </a:lnTo>
                <a:cubicBezTo>
                  <a:pt x="1393822" y="762657"/>
                  <a:pt x="1401791" y="769032"/>
                  <a:pt x="1408166" y="781783"/>
                </a:cubicBezTo>
                <a:lnTo>
                  <a:pt x="1408166" y="791346"/>
                </a:lnTo>
                <a:cubicBezTo>
                  <a:pt x="1408166" y="794534"/>
                  <a:pt x="1396213" y="800112"/>
                  <a:pt x="1372305" y="808082"/>
                </a:cubicBezTo>
                <a:lnTo>
                  <a:pt x="1367523" y="808082"/>
                </a:lnTo>
                <a:lnTo>
                  <a:pt x="1367523" y="810472"/>
                </a:lnTo>
                <a:lnTo>
                  <a:pt x="1374695" y="846334"/>
                </a:lnTo>
                <a:lnTo>
                  <a:pt x="1372305" y="846334"/>
                </a:lnTo>
                <a:cubicBezTo>
                  <a:pt x="1370711" y="835177"/>
                  <a:pt x="1367523" y="827208"/>
                  <a:pt x="1362741" y="822426"/>
                </a:cubicBezTo>
                <a:lnTo>
                  <a:pt x="1362741" y="810472"/>
                </a:lnTo>
                <a:cubicBezTo>
                  <a:pt x="1362741" y="807285"/>
                  <a:pt x="1367523" y="798519"/>
                  <a:pt x="1377086" y="784174"/>
                </a:cubicBezTo>
                <a:lnTo>
                  <a:pt x="1372305" y="784174"/>
                </a:lnTo>
                <a:lnTo>
                  <a:pt x="1372305" y="781783"/>
                </a:lnTo>
                <a:cubicBezTo>
                  <a:pt x="1373898" y="769032"/>
                  <a:pt x="1375492" y="762657"/>
                  <a:pt x="1377086" y="762657"/>
                </a:cubicBezTo>
                <a:close/>
                <a:moveTo>
                  <a:pt x="2603554" y="741140"/>
                </a:moveTo>
                <a:lnTo>
                  <a:pt x="2605945" y="753094"/>
                </a:lnTo>
                <a:lnTo>
                  <a:pt x="2610726" y="750703"/>
                </a:lnTo>
                <a:lnTo>
                  <a:pt x="2613117" y="750703"/>
                </a:lnTo>
                <a:lnTo>
                  <a:pt x="2622680" y="755485"/>
                </a:lnTo>
                <a:lnTo>
                  <a:pt x="2625071" y="753094"/>
                </a:lnTo>
                <a:lnTo>
                  <a:pt x="2625071" y="748312"/>
                </a:lnTo>
                <a:cubicBezTo>
                  <a:pt x="2617101" y="748312"/>
                  <a:pt x="2613117" y="745921"/>
                  <a:pt x="2613117" y="741140"/>
                </a:cubicBezTo>
                <a:close/>
                <a:moveTo>
                  <a:pt x="569004" y="741140"/>
                </a:moveTo>
                <a:lnTo>
                  <a:pt x="580958" y="741140"/>
                </a:lnTo>
                <a:cubicBezTo>
                  <a:pt x="603272" y="753891"/>
                  <a:pt x="615226" y="761860"/>
                  <a:pt x="616820" y="765048"/>
                </a:cubicBezTo>
                <a:cubicBezTo>
                  <a:pt x="616820" y="785768"/>
                  <a:pt x="608850" y="801706"/>
                  <a:pt x="592912" y="812863"/>
                </a:cubicBezTo>
                <a:lnTo>
                  <a:pt x="545096" y="784174"/>
                </a:lnTo>
                <a:cubicBezTo>
                  <a:pt x="533939" y="806488"/>
                  <a:pt x="526767" y="817645"/>
                  <a:pt x="523579" y="817645"/>
                </a:cubicBezTo>
                <a:lnTo>
                  <a:pt x="518798" y="817645"/>
                </a:lnTo>
                <a:cubicBezTo>
                  <a:pt x="512422" y="817645"/>
                  <a:pt x="498078" y="808879"/>
                  <a:pt x="475764" y="791346"/>
                </a:cubicBezTo>
                <a:cubicBezTo>
                  <a:pt x="475764" y="780189"/>
                  <a:pt x="482936" y="765845"/>
                  <a:pt x="497281" y="748312"/>
                </a:cubicBezTo>
                <a:lnTo>
                  <a:pt x="502062" y="748312"/>
                </a:lnTo>
                <a:cubicBezTo>
                  <a:pt x="506844" y="748312"/>
                  <a:pt x="520392" y="754688"/>
                  <a:pt x="542706" y="767438"/>
                </a:cubicBezTo>
                <a:cubicBezTo>
                  <a:pt x="552269" y="767438"/>
                  <a:pt x="561035" y="758672"/>
                  <a:pt x="569004" y="741140"/>
                </a:cubicBezTo>
                <a:close/>
                <a:moveTo>
                  <a:pt x="2959779" y="724404"/>
                </a:moveTo>
                <a:cubicBezTo>
                  <a:pt x="2966155" y="724404"/>
                  <a:pt x="2982890" y="733171"/>
                  <a:pt x="3009985" y="750703"/>
                </a:cubicBezTo>
                <a:cubicBezTo>
                  <a:pt x="3009985" y="766641"/>
                  <a:pt x="3001219" y="782580"/>
                  <a:pt x="2983687" y="798519"/>
                </a:cubicBezTo>
                <a:cubicBezTo>
                  <a:pt x="2953404" y="782580"/>
                  <a:pt x="2937465" y="772220"/>
                  <a:pt x="2935871" y="767438"/>
                </a:cubicBezTo>
                <a:lnTo>
                  <a:pt x="2935871" y="757875"/>
                </a:lnTo>
                <a:close/>
                <a:moveTo>
                  <a:pt x="1090193" y="719623"/>
                </a:moveTo>
                <a:cubicBezTo>
                  <a:pt x="1125258" y="729186"/>
                  <a:pt x="1142790" y="739546"/>
                  <a:pt x="1142790" y="750703"/>
                </a:cubicBezTo>
                <a:cubicBezTo>
                  <a:pt x="1141196" y="750703"/>
                  <a:pt x="1138806" y="757875"/>
                  <a:pt x="1135618" y="772220"/>
                </a:cubicBezTo>
                <a:lnTo>
                  <a:pt x="1118882" y="791346"/>
                </a:lnTo>
                <a:cubicBezTo>
                  <a:pt x="1085412" y="777002"/>
                  <a:pt x="1068676" y="766641"/>
                  <a:pt x="1068676" y="760266"/>
                </a:cubicBezTo>
                <a:cubicBezTo>
                  <a:pt x="1071864" y="752297"/>
                  <a:pt x="1079036" y="738749"/>
                  <a:pt x="1090193" y="719623"/>
                </a:cubicBezTo>
                <a:close/>
                <a:moveTo>
                  <a:pt x="1499016" y="717232"/>
                </a:moveTo>
                <a:lnTo>
                  <a:pt x="1510969" y="717232"/>
                </a:lnTo>
                <a:cubicBezTo>
                  <a:pt x="1520533" y="717232"/>
                  <a:pt x="1525314" y="718826"/>
                  <a:pt x="1525314" y="722014"/>
                </a:cubicBezTo>
                <a:lnTo>
                  <a:pt x="1525314" y="733968"/>
                </a:lnTo>
                <a:cubicBezTo>
                  <a:pt x="1525314" y="735561"/>
                  <a:pt x="1518939" y="741140"/>
                  <a:pt x="1506188" y="750703"/>
                </a:cubicBezTo>
                <a:cubicBezTo>
                  <a:pt x="1501406" y="755485"/>
                  <a:pt x="1499016" y="760266"/>
                  <a:pt x="1499016" y="765048"/>
                </a:cubicBezTo>
                <a:lnTo>
                  <a:pt x="1499016" y="767438"/>
                </a:lnTo>
                <a:lnTo>
                  <a:pt x="1513360" y="769829"/>
                </a:lnTo>
                <a:cubicBezTo>
                  <a:pt x="1522923" y="769829"/>
                  <a:pt x="1538065" y="765845"/>
                  <a:pt x="1558785" y="757875"/>
                </a:cubicBezTo>
                <a:lnTo>
                  <a:pt x="1558785" y="762657"/>
                </a:lnTo>
                <a:cubicBezTo>
                  <a:pt x="1558785" y="773814"/>
                  <a:pt x="1539659" y="782580"/>
                  <a:pt x="1501406" y="788955"/>
                </a:cubicBezTo>
                <a:cubicBezTo>
                  <a:pt x="1491843" y="784174"/>
                  <a:pt x="1487062" y="780189"/>
                  <a:pt x="1487062" y="777002"/>
                </a:cubicBezTo>
                <a:lnTo>
                  <a:pt x="1487062" y="767438"/>
                </a:lnTo>
                <a:cubicBezTo>
                  <a:pt x="1487062" y="761063"/>
                  <a:pt x="1493437" y="750703"/>
                  <a:pt x="1506188" y="736358"/>
                </a:cubicBezTo>
                <a:lnTo>
                  <a:pt x="1506188" y="733968"/>
                </a:lnTo>
                <a:lnTo>
                  <a:pt x="1489453" y="733968"/>
                </a:lnTo>
                <a:lnTo>
                  <a:pt x="1487062" y="729186"/>
                </a:lnTo>
                <a:close/>
                <a:moveTo>
                  <a:pt x="855897" y="669417"/>
                </a:moveTo>
                <a:cubicBezTo>
                  <a:pt x="855897" y="671010"/>
                  <a:pt x="861476" y="673401"/>
                  <a:pt x="872633" y="676589"/>
                </a:cubicBezTo>
                <a:lnTo>
                  <a:pt x="872633" y="683761"/>
                </a:lnTo>
                <a:cubicBezTo>
                  <a:pt x="872633" y="693324"/>
                  <a:pt x="864664" y="702091"/>
                  <a:pt x="848725" y="710060"/>
                </a:cubicBezTo>
                <a:lnTo>
                  <a:pt x="853506" y="722014"/>
                </a:lnTo>
                <a:lnTo>
                  <a:pt x="863070" y="722014"/>
                </a:lnTo>
                <a:lnTo>
                  <a:pt x="886977" y="717232"/>
                </a:lnTo>
                <a:lnTo>
                  <a:pt x="886977" y="719623"/>
                </a:lnTo>
                <a:cubicBezTo>
                  <a:pt x="875820" y="730780"/>
                  <a:pt x="864664" y="737155"/>
                  <a:pt x="853506" y="738749"/>
                </a:cubicBezTo>
                <a:lnTo>
                  <a:pt x="843943" y="738749"/>
                </a:lnTo>
                <a:cubicBezTo>
                  <a:pt x="837568" y="735561"/>
                  <a:pt x="834380" y="730780"/>
                  <a:pt x="834380" y="724404"/>
                </a:cubicBezTo>
                <a:cubicBezTo>
                  <a:pt x="834380" y="719623"/>
                  <a:pt x="840756" y="709263"/>
                  <a:pt x="853506" y="693324"/>
                </a:cubicBezTo>
                <a:lnTo>
                  <a:pt x="853506" y="690934"/>
                </a:lnTo>
                <a:cubicBezTo>
                  <a:pt x="840756" y="689340"/>
                  <a:pt x="834380" y="686949"/>
                  <a:pt x="834380" y="683761"/>
                </a:cubicBezTo>
                <a:lnTo>
                  <a:pt x="834380" y="678980"/>
                </a:lnTo>
                <a:cubicBezTo>
                  <a:pt x="834380" y="674198"/>
                  <a:pt x="841553" y="671010"/>
                  <a:pt x="855897" y="669417"/>
                </a:cubicBezTo>
                <a:close/>
                <a:moveTo>
                  <a:pt x="1355569" y="640727"/>
                </a:moveTo>
                <a:lnTo>
                  <a:pt x="1355569" y="643118"/>
                </a:lnTo>
                <a:cubicBezTo>
                  <a:pt x="1355569" y="649493"/>
                  <a:pt x="1365132" y="654275"/>
                  <a:pt x="1384259" y="657463"/>
                </a:cubicBezTo>
                <a:lnTo>
                  <a:pt x="1386649" y="657463"/>
                </a:lnTo>
                <a:lnTo>
                  <a:pt x="1386649" y="655072"/>
                </a:lnTo>
                <a:lnTo>
                  <a:pt x="1365132" y="640727"/>
                </a:lnTo>
                <a:close/>
                <a:moveTo>
                  <a:pt x="533143" y="612038"/>
                </a:moveTo>
                <a:lnTo>
                  <a:pt x="533143" y="614429"/>
                </a:lnTo>
                <a:cubicBezTo>
                  <a:pt x="534736" y="617617"/>
                  <a:pt x="542706" y="623992"/>
                  <a:pt x="557050" y="633555"/>
                </a:cubicBezTo>
                <a:lnTo>
                  <a:pt x="559441" y="623992"/>
                </a:lnTo>
                <a:cubicBezTo>
                  <a:pt x="559441" y="622398"/>
                  <a:pt x="551472" y="618413"/>
                  <a:pt x="535533" y="612038"/>
                </a:cubicBezTo>
                <a:close/>
                <a:moveTo>
                  <a:pt x="2063238" y="590521"/>
                </a:moveTo>
                <a:cubicBezTo>
                  <a:pt x="2020205" y="606459"/>
                  <a:pt x="1989125" y="629570"/>
                  <a:pt x="1969998" y="659853"/>
                </a:cubicBezTo>
                <a:cubicBezTo>
                  <a:pt x="1969998" y="664635"/>
                  <a:pt x="1973186" y="668620"/>
                  <a:pt x="1979561" y="671807"/>
                </a:cubicBezTo>
                <a:lnTo>
                  <a:pt x="1991515" y="669417"/>
                </a:lnTo>
                <a:lnTo>
                  <a:pt x="1991515" y="671807"/>
                </a:lnTo>
                <a:cubicBezTo>
                  <a:pt x="2020205" y="667026"/>
                  <a:pt x="2043315" y="658260"/>
                  <a:pt x="2060848" y="645509"/>
                </a:cubicBezTo>
                <a:cubicBezTo>
                  <a:pt x="2065630" y="635946"/>
                  <a:pt x="2068020" y="623195"/>
                  <a:pt x="2068020" y="607257"/>
                </a:cubicBezTo>
                <a:cubicBezTo>
                  <a:pt x="2068020" y="596100"/>
                  <a:pt x="2066426" y="590521"/>
                  <a:pt x="2063238" y="590521"/>
                </a:cubicBezTo>
                <a:close/>
                <a:moveTo>
                  <a:pt x="2885665" y="420776"/>
                </a:moveTo>
                <a:lnTo>
                  <a:pt x="2895228" y="430339"/>
                </a:lnTo>
                <a:lnTo>
                  <a:pt x="2895228" y="432730"/>
                </a:lnTo>
                <a:lnTo>
                  <a:pt x="2890447" y="442293"/>
                </a:lnTo>
                <a:lnTo>
                  <a:pt x="2888056" y="442293"/>
                </a:lnTo>
                <a:lnTo>
                  <a:pt x="2878493" y="437512"/>
                </a:lnTo>
                <a:cubicBezTo>
                  <a:pt x="2870523" y="443887"/>
                  <a:pt x="2866539" y="463810"/>
                  <a:pt x="2866539" y="497281"/>
                </a:cubicBezTo>
                <a:lnTo>
                  <a:pt x="2856976" y="499672"/>
                </a:lnTo>
                <a:lnTo>
                  <a:pt x="2854585" y="499672"/>
                </a:lnTo>
                <a:lnTo>
                  <a:pt x="2840240" y="470982"/>
                </a:lnTo>
                <a:cubicBezTo>
                  <a:pt x="2824302" y="458231"/>
                  <a:pt x="2816333" y="451059"/>
                  <a:pt x="2816333" y="449465"/>
                </a:cubicBezTo>
                <a:lnTo>
                  <a:pt x="2816333" y="437512"/>
                </a:lnTo>
                <a:cubicBezTo>
                  <a:pt x="2816333" y="434324"/>
                  <a:pt x="2818723" y="432730"/>
                  <a:pt x="2823505" y="432730"/>
                </a:cubicBezTo>
                <a:cubicBezTo>
                  <a:pt x="2831474" y="432730"/>
                  <a:pt x="2841835" y="442293"/>
                  <a:pt x="2854585" y="461419"/>
                </a:cubicBezTo>
                <a:lnTo>
                  <a:pt x="2859367" y="461419"/>
                </a:lnTo>
                <a:lnTo>
                  <a:pt x="2859367" y="456638"/>
                </a:lnTo>
                <a:cubicBezTo>
                  <a:pt x="2859367" y="435918"/>
                  <a:pt x="2868133" y="423964"/>
                  <a:pt x="2885665" y="420776"/>
                </a:cubicBezTo>
                <a:close/>
                <a:moveTo>
                  <a:pt x="2328615" y="415995"/>
                </a:moveTo>
                <a:lnTo>
                  <a:pt x="2335787" y="415995"/>
                </a:lnTo>
                <a:cubicBezTo>
                  <a:pt x="2367664" y="457435"/>
                  <a:pt x="2383602" y="482139"/>
                  <a:pt x="2383602" y="490108"/>
                </a:cubicBezTo>
                <a:lnTo>
                  <a:pt x="2381212" y="492499"/>
                </a:lnTo>
                <a:lnTo>
                  <a:pt x="2378821" y="492499"/>
                </a:lnTo>
                <a:lnTo>
                  <a:pt x="2366867" y="490108"/>
                </a:lnTo>
                <a:lnTo>
                  <a:pt x="2366867" y="509235"/>
                </a:lnTo>
                <a:cubicBezTo>
                  <a:pt x="2379618" y="533142"/>
                  <a:pt x="2392369" y="565816"/>
                  <a:pt x="2405120" y="607257"/>
                </a:cubicBezTo>
                <a:lnTo>
                  <a:pt x="2405120" y="621601"/>
                </a:lnTo>
                <a:cubicBezTo>
                  <a:pt x="2405120" y="656666"/>
                  <a:pt x="2397150" y="686949"/>
                  <a:pt x="2381212" y="712451"/>
                </a:cubicBezTo>
                <a:cubicBezTo>
                  <a:pt x="2362086" y="726795"/>
                  <a:pt x="2346944" y="733968"/>
                  <a:pt x="2335787" y="733968"/>
                </a:cubicBezTo>
                <a:cubicBezTo>
                  <a:pt x="2302316" y="733968"/>
                  <a:pt x="2273627" y="713247"/>
                  <a:pt x="2249719" y="671807"/>
                </a:cubicBezTo>
                <a:lnTo>
                  <a:pt x="2247328" y="664635"/>
                </a:lnTo>
                <a:lnTo>
                  <a:pt x="2240156" y="664635"/>
                </a:lnTo>
                <a:cubicBezTo>
                  <a:pt x="2224218" y="722014"/>
                  <a:pt x="2198716" y="750703"/>
                  <a:pt x="2163651" y="750703"/>
                </a:cubicBezTo>
                <a:lnTo>
                  <a:pt x="2149307" y="753094"/>
                </a:lnTo>
                <a:cubicBezTo>
                  <a:pt x="2125399" y="749906"/>
                  <a:pt x="2107866" y="739546"/>
                  <a:pt x="2096710" y="722014"/>
                </a:cubicBezTo>
                <a:cubicBezTo>
                  <a:pt x="2087146" y="712451"/>
                  <a:pt x="2080771" y="698903"/>
                  <a:pt x="2077583" y="681370"/>
                </a:cubicBezTo>
                <a:lnTo>
                  <a:pt x="2068020" y="678980"/>
                </a:lnTo>
                <a:cubicBezTo>
                  <a:pt x="2045707" y="709263"/>
                  <a:pt x="2013829" y="724404"/>
                  <a:pt x="1972389" y="724404"/>
                </a:cubicBezTo>
                <a:cubicBezTo>
                  <a:pt x="1956451" y="724404"/>
                  <a:pt x="1946887" y="714044"/>
                  <a:pt x="1943700" y="693324"/>
                </a:cubicBezTo>
                <a:cubicBezTo>
                  <a:pt x="1943700" y="671010"/>
                  <a:pt x="1957248" y="643118"/>
                  <a:pt x="1984343" y="609647"/>
                </a:cubicBezTo>
                <a:cubicBezTo>
                  <a:pt x="2006657" y="590521"/>
                  <a:pt x="2026580" y="577770"/>
                  <a:pt x="2044113" y="571395"/>
                </a:cubicBezTo>
                <a:lnTo>
                  <a:pt x="2063238" y="557050"/>
                </a:lnTo>
                <a:lnTo>
                  <a:pt x="2065630" y="549878"/>
                </a:lnTo>
                <a:lnTo>
                  <a:pt x="2063238" y="514016"/>
                </a:lnTo>
                <a:lnTo>
                  <a:pt x="2079974" y="482936"/>
                </a:lnTo>
                <a:lnTo>
                  <a:pt x="2082365" y="480545"/>
                </a:lnTo>
                <a:lnTo>
                  <a:pt x="2084756" y="480545"/>
                </a:lnTo>
                <a:cubicBezTo>
                  <a:pt x="2095913" y="493296"/>
                  <a:pt x="2101491" y="510032"/>
                  <a:pt x="2101491" y="530752"/>
                </a:cubicBezTo>
                <a:lnTo>
                  <a:pt x="2125399" y="521189"/>
                </a:lnTo>
                <a:lnTo>
                  <a:pt x="2130180" y="521189"/>
                </a:lnTo>
                <a:lnTo>
                  <a:pt x="2130180" y="525970"/>
                </a:lnTo>
                <a:lnTo>
                  <a:pt x="2106272" y="554659"/>
                </a:lnTo>
                <a:lnTo>
                  <a:pt x="2106272" y="557050"/>
                </a:lnTo>
                <a:lnTo>
                  <a:pt x="2103882" y="607257"/>
                </a:lnTo>
                <a:cubicBezTo>
                  <a:pt x="2103882" y="651884"/>
                  <a:pt x="2119023" y="681370"/>
                  <a:pt x="2149307" y="695715"/>
                </a:cubicBezTo>
                <a:cubicBezTo>
                  <a:pt x="2182777" y="695715"/>
                  <a:pt x="2205091" y="685355"/>
                  <a:pt x="2216248" y="664635"/>
                </a:cubicBezTo>
                <a:cubicBezTo>
                  <a:pt x="2225811" y="656666"/>
                  <a:pt x="2230593" y="642321"/>
                  <a:pt x="2230593" y="621601"/>
                </a:cubicBezTo>
                <a:lnTo>
                  <a:pt x="2230593" y="607257"/>
                </a:lnTo>
                <a:lnTo>
                  <a:pt x="2230593" y="604866"/>
                </a:lnTo>
                <a:lnTo>
                  <a:pt x="2206685" y="478155"/>
                </a:lnTo>
                <a:lnTo>
                  <a:pt x="2206685" y="466201"/>
                </a:lnTo>
                <a:lnTo>
                  <a:pt x="2218639" y="430339"/>
                </a:lnTo>
                <a:cubicBezTo>
                  <a:pt x="2228202" y="430339"/>
                  <a:pt x="2240156" y="454247"/>
                  <a:pt x="2254500" y="502062"/>
                </a:cubicBezTo>
                <a:lnTo>
                  <a:pt x="2268845" y="588130"/>
                </a:lnTo>
                <a:lnTo>
                  <a:pt x="2266454" y="588130"/>
                </a:lnTo>
                <a:cubicBezTo>
                  <a:pt x="2280799" y="639134"/>
                  <a:pt x="2294347" y="664635"/>
                  <a:pt x="2307097" y="664635"/>
                </a:cubicBezTo>
                <a:cubicBezTo>
                  <a:pt x="2308692" y="669417"/>
                  <a:pt x="2323036" y="673401"/>
                  <a:pt x="2350132" y="676589"/>
                </a:cubicBezTo>
                <a:cubicBezTo>
                  <a:pt x="2354913" y="670214"/>
                  <a:pt x="2362086" y="667026"/>
                  <a:pt x="2371648" y="667026"/>
                </a:cubicBezTo>
                <a:lnTo>
                  <a:pt x="2381212" y="650290"/>
                </a:lnTo>
                <a:lnTo>
                  <a:pt x="2352523" y="580958"/>
                </a:lnTo>
                <a:cubicBezTo>
                  <a:pt x="2344553" y="560238"/>
                  <a:pt x="2333396" y="524376"/>
                  <a:pt x="2319051" y="473373"/>
                </a:cubicBezTo>
                <a:lnTo>
                  <a:pt x="2314270" y="468592"/>
                </a:lnTo>
                <a:lnTo>
                  <a:pt x="2314270" y="451856"/>
                </a:lnTo>
                <a:cubicBezTo>
                  <a:pt x="2319051" y="442293"/>
                  <a:pt x="2323833" y="430339"/>
                  <a:pt x="2328615" y="415995"/>
                </a:cubicBezTo>
                <a:close/>
                <a:moveTo>
                  <a:pt x="542706" y="396868"/>
                </a:moveTo>
                <a:lnTo>
                  <a:pt x="549878" y="396868"/>
                </a:lnTo>
                <a:cubicBezTo>
                  <a:pt x="556253" y="398462"/>
                  <a:pt x="559441" y="403244"/>
                  <a:pt x="559441" y="411213"/>
                </a:cubicBezTo>
                <a:lnTo>
                  <a:pt x="559441" y="420776"/>
                </a:lnTo>
                <a:lnTo>
                  <a:pt x="552269" y="425558"/>
                </a:lnTo>
                <a:lnTo>
                  <a:pt x="535533" y="420776"/>
                </a:lnTo>
                <a:cubicBezTo>
                  <a:pt x="530752" y="425558"/>
                  <a:pt x="528361" y="439902"/>
                  <a:pt x="528361" y="463810"/>
                </a:cubicBezTo>
                <a:lnTo>
                  <a:pt x="528361" y="468592"/>
                </a:lnTo>
                <a:lnTo>
                  <a:pt x="518798" y="478155"/>
                </a:lnTo>
                <a:cubicBezTo>
                  <a:pt x="517204" y="478155"/>
                  <a:pt x="511626" y="467795"/>
                  <a:pt x="502062" y="447075"/>
                </a:cubicBezTo>
                <a:cubicBezTo>
                  <a:pt x="497281" y="442293"/>
                  <a:pt x="491702" y="439902"/>
                  <a:pt x="485327" y="439902"/>
                </a:cubicBezTo>
                <a:lnTo>
                  <a:pt x="470982" y="425558"/>
                </a:lnTo>
                <a:cubicBezTo>
                  <a:pt x="475764" y="412807"/>
                  <a:pt x="479749" y="406431"/>
                  <a:pt x="482936" y="406431"/>
                </a:cubicBezTo>
                <a:cubicBezTo>
                  <a:pt x="503656" y="414401"/>
                  <a:pt x="514016" y="425558"/>
                  <a:pt x="514016" y="439902"/>
                </a:cubicBezTo>
                <a:lnTo>
                  <a:pt x="521189" y="439902"/>
                </a:lnTo>
                <a:cubicBezTo>
                  <a:pt x="527564" y="411213"/>
                  <a:pt x="534736" y="396868"/>
                  <a:pt x="542706" y="396868"/>
                </a:cubicBezTo>
                <a:close/>
                <a:moveTo>
                  <a:pt x="1647244" y="380133"/>
                </a:moveTo>
                <a:cubicBezTo>
                  <a:pt x="1656807" y="380133"/>
                  <a:pt x="1661588" y="384118"/>
                  <a:pt x="1661588" y="392087"/>
                </a:cubicBezTo>
                <a:lnTo>
                  <a:pt x="1661588" y="394478"/>
                </a:lnTo>
                <a:lnTo>
                  <a:pt x="1656807" y="399259"/>
                </a:lnTo>
                <a:lnTo>
                  <a:pt x="1642462" y="399259"/>
                </a:lnTo>
                <a:lnTo>
                  <a:pt x="1632899" y="463810"/>
                </a:lnTo>
                <a:lnTo>
                  <a:pt x="1625727" y="468592"/>
                </a:lnTo>
                <a:cubicBezTo>
                  <a:pt x="1622539" y="468592"/>
                  <a:pt x="1616164" y="455841"/>
                  <a:pt x="1606601" y="430339"/>
                </a:cubicBezTo>
                <a:lnTo>
                  <a:pt x="1580302" y="411213"/>
                </a:lnTo>
                <a:lnTo>
                  <a:pt x="1580302" y="406431"/>
                </a:lnTo>
                <a:lnTo>
                  <a:pt x="1592256" y="394478"/>
                </a:lnTo>
                <a:cubicBezTo>
                  <a:pt x="1605007" y="394478"/>
                  <a:pt x="1614570" y="404041"/>
                  <a:pt x="1620945" y="423167"/>
                </a:cubicBezTo>
                <a:lnTo>
                  <a:pt x="1625727" y="423167"/>
                </a:lnTo>
                <a:cubicBezTo>
                  <a:pt x="1625727" y="407228"/>
                  <a:pt x="1632899" y="392884"/>
                  <a:pt x="1647244" y="380133"/>
                </a:cubicBezTo>
                <a:close/>
                <a:moveTo>
                  <a:pt x="729186" y="380133"/>
                </a:moveTo>
                <a:lnTo>
                  <a:pt x="743531" y="380133"/>
                </a:lnTo>
                <a:cubicBezTo>
                  <a:pt x="753094" y="380133"/>
                  <a:pt x="808879" y="393681"/>
                  <a:pt x="910885" y="420776"/>
                </a:cubicBezTo>
                <a:lnTo>
                  <a:pt x="939574" y="425558"/>
                </a:lnTo>
                <a:lnTo>
                  <a:pt x="958700" y="425558"/>
                </a:lnTo>
                <a:lnTo>
                  <a:pt x="1047159" y="437512"/>
                </a:lnTo>
                <a:lnTo>
                  <a:pt x="1054332" y="435121"/>
                </a:lnTo>
                <a:lnTo>
                  <a:pt x="1061504" y="442293"/>
                </a:lnTo>
                <a:lnTo>
                  <a:pt x="1042378" y="485327"/>
                </a:lnTo>
                <a:lnTo>
                  <a:pt x="1023252" y="492499"/>
                </a:lnTo>
                <a:lnTo>
                  <a:pt x="1018470" y="490108"/>
                </a:lnTo>
                <a:lnTo>
                  <a:pt x="1018470" y="487718"/>
                </a:lnTo>
                <a:lnTo>
                  <a:pt x="1008907" y="490108"/>
                </a:lnTo>
                <a:lnTo>
                  <a:pt x="994562" y="490108"/>
                </a:lnTo>
                <a:cubicBezTo>
                  <a:pt x="962685" y="490108"/>
                  <a:pt x="919651" y="497281"/>
                  <a:pt x="865460" y="511625"/>
                </a:cubicBezTo>
                <a:lnTo>
                  <a:pt x="839162" y="525970"/>
                </a:lnTo>
                <a:cubicBezTo>
                  <a:pt x="839162" y="529158"/>
                  <a:pt x="832786" y="530752"/>
                  <a:pt x="820036" y="530752"/>
                </a:cubicBezTo>
                <a:cubicBezTo>
                  <a:pt x="820036" y="535533"/>
                  <a:pt x="788159" y="549081"/>
                  <a:pt x="724405" y="571395"/>
                </a:cubicBezTo>
                <a:lnTo>
                  <a:pt x="690934" y="571395"/>
                </a:lnTo>
                <a:cubicBezTo>
                  <a:pt x="671808" y="561832"/>
                  <a:pt x="656666" y="545893"/>
                  <a:pt x="645509" y="523579"/>
                </a:cubicBezTo>
                <a:cubicBezTo>
                  <a:pt x="642321" y="509235"/>
                  <a:pt x="638337" y="502062"/>
                  <a:pt x="633555" y="502062"/>
                </a:cubicBezTo>
                <a:cubicBezTo>
                  <a:pt x="616023" y="527564"/>
                  <a:pt x="599287" y="549878"/>
                  <a:pt x="583349" y="569004"/>
                </a:cubicBezTo>
                <a:cubicBezTo>
                  <a:pt x="599287" y="584943"/>
                  <a:pt x="607257" y="602475"/>
                  <a:pt x="607257" y="621601"/>
                </a:cubicBezTo>
                <a:lnTo>
                  <a:pt x="609647" y="638337"/>
                </a:lnTo>
                <a:cubicBezTo>
                  <a:pt x="609647" y="662244"/>
                  <a:pt x="596897" y="678980"/>
                  <a:pt x="571395" y="688543"/>
                </a:cubicBezTo>
                <a:lnTo>
                  <a:pt x="554660" y="688543"/>
                </a:lnTo>
                <a:cubicBezTo>
                  <a:pt x="532346" y="688543"/>
                  <a:pt x="507641" y="667026"/>
                  <a:pt x="480545" y="623992"/>
                </a:cubicBezTo>
                <a:lnTo>
                  <a:pt x="475764" y="623992"/>
                </a:lnTo>
                <a:cubicBezTo>
                  <a:pt x="464607" y="662244"/>
                  <a:pt x="447075" y="688543"/>
                  <a:pt x="423167" y="702887"/>
                </a:cubicBezTo>
                <a:cubicBezTo>
                  <a:pt x="370570" y="737952"/>
                  <a:pt x="310800" y="765048"/>
                  <a:pt x="243859" y="784174"/>
                </a:cubicBezTo>
                <a:cubicBezTo>
                  <a:pt x="197637" y="803300"/>
                  <a:pt x="137868" y="812863"/>
                  <a:pt x="64551" y="812863"/>
                </a:cubicBezTo>
                <a:lnTo>
                  <a:pt x="2390" y="820035"/>
                </a:lnTo>
                <a:lnTo>
                  <a:pt x="0" y="817645"/>
                </a:lnTo>
                <a:lnTo>
                  <a:pt x="0" y="815254"/>
                </a:lnTo>
                <a:cubicBezTo>
                  <a:pt x="0" y="813660"/>
                  <a:pt x="21517" y="805691"/>
                  <a:pt x="64551" y="791346"/>
                </a:cubicBezTo>
                <a:lnTo>
                  <a:pt x="198434" y="755485"/>
                </a:lnTo>
                <a:cubicBezTo>
                  <a:pt x="198434" y="752297"/>
                  <a:pt x="231108" y="740343"/>
                  <a:pt x="296456" y="719623"/>
                </a:cubicBezTo>
                <a:cubicBezTo>
                  <a:pt x="352241" y="697309"/>
                  <a:pt x="389696" y="678980"/>
                  <a:pt x="408822" y="664635"/>
                </a:cubicBezTo>
                <a:cubicBezTo>
                  <a:pt x="415198" y="664635"/>
                  <a:pt x="431136" y="654275"/>
                  <a:pt x="456638" y="633555"/>
                </a:cubicBezTo>
                <a:lnTo>
                  <a:pt x="470982" y="595303"/>
                </a:lnTo>
                <a:cubicBezTo>
                  <a:pt x="470982" y="584146"/>
                  <a:pt x="478952" y="569004"/>
                  <a:pt x="494890" y="549878"/>
                </a:cubicBezTo>
                <a:cubicBezTo>
                  <a:pt x="521986" y="546690"/>
                  <a:pt x="552269" y="533939"/>
                  <a:pt x="585740" y="511625"/>
                </a:cubicBezTo>
                <a:cubicBezTo>
                  <a:pt x="600084" y="502062"/>
                  <a:pt x="613632" y="487718"/>
                  <a:pt x="626383" y="468592"/>
                </a:cubicBezTo>
                <a:cubicBezTo>
                  <a:pt x="634352" y="451059"/>
                  <a:pt x="642321" y="442293"/>
                  <a:pt x="650291" y="442293"/>
                </a:cubicBezTo>
                <a:cubicBezTo>
                  <a:pt x="655072" y="442293"/>
                  <a:pt x="662244" y="459029"/>
                  <a:pt x="671808" y="492499"/>
                </a:cubicBezTo>
                <a:cubicBezTo>
                  <a:pt x="674995" y="492499"/>
                  <a:pt x="681371" y="498078"/>
                  <a:pt x="690934" y="509235"/>
                </a:cubicBezTo>
                <a:lnTo>
                  <a:pt x="702888" y="514016"/>
                </a:lnTo>
                <a:lnTo>
                  <a:pt x="719623" y="514016"/>
                </a:lnTo>
                <a:cubicBezTo>
                  <a:pt x="738749" y="512422"/>
                  <a:pt x="778596" y="499672"/>
                  <a:pt x="839162" y="475764"/>
                </a:cubicBezTo>
                <a:lnTo>
                  <a:pt x="843943" y="470982"/>
                </a:lnTo>
                <a:lnTo>
                  <a:pt x="843943" y="468592"/>
                </a:lnTo>
                <a:cubicBezTo>
                  <a:pt x="843943" y="462216"/>
                  <a:pt x="812863" y="451856"/>
                  <a:pt x="750703" y="437512"/>
                </a:cubicBezTo>
                <a:lnTo>
                  <a:pt x="743531" y="447075"/>
                </a:lnTo>
                <a:cubicBezTo>
                  <a:pt x="681371" y="440699"/>
                  <a:pt x="650291" y="435918"/>
                  <a:pt x="650291" y="432730"/>
                </a:cubicBezTo>
                <a:lnTo>
                  <a:pt x="650291" y="425558"/>
                </a:lnTo>
                <a:cubicBezTo>
                  <a:pt x="650291" y="419182"/>
                  <a:pt x="656666" y="405635"/>
                  <a:pt x="669417" y="384914"/>
                </a:cubicBezTo>
                <a:lnTo>
                  <a:pt x="676589" y="387305"/>
                </a:lnTo>
                <a:close/>
                <a:moveTo>
                  <a:pt x="2983687" y="361007"/>
                </a:moveTo>
                <a:lnTo>
                  <a:pt x="2986078" y="361007"/>
                </a:lnTo>
                <a:cubicBezTo>
                  <a:pt x="3021142" y="397665"/>
                  <a:pt x="3038675" y="423964"/>
                  <a:pt x="3038675" y="439902"/>
                </a:cubicBezTo>
                <a:lnTo>
                  <a:pt x="3036284" y="442293"/>
                </a:lnTo>
                <a:lnTo>
                  <a:pt x="3036284" y="444684"/>
                </a:lnTo>
                <a:lnTo>
                  <a:pt x="3024330" y="442293"/>
                </a:lnTo>
                <a:lnTo>
                  <a:pt x="3021939" y="442293"/>
                </a:lnTo>
                <a:cubicBezTo>
                  <a:pt x="3021939" y="451856"/>
                  <a:pt x="3030705" y="474170"/>
                  <a:pt x="3048238" y="509235"/>
                </a:cubicBezTo>
                <a:lnTo>
                  <a:pt x="3064973" y="576176"/>
                </a:lnTo>
                <a:lnTo>
                  <a:pt x="3064973" y="612038"/>
                </a:lnTo>
                <a:cubicBezTo>
                  <a:pt x="3060192" y="647103"/>
                  <a:pt x="3053019" y="664635"/>
                  <a:pt x="3043456" y="664635"/>
                </a:cubicBezTo>
                <a:cubicBezTo>
                  <a:pt x="3038675" y="674198"/>
                  <a:pt x="3031502" y="678980"/>
                  <a:pt x="3021939" y="678980"/>
                </a:cubicBezTo>
                <a:lnTo>
                  <a:pt x="3000422" y="678980"/>
                </a:lnTo>
                <a:cubicBezTo>
                  <a:pt x="2978108" y="678980"/>
                  <a:pt x="2963764" y="668620"/>
                  <a:pt x="2957388" y="647900"/>
                </a:cubicBezTo>
                <a:lnTo>
                  <a:pt x="2943044" y="645509"/>
                </a:lnTo>
                <a:cubicBezTo>
                  <a:pt x="2943044" y="655072"/>
                  <a:pt x="2938262" y="663041"/>
                  <a:pt x="2928699" y="669417"/>
                </a:cubicBezTo>
                <a:cubicBezTo>
                  <a:pt x="2919136" y="682168"/>
                  <a:pt x="2907979" y="688543"/>
                  <a:pt x="2895228" y="688543"/>
                </a:cubicBezTo>
                <a:lnTo>
                  <a:pt x="2885665" y="688543"/>
                </a:lnTo>
                <a:cubicBezTo>
                  <a:pt x="2872914" y="688543"/>
                  <a:pt x="2861758" y="679777"/>
                  <a:pt x="2852194" y="662244"/>
                </a:cubicBezTo>
                <a:lnTo>
                  <a:pt x="2811551" y="695715"/>
                </a:lnTo>
                <a:lnTo>
                  <a:pt x="2785253" y="702887"/>
                </a:lnTo>
                <a:cubicBezTo>
                  <a:pt x="2751782" y="702887"/>
                  <a:pt x="2727874" y="676589"/>
                  <a:pt x="2713530" y="623992"/>
                </a:cubicBezTo>
                <a:cubicBezTo>
                  <a:pt x="2702373" y="623992"/>
                  <a:pt x="2691215" y="639134"/>
                  <a:pt x="2680058" y="669417"/>
                </a:cubicBezTo>
                <a:lnTo>
                  <a:pt x="2658541" y="700497"/>
                </a:lnTo>
                <a:cubicBezTo>
                  <a:pt x="2669699" y="725998"/>
                  <a:pt x="2675277" y="749906"/>
                  <a:pt x="2675277" y="772220"/>
                </a:cubicBezTo>
                <a:cubicBezTo>
                  <a:pt x="2675277" y="788158"/>
                  <a:pt x="2661730" y="802503"/>
                  <a:pt x="2634634" y="815254"/>
                </a:cubicBezTo>
                <a:cubicBezTo>
                  <a:pt x="2597975" y="815254"/>
                  <a:pt x="2570880" y="793737"/>
                  <a:pt x="2553348" y="750703"/>
                </a:cubicBezTo>
                <a:cubicBezTo>
                  <a:pt x="2546972" y="750703"/>
                  <a:pt x="2541394" y="761063"/>
                  <a:pt x="2536612" y="781783"/>
                </a:cubicBezTo>
                <a:cubicBezTo>
                  <a:pt x="2531831" y="781783"/>
                  <a:pt x="2527049" y="790549"/>
                  <a:pt x="2522268" y="808082"/>
                </a:cubicBezTo>
                <a:cubicBezTo>
                  <a:pt x="2519080" y="808082"/>
                  <a:pt x="2515892" y="812066"/>
                  <a:pt x="2512705" y="820035"/>
                </a:cubicBezTo>
                <a:cubicBezTo>
                  <a:pt x="2493578" y="835974"/>
                  <a:pt x="2474452" y="847131"/>
                  <a:pt x="2455326" y="853506"/>
                </a:cubicBezTo>
                <a:cubicBezTo>
                  <a:pt x="2455326" y="858288"/>
                  <a:pt x="2444169" y="863866"/>
                  <a:pt x="2421855" y="870242"/>
                </a:cubicBezTo>
                <a:cubicBezTo>
                  <a:pt x="2382009" y="889368"/>
                  <a:pt x="2350928" y="902119"/>
                  <a:pt x="2328615" y="908494"/>
                </a:cubicBezTo>
                <a:cubicBezTo>
                  <a:pt x="2323833" y="910088"/>
                  <a:pt x="2299925" y="918057"/>
                  <a:pt x="2256892" y="932402"/>
                </a:cubicBezTo>
                <a:cubicBezTo>
                  <a:pt x="2234577" y="937183"/>
                  <a:pt x="2221030" y="941965"/>
                  <a:pt x="2216248" y="946747"/>
                </a:cubicBezTo>
                <a:lnTo>
                  <a:pt x="2216248" y="944356"/>
                </a:lnTo>
                <a:cubicBezTo>
                  <a:pt x="2150900" y="950731"/>
                  <a:pt x="2116633" y="954716"/>
                  <a:pt x="2113445" y="956310"/>
                </a:cubicBezTo>
                <a:lnTo>
                  <a:pt x="2091928" y="956310"/>
                </a:lnTo>
                <a:lnTo>
                  <a:pt x="1996297" y="961091"/>
                </a:lnTo>
                <a:lnTo>
                  <a:pt x="1996297" y="956310"/>
                </a:lnTo>
                <a:cubicBezTo>
                  <a:pt x="2077583" y="938777"/>
                  <a:pt x="2188356" y="905307"/>
                  <a:pt x="2328615" y="855897"/>
                </a:cubicBezTo>
                <a:cubicBezTo>
                  <a:pt x="2339772" y="849522"/>
                  <a:pt x="2354913" y="844740"/>
                  <a:pt x="2374040" y="841552"/>
                </a:cubicBezTo>
                <a:cubicBezTo>
                  <a:pt x="2394759" y="836771"/>
                  <a:pt x="2408307" y="830396"/>
                  <a:pt x="2414682" y="822426"/>
                </a:cubicBezTo>
                <a:cubicBezTo>
                  <a:pt x="2422652" y="822426"/>
                  <a:pt x="2452138" y="808082"/>
                  <a:pt x="2503141" y="779392"/>
                </a:cubicBezTo>
                <a:cubicBezTo>
                  <a:pt x="2517486" y="760266"/>
                  <a:pt x="2524658" y="749906"/>
                  <a:pt x="2524658" y="748312"/>
                </a:cubicBezTo>
                <a:cubicBezTo>
                  <a:pt x="2534221" y="733968"/>
                  <a:pt x="2539003" y="723608"/>
                  <a:pt x="2539003" y="717232"/>
                </a:cubicBezTo>
                <a:cubicBezTo>
                  <a:pt x="2540597" y="717232"/>
                  <a:pt x="2546175" y="706075"/>
                  <a:pt x="2555738" y="683761"/>
                </a:cubicBezTo>
                <a:lnTo>
                  <a:pt x="2591600" y="671807"/>
                </a:lnTo>
                <a:cubicBezTo>
                  <a:pt x="2613914" y="670214"/>
                  <a:pt x="2637822" y="660651"/>
                  <a:pt x="2663323" y="643118"/>
                </a:cubicBezTo>
                <a:cubicBezTo>
                  <a:pt x="2687231" y="600084"/>
                  <a:pt x="2703966" y="576176"/>
                  <a:pt x="2713530" y="571395"/>
                </a:cubicBezTo>
                <a:lnTo>
                  <a:pt x="2725483" y="569004"/>
                </a:lnTo>
                <a:cubicBezTo>
                  <a:pt x="2735046" y="583349"/>
                  <a:pt x="2740625" y="599287"/>
                  <a:pt x="2742219" y="616820"/>
                </a:cubicBezTo>
                <a:cubicBezTo>
                  <a:pt x="2758157" y="637540"/>
                  <a:pt x="2773299" y="647900"/>
                  <a:pt x="2787643" y="647900"/>
                </a:cubicBezTo>
                <a:lnTo>
                  <a:pt x="2797207" y="643118"/>
                </a:lnTo>
                <a:lnTo>
                  <a:pt x="2804379" y="645509"/>
                </a:lnTo>
                <a:cubicBezTo>
                  <a:pt x="2818723" y="643915"/>
                  <a:pt x="2841038" y="624789"/>
                  <a:pt x="2871321" y="588130"/>
                </a:cubicBezTo>
                <a:lnTo>
                  <a:pt x="2873711" y="588130"/>
                </a:lnTo>
                <a:cubicBezTo>
                  <a:pt x="2876899" y="588130"/>
                  <a:pt x="2878493" y="591318"/>
                  <a:pt x="2878493" y="597693"/>
                </a:cubicBezTo>
                <a:lnTo>
                  <a:pt x="2873711" y="614429"/>
                </a:lnTo>
                <a:cubicBezTo>
                  <a:pt x="2875305" y="620804"/>
                  <a:pt x="2880884" y="627180"/>
                  <a:pt x="2890447" y="633555"/>
                </a:cubicBezTo>
                <a:lnTo>
                  <a:pt x="2900010" y="633555"/>
                </a:lnTo>
                <a:lnTo>
                  <a:pt x="2902401" y="633555"/>
                </a:lnTo>
                <a:lnTo>
                  <a:pt x="2904791" y="633555"/>
                </a:lnTo>
                <a:cubicBezTo>
                  <a:pt x="2919136" y="633555"/>
                  <a:pt x="2931887" y="620007"/>
                  <a:pt x="2943044" y="592912"/>
                </a:cubicBezTo>
                <a:lnTo>
                  <a:pt x="2959779" y="576176"/>
                </a:lnTo>
                <a:cubicBezTo>
                  <a:pt x="2961373" y="576176"/>
                  <a:pt x="2967748" y="587333"/>
                  <a:pt x="2978905" y="609647"/>
                </a:cubicBezTo>
                <a:cubicBezTo>
                  <a:pt x="2985281" y="617617"/>
                  <a:pt x="2995641" y="622398"/>
                  <a:pt x="3009985" y="623992"/>
                </a:cubicBezTo>
                <a:cubicBezTo>
                  <a:pt x="3032299" y="622398"/>
                  <a:pt x="3043456" y="618413"/>
                  <a:pt x="3043456" y="612038"/>
                </a:cubicBezTo>
                <a:lnTo>
                  <a:pt x="2995641" y="497281"/>
                </a:lnTo>
                <a:lnTo>
                  <a:pt x="2974124" y="423167"/>
                </a:lnTo>
                <a:lnTo>
                  <a:pt x="2966951" y="411213"/>
                </a:lnTo>
                <a:cubicBezTo>
                  <a:pt x="2966951" y="396868"/>
                  <a:pt x="2972530" y="380133"/>
                  <a:pt x="2983687" y="361007"/>
                </a:cubicBezTo>
                <a:close/>
                <a:moveTo>
                  <a:pt x="2641806" y="361007"/>
                </a:moveTo>
                <a:lnTo>
                  <a:pt x="2644197" y="361007"/>
                </a:lnTo>
                <a:cubicBezTo>
                  <a:pt x="2648979" y="364194"/>
                  <a:pt x="2651369" y="370570"/>
                  <a:pt x="2651369" y="380133"/>
                </a:cubicBezTo>
                <a:cubicBezTo>
                  <a:pt x="2651369" y="383321"/>
                  <a:pt x="2647384" y="384914"/>
                  <a:pt x="2639415" y="384914"/>
                </a:cubicBezTo>
                <a:lnTo>
                  <a:pt x="2625071" y="432730"/>
                </a:lnTo>
                <a:cubicBezTo>
                  <a:pt x="2626664" y="442293"/>
                  <a:pt x="2633040" y="452653"/>
                  <a:pt x="2644197" y="463810"/>
                </a:cubicBezTo>
                <a:lnTo>
                  <a:pt x="2644197" y="475764"/>
                </a:lnTo>
                <a:cubicBezTo>
                  <a:pt x="2642603" y="478952"/>
                  <a:pt x="2629055" y="484530"/>
                  <a:pt x="2603554" y="492499"/>
                </a:cubicBezTo>
                <a:cubicBezTo>
                  <a:pt x="2616304" y="540315"/>
                  <a:pt x="2622680" y="574583"/>
                  <a:pt x="2622680" y="595303"/>
                </a:cubicBezTo>
                <a:lnTo>
                  <a:pt x="2622680" y="607257"/>
                </a:lnTo>
                <a:lnTo>
                  <a:pt x="2617898" y="607257"/>
                </a:lnTo>
                <a:lnTo>
                  <a:pt x="2617898" y="604866"/>
                </a:lnTo>
                <a:lnTo>
                  <a:pt x="2620289" y="600084"/>
                </a:lnTo>
                <a:lnTo>
                  <a:pt x="2605945" y="552269"/>
                </a:lnTo>
                <a:cubicBezTo>
                  <a:pt x="2604351" y="552269"/>
                  <a:pt x="2601163" y="537127"/>
                  <a:pt x="2596381" y="506844"/>
                </a:cubicBezTo>
                <a:cubicBezTo>
                  <a:pt x="2596381" y="492499"/>
                  <a:pt x="2599569" y="474967"/>
                  <a:pt x="2605945" y="454247"/>
                </a:cubicBezTo>
                <a:lnTo>
                  <a:pt x="2613117" y="449465"/>
                </a:lnTo>
                <a:cubicBezTo>
                  <a:pt x="2606741" y="422370"/>
                  <a:pt x="2598772" y="408822"/>
                  <a:pt x="2589209" y="408822"/>
                </a:cubicBezTo>
                <a:cubicBezTo>
                  <a:pt x="2589209" y="404041"/>
                  <a:pt x="2586818" y="401650"/>
                  <a:pt x="2582037" y="401650"/>
                </a:cubicBezTo>
                <a:lnTo>
                  <a:pt x="2577255" y="394478"/>
                </a:lnTo>
                <a:cubicBezTo>
                  <a:pt x="2578849" y="384914"/>
                  <a:pt x="2581240" y="380133"/>
                  <a:pt x="2584428" y="380133"/>
                </a:cubicBezTo>
                <a:lnTo>
                  <a:pt x="2593991" y="380133"/>
                </a:lnTo>
                <a:cubicBezTo>
                  <a:pt x="2606741" y="391290"/>
                  <a:pt x="2613117" y="400056"/>
                  <a:pt x="2613117" y="406431"/>
                </a:cubicBezTo>
                <a:lnTo>
                  <a:pt x="2615508" y="406431"/>
                </a:lnTo>
                <a:cubicBezTo>
                  <a:pt x="2617101" y="406431"/>
                  <a:pt x="2622680" y="393681"/>
                  <a:pt x="2632243" y="368179"/>
                </a:cubicBezTo>
                <a:close/>
                <a:moveTo>
                  <a:pt x="1463154" y="361007"/>
                </a:moveTo>
                <a:lnTo>
                  <a:pt x="1463154" y="368179"/>
                </a:lnTo>
                <a:cubicBezTo>
                  <a:pt x="1463154" y="371367"/>
                  <a:pt x="1466342" y="372961"/>
                  <a:pt x="1472717" y="372961"/>
                </a:cubicBezTo>
                <a:lnTo>
                  <a:pt x="1479890" y="370570"/>
                </a:lnTo>
                <a:lnTo>
                  <a:pt x="1479890" y="368179"/>
                </a:lnTo>
                <a:lnTo>
                  <a:pt x="1472717" y="361007"/>
                </a:lnTo>
                <a:close/>
                <a:moveTo>
                  <a:pt x="1475108" y="344271"/>
                </a:moveTo>
                <a:cubicBezTo>
                  <a:pt x="1491046" y="352241"/>
                  <a:pt x="1499016" y="360210"/>
                  <a:pt x="1499016" y="368179"/>
                </a:cubicBezTo>
                <a:cubicBezTo>
                  <a:pt x="1495828" y="368179"/>
                  <a:pt x="1493437" y="374554"/>
                  <a:pt x="1491843" y="387305"/>
                </a:cubicBezTo>
                <a:lnTo>
                  <a:pt x="1484671" y="392087"/>
                </a:lnTo>
                <a:lnTo>
                  <a:pt x="1463154" y="392087"/>
                </a:lnTo>
                <a:cubicBezTo>
                  <a:pt x="1459966" y="392087"/>
                  <a:pt x="1455982" y="385711"/>
                  <a:pt x="1451200" y="372961"/>
                </a:cubicBezTo>
                <a:cubicBezTo>
                  <a:pt x="1459169" y="353834"/>
                  <a:pt x="1467139" y="344271"/>
                  <a:pt x="1475108" y="344271"/>
                </a:cubicBezTo>
                <a:close/>
                <a:moveTo>
                  <a:pt x="2053676" y="341880"/>
                </a:moveTo>
                <a:cubicBezTo>
                  <a:pt x="2077583" y="354631"/>
                  <a:pt x="2089537" y="368179"/>
                  <a:pt x="2089537" y="382524"/>
                </a:cubicBezTo>
                <a:lnTo>
                  <a:pt x="2089537" y="387305"/>
                </a:lnTo>
                <a:lnTo>
                  <a:pt x="2079974" y="399259"/>
                </a:lnTo>
                <a:lnTo>
                  <a:pt x="2058457" y="399259"/>
                </a:lnTo>
                <a:lnTo>
                  <a:pt x="2015423" y="437512"/>
                </a:lnTo>
                <a:cubicBezTo>
                  <a:pt x="1993109" y="455044"/>
                  <a:pt x="1960435" y="472576"/>
                  <a:pt x="1917401" y="490108"/>
                </a:cubicBezTo>
                <a:cubicBezTo>
                  <a:pt x="1936528" y="474170"/>
                  <a:pt x="1965217" y="455044"/>
                  <a:pt x="2003469" y="432730"/>
                </a:cubicBezTo>
                <a:cubicBezTo>
                  <a:pt x="2003469" y="427948"/>
                  <a:pt x="2009845" y="422370"/>
                  <a:pt x="2022595" y="415995"/>
                </a:cubicBezTo>
                <a:lnTo>
                  <a:pt x="2039331" y="396868"/>
                </a:lnTo>
                <a:lnTo>
                  <a:pt x="2039331" y="394478"/>
                </a:lnTo>
                <a:cubicBezTo>
                  <a:pt x="2031361" y="388102"/>
                  <a:pt x="2027377" y="382524"/>
                  <a:pt x="2027377" y="377742"/>
                </a:cubicBezTo>
                <a:cubicBezTo>
                  <a:pt x="2032159" y="377742"/>
                  <a:pt x="2034549" y="367382"/>
                  <a:pt x="2034549" y="346662"/>
                </a:cubicBezTo>
                <a:close/>
                <a:moveTo>
                  <a:pt x="2845022" y="325145"/>
                </a:moveTo>
                <a:lnTo>
                  <a:pt x="2845022" y="337099"/>
                </a:lnTo>
                <a:lnTo>
                  <a:pt x="2854585" y="334708"/>
                </a:lnTo>
                <a:cubicBezTo>
                  <a:pt x="2854585" y="329927"/>
                  <a:pt x="2851397" y="326739"/>
                  <a:pt x="2845022" y="325145"/>
                </a:cubicBezTo>
                <a:close/>
                <a:moveTo>
                  <a:pt x="470982" y="313191"/>
                </a:moveTo>
                <a:lnTo>
                  <a:pt x="468592" y="315582"/>
                </a:lnTo>
                <a:lnTo>
                  <a:pt x="468592" y="325145"/>
                </a:lnTo>
                <a:lnTo>
                  <a:pt x="478155" y="325145"/>
                </a:lnTo>
                <a:lnTo>
                  <a:pt x="480545" y="325145"/>
                </a:lnTo>
                <a:lnTo>
                  <a:pt x="480545" y="315582"/>
                </a:lnTo>
                <a:close/>
                <a:moveTo>
                  <a:pt x="2847413" y="303628"/>
                </a:moveTo>
                <a:lnTo>
                  <a:pt x="2852194" y="303628"/>
                </a:lnTo>
                <a:cubicBezTo>
                  <a:pt x="2866539" y="314785"/>
                  <a:pt x="2873711" y="323551"/>
                  <a:pt x="2873711" y="329927"/>
                </a:cubicBezTo>
                <a:cubicBezTo>
                  <a:pt x="2870523" y="347459"/>
                  <a:pt x="2862555" y="356225"/>
                  <a:pt x="2849804" y="356225"/>
                </a:cubicBezTo>
                <a:cubicBezTo>
                  <a:pt x="2833865" y="354631"/>
                  <a:pt x="2825896" y="348256"/>
                  <a:pt x="2825896" y="337099"/>
                </a:cubicBezTo>
                <a:close/>
                <a:moveTo>
                  <a:pt x="2194731" y="298847"/>
                </a:moveTo>
                <a:cubicBezTo>
                  <a:pt x="2202700" y="317973"/>
                  <a:pt x="2209076" y="329927"/>
                  <a:pt x="2213858" y="334708"/>
                </a:cubicBezTo>
                <a:lnTo>
                  <a:pt x="2213858" y="327536"/>
                </a:lnTo>
                <a:lnTo>
                  <a:pt x="2206685" y="301237"/>
                </a:lnTo>
                <a:lnTo>
                  <a:pt x="2209076" y="298847"/>
                </a:lnTo>
                <a:lnTo>
                  <a:pt x="2216248" y="298847"/>
                </a:lnTo>
                <a:cubicBezTo>
                  <a:pt x="2225811" y="308410"/>
                  <a:pt x="2230593" y="318770"/>
                  <a:pt x="2230593" y="329927"/>
                </a:cubicBezTo>
                <a:lnTo>
                  <a:pt x="2230593" y="344271"/>
                </a:lnTo>
                <a:cubicBezTo>
                  <a:pt x="2230593" y="347459"/>
                  <a:pt x="2225811" y="350647"/>
                  <a:pt x="2216248" y="353834"/>
                </a:cubicBezTo>
                <a:lnTo>
                  <a:pt x="2197122" y="351444"/>
                </a:lnTo>
                <a:lnTo>
                  <a:pt x="2185168" y="361007"/>
                </a:lnTo>
                <a:cubicBezTo>
                  <a:pt x="2169230" y="361007"/>
                  <a:pt x="2161260" y="349053"/>
                  <a:pt x="2161260" y="325145"/>
                </a:cubicBezTo>
                <a:lnTo>
                  <a:pt x="2161260" y="313191"/>
                </a:lnTo>
                <a:lnTo>
                  <a:pt x="2163651" y="310800"/>
                </a:lnTo>
                <a:lnTo>
                  <a:pt x="2166042" y="310800"/>
                </a:lnTo>
                <a:cubicBezTo>
                  <a:pt x="2167636" y="313988"/>
                  <a:pt x="2168433" y="318770"/>
                  <a:pt x="2168433" y="325145"/>
                </a:cubicBezTo>
                <a:lnTo>
                  <a:pt x="2175605" y="344271"/>
                </a:lnTo>
                <a:lnTo>
                  <a:pt x="2180387" y="344271"/>
                </a:lnTo>
                <a:lnTo>
                  <a:pt x="2192341" y="341880"/>
                </a:lnTo>
                <a:lnTo>
                  <a:pt x="2192341" y="303628"/>
                </a:lnTo>
                <a:close/>
                <a:moveTo>
                  <a:pt x="980218" y="298847"/>
                </a:moveTo>
                <a:lnTo>
                  <a:pt x="984999" y="298847"/>
                </a:lnTo>
                <a:lnTo>
                  <a:pt x="999344" y="308410"/>
                </a:lnTo>
                <a:cubicBezTo>
                  <a:pt x="996156" y="316379"/>
                  <a:pt x="993765" y="320363"/>
                  <a:pt x="992171" y="320363"/>
                </a:cubicBezTo>
                <a:lnTo>
                  <a:pt x="989781" y="320363"/>
                </a:lnTo>
                <a:lnTo>
                  <a:pt x="975436" y="315582"/>
                </a:lnTo>
                <a:cubicBezTo>
                  <a:pt x="967467" y="361804"/>
                  <a:pt x="961888" y="384914"/>
                  <a:pt x="958700" y="384914"/>
                </a:cubicBezTo>
                <a:cubicBezTo>
                  <a:pt x="953919" y="383321"/>
                  <a:pt x="951528" y="375351"/>
                  <a:pt x="951528" y="361007"/>
                </a:cubicBezTo>
                <a:cubicBezTo>
                  <a:pt x="946747" y="359413"/>
                  <a:pt x="942762" y="353037"/>
                  <a:pt x="939574" y="341880"/>
                </a:cubicBezTo>
                <a:cubicBezTo>
                  <a:pt x="922042" y="337099"/>
                  <a:pt x="913276" y="332317"/>
                  <a:pt x="913276" y="327536"/>
                </a:cubicBezTo>
                <a:lnTo>
                  <a:pt x="913276" y="315582"/>
                </a:lnTo>
                <a:lnTo>
                  <a:pt x="920448" y="310800"/>
                </a:lnTo>
                <a:lnTo>
                  <a:pt x="922839" y="310800"/>
                </a:lnTo>
                <a:cubicBezTo>
                  <a:pt x="933996" y="310800"/>
                  <a:pt x="945153" y="319567"/>
                  <a:pt x="956310" y="337099"/>
                </a:cubicBezTo>
                <a:lnTo>
                  <a:pt x="961091" y="337099"/>
                </a:lnTo>
                <a:cubicBezTo>
                  <a:pt x="961091" y="321160"/>
                  <a:pt x="967467" y="308410"/>
                  <a:pt x="980218" y="298847"/>
                </a:cubicBezTo>
                <a:close/>
                <a:moveTo>
                  <a:pt x="475764" y="296456"/>
                </a:moveTo>
                <a:cubicBezTo>
                  <a:pt x="490109" y="299643"/>
                  <a:pt x="497281" y="305222"/>
                  <a:pt x="497281" y="313191"/>
                </a:cubicBezTo>
                <a:lnTo>
                  <a:pt x="497281" y="329927"/>
                </a:lnTo>
                <a:cubicBezTo>
                  <a:pt x="494093" y="341084"/>
                  <a:pt x="486124" y="346662"/>
                  <a:pt x="473373" y="346662"/>
                </a:cubicBezTo>
                <a:lnTo>
                  <a:pt x="470982" y="346662"/>
                </a:lnTo>
                <a:cubicBezTo>
                  <a:pt x="461419" y="346662"/>
                  <a:pt x="456638" y="342677"/>
                  <a:pt x="456638" y="334708"/>
                </a:cubicBezTo>
                <a:cubicBezTo>
                  <a:pt x="456638" y="309207"/>
                  <a:pt x="463013" y="296456"/>
                  <a:pt x="475764" y="296456"/>
                </a:cubicBezTo>
                <a:close/>
                <a:moveTo>
                  <a:pt x="1585084" y="284502"/>
                </a:moveTo>
                <a:lnTo>
                  <a:pt x="1587475" y="284502"/>
                </a:lnTo>
                <a:cubicBezTo>
                  <a:pt x="1590662" y="284502"/>
                  <a:pt x="1594647" y="294065"/>
                  <a:pt x="1599428" y="313191"/>
                </a:cubicBezTo>
                <a:lnTo>
                  <a:pt x="1611382" y="320363"/>
                </a:lnTo>
                <a:lnTo>
                  <a:pt x="1611382" y="315582"/>
                </a:lnTo>
                <a:cubicBezTo>
                  <a:pt x="1609788" y="306019"/>
                  <a:pt x="1606601" y="301237"/>
                  <a:pt x="1601819" y="301237"/>
                </a:cubicBezTo>
                <a:lnTo>
                  <a:pt x="1601819" y="284502"/>
                </a:lnTo>
                <a:lnTo>
                  <a:pt x="1606601" y="284502"/>
                </a:lnTo>
                <a:cubicBezTo>
                  <a:pt x="1619351" y="295659"/>
                  <a:pt x="1625727" y="309207"/>
                  <a:pt x="1625727" y="325145"/>
                </a:cubicBezTo>
                <a:cubicBezTo>
                  <a:pt x="1622539" y="334708"/>
                  <a:pt x="1620148" y="339490"/>
                  <a:pt x="1618554" y="339490"/>
                </a:cubicBezTo>
                <a:lnTo>
                  <a:pt x="1613773" y="339490"/>
                </a:lnTo>
                <a:cubicBezTo>
                  <a:pt x="1602616" y="339490"/>
                  <a:pt x="1593850" y="338693"/>
                  <a:pt x="1587475" y="337099"/>
                </a:cubicBezTo>
                <a:cubicBezTo>
                  <a:pt x="1584287" y="341880"/>
                  <a:pt x="1581099" y="345068"/>
                  <a:pt x="1577911" y="346662"/>
                </a:cubicBezTo>
                <a:lnTo>
                  <a:pt x="1568348" y="346662"/>
                </a:lnTo>
                <a:cubicBezTo>
                  <a:pt x="1561973" y="346662"/>
                  <a:pt x="1556394" y="333114"/>
                  <a:pt x="1551613" y="306019"/>
                </a:cubicBezTo>
                <a:cubicBezTo>
                  <a:pt x="1553207" y="299643"/>
                  <a:pt x="1555598" y="296456"/>
                  <a:pt x="1558785" y="296456"/>
                </a:cubicBezTo>
                <a:cubicBezTo>
                  <a:pt x="1563567" y="299643"/>
                  <a:pt x="1565957" y="303628"/>
                  <a:pt x="1565957" y="308410"/>
                </a:cubicBezTo>
                <a:lnTo>
                  <a:pt x="1565957" y="325145"/>
                </a:lnTo>
                <a:lnTo>
                  <a:pt x="1575521" y="325145"/>
                </a:lnTo>
                <a:lnTo>
                  <a:pt x="1577911" y="325145"/>
                </a:lnTo>
                <a:lnTo>
                  <a:pt x="1585084" y="320363"/>
                </a:lnTo>
                <a:lnTo>
                  <a:pt x="1582693" y="289284"/>
                </a:lnTo>
                <a:close/>
                <a:moveTo>
                  <a:pt x="2362086" y="253422"/>
                </a:moveTo>
                <a:cubicBezTo>
                  <a:pt x="2368461" y="256609"/>
                  <a:pt x="2371648" y="259000"/>
                  <a:pt x="2371648" y="260594"/>
                </a:cubicBezTo>
                <a:lnTo>
                  <a:pt x="2371648" y="270157"/>
                </a:lnTo>
                <a:cubicBezTo>
                  <a:pt x="2371648" y="271751"/>
                  <a:pt x="2365273" y="273345"/>
                  <a:pt x="2352523" y="274939"/>
                </a:cubicBezTo>
                <a:cubicBezTo>
                  <a:pt x="2352523" y="284502"/>
                  <a:pt x="2350928" y="289284"/>
                  <a:pt x="2347741" y="289284"/>
                </a:cubicBezTo>
                <a:lnTo>
                  <a:pt x="2350132" y="294065"/>
                </a:lnTo>
                <a:lnTo>
                  <a:pt x="2350132" y="296456"/>
                </a:lnTo>
                <a:lnTo>
                  <a:pt x="2347741" y="296456"/>
                </a:lnTo>
                <a:lnTo>
                  <a:pt x="2350132" y="298847"/>
                </a:lnTo>
                <a:lnTo>
                  <a:pt x="2350132" y="301237"/>
                </a:lnTo>
                <a:cubicBezTo>
                  <a:pt x="2348538" y="320363"/>
                  <a:pt x="2345350" y="329927"/>
                  <a:pt x="2340569" y="329927"/>
                </a:cubicBezTo>
                <a:lnTo>
                  <a:pt x="2319051" y="298847"/>
                </a:lnTo>
                <a:cubicBezTo>
                  <a:pt x="2306301" y="297253"/>
                  <a:pt x="2299925" y="294065"/>
                  <a:pt x="2299925" y="289284"/>
                </a:cubicBezTo>
                <a:lnTo>
                  <a:pt x="2299925" y="286893"/>
                </a:lnTo>
                <a:cubicBezTo>
                  <a:pt x="2299925" y="278923"/>
                  <a:pt x="2303113" y="274142"/>
                  <a:pt x="2309489" y="272548"/>
                </a:cubicBezTo>
                <a:cubicBezTo>
                  <a:pt x="2315864" y="272548"/>
                  <a:pt x="2326224" y="280517"/>
                  <a:pt x="2340569" y="296456"/>
                </a:cubicBezTo>
                <a:cubicBezTo>
                  <a:pt x="2342162" y="291674"/>
                  <a:pt x="2344553" y="280517"/>
                  <a:pt x="2347741" y="262985"/>
                </a:cubicBezTo>
                <a:close/>
                <a:moveTo>
                  <a:pt x="2603554" y="243859"/>
                </a:moveTo>
                <a:lnTo>
                  <a:pt x="2613117" y="243859"/>
                </a:lnTo>
                <a:cubicBezTo>
                  <a:pt x="2619492" y="245453"/>
                  <a:pt x="2622680" y="251828"/>
                  <a:pt x="2622680" y="262985"/>
                </a:cubicBezTo>
                <a:lnTo>
                  <a:pt x="2615508" y="267767"/>
                </a:lnTo>
                <a:lnTo>
                  <a:pt x="2605945" y="267767"/>
                </a:lnTo>
                <a:cubicBezTo>
                  <a:pt x="2604351" y="267767"/>
                  <a:pt x="2603554" y="265376"/>
                  <a:pt x="2603554" y="260594"/>
                </a:cubicBezTo>
                <a:lnTo>
                  <a:pt x="2601163" y="260594"/>
                </a:lnTo>
                <a:lnTo>
                  <a:pt x="2596381" y="265376"/>
                </a:lnTo>
                <a:lnTo>
                  <a:pt x="2596381" y="272548"/>
                </a:lnTo>
                <a:lnTo>
                  <a:pt x="2603554" y="274939"/>
                </a:lnTo>
                <a:lnTo>
                  <a:pt x="2617898" y="274939"/>
                </a:lnTo>
                <a:lnTo>
                  <a:pt x="2639415" y="272548"/>
                </a:lnTo>
                <a:lnTo>
                  <a:pt x="2641806" y="274939"/>
                </a:lnTo>
                <a:lnTo>
                  <a:pt x="2641806" y="279720"/>
                </a:lnTo>
                <a:cubicBezTo>
                  <a:pt x="2641806" y="286096"/>
                  <a:pt x="2628258" y="294862"/>
                  <a:pt x="2601163" y="306019"/>
                </a:cubicBezTo>
                <a:cubicBezTo>
                  <a:pt x="2601163" y="301237"/>
                  <a:pt x="2593991" y="293268"/>
                  <a:pt x="2579646" y="282111"/>
                </a:cubicBezTo>
                <a:lnTo>
                  <a:pt x="2579646" y="279720"/>
                </a:lnTo>
                <a:cubicBezTo>
                  <a:pt x="2579646" y="268563"/>
                  <a:pt x="2587615" y="256609"/>
                  <a:pt x="2603554" y="243859"/>
                </a:cubicBezTo>
                <a:close/>
                <a:moveTo>
                  <a:pt x="791346" y="243859"/>
                </a:moveTo>
                <a:lnTo>
                  <a:pt x="793737" y="243859"/>
                </a:lnTo>
                <a:lnTo>
                  <a:pt x="793737" y="248640"/>
                </a:lnTo>
                <a:cubicBezTo>
                  <a:pt x="793737" y="255016"/>
                  <a:pt x="786565" y="270954"/>
                  <a:pt x="772220" y="296456"/>
                </a:cubicBezTo>
                <a:cubicBezTo>
                  <a:pt x="775408" y="306019"/>
                  <a:pt x="777799" y="310800"/>
                  <a:pt x="779393" y="310800"/>
                </a:cubicBezTo>
                <a:lnTo>
                  <a:pt x="796128" y="306019"/>
                </a:lnTo>
                <a:lnTo>
                  <a:pt x="798519" y="308410"/>
                </a:lnTo>
                <a:lnTo>
                  <a:pt x="798519" y="310800"/>
                </a:lnTo>
                <a:cubicBezTo>
                  <a:pt x="798519" y="318770"/>
                  <a:pt x="792940" y="326739"/>
                  <a:pt x="781783" y="334708"/>
                </a:cubicBezTo>
                <a:lnTo>
                  <a:pt x="772220" y="334708"/>
                </a:lnTo>
                <a:cubicBezTo>
                  <a:pt x="769032" y="334708"/>
                  <a:pt x="765048" y="327536"/>
                  <a:pt x="760266" y="313191"/>
                </a:cubicBezTo>
                <a:lnTo>
                  <a:pt x="760266" y="301237"/>
                </a:lnTo>
                <a:close/>
                <a:moveTo>
                  <a:pt x="946747" y="191262"/>
                </a:moveTo>
                <a:cubicBezTo>
                  <a:pt x="953122" y="197637"/>
                  <a:pt x="958700" y="209591"/>
                  <a:pt x="963482" y="227123"/>
                </a:cubicBezTo>
                <a:lnTo>
                  <a:pt x="963482" y="246250"/>
                </a:lnTo>
                <a:lnTo>
                  <a:pt x="956310" y="258203"/>
                </a:lnTo>
                <a:lnTo>
                  <a:pt x="944356" y="258203"/>
                </a:lnTo>
                <a:lnTo>
                  <a:pt x="939574" y="248640"/>
                </a:lnTo>
                <a:lnTo>
                  <a:pt x="913276" y="262985"/>
                </a:lnTo>
                <a:lnTo>
                  <a:pt x="906103" y="262985"/>
                </a:lnTo>
                <a:cubicBezTo>
                  <a:pt x="899728" y="259797"/>
                  <a:pt x="894947" y="251031"/>
                  <a:pt x="891759" y="236686"/>
                </a:cubicBezTo>
                <a:lnTo>
                  <a:pt x="894149" y="231905"/>
                </a:lnTo>
                <a:lnTo>
                  <a:pt x="891759" y="215169"/>
                </a:lnTo>
                <a:cubicBezTo>
                  <a:pt x="893353" y="210388"/>
                  <a:pt x="895744" y="207997"/>
                  <a:pt x="898931" y="207997"/>
                </a:cubicBezTo>
                <a:lnTo>
                  <a:pt x="906103" y="241468"/>
                </a:lnTo>
                <a:lnTo>
                  <a:pt x="920448" y="241468"/>
                </a:lnTo>
                <a:lnTo>
                  <a:pt x="922839" y="224733"/>
                </a:lnTo>
                <a:lnTo>
                  <a:pt x="920448" y="200825"/>
                </a:lnTo>
                <a:lnTo>
                  <a:pt x="922839" y="196043"/>
                </a:lnTo>
                <a:lnTo>
                  <a:pt x="927620" y="196043"/>
                </a:lnTo>
                <a:cubicBezTo>
                  <a:pt x="929214" y="196043"/>
                  <a:pt x="933996" y="207997"/>
                  <a:pt x="941965" y="231905"/>
                </a:cubicBezTo>
                <a:lnTo>
                  <a:pt x="946747" y="231905"/>
                </a:lnTo>
                <a:lnTo>
                  <a:pt x="946747" y="224733"/>
                </a:lnTo>
                <a:lnTo>
                  <a:pt x="941965" y="203215"/>
                </a:lnTo>
                <a:cubicBezTo>
                  <a:pt x="943559" y="195246"/>
                  <a:pt x="945153" y="191262"/>
                  <a:pt x="946747" y="191262"/>
                </a:cubicBezTo>
                <a:close/>
                <a:moveTo>
                  <a:pt x="1642462" y="181699"/>
                </a:moveTo>
                <a:lnTo>
                  <a:pt x="1644853" y="184089"/>
                </a:lnTo>
                <a:lnTo>
                  <a:pt x="1644853" y="186480"/>
                </a:lnTo>
                <a:cubicBezTo>
                  <a:pt x="1640071" y="196043"/>
                  <a:pt x="1611382" y="207997"/>
                  <a:pt x="1558785" y="222342"/>
                </a:cubicBezTo>
                <a:lnTo>
                  <a:pt x="1427293" y="272548"/>
                </a:lnTo>
                <a:cubicBezTo>
                  <a:pt x="1389040" y="283705"/>
                  <a:pt x="1359554" y="294862"/>
                  <a:pt x="1338834" y="306019"/>
                </a:cubicBezTo>
                <a:lnTo>
                  <a:pt x="1279064" y="325145"/>
                </a:lnTo>
                <a:lnTo>
                  <a:pt x="1276674" y="325145"/>
                </a:lnTo>
                <a:lnTo>
                  <a:pt x="1276674" y="315582"/>
                </a:lnTo>
                <a:cubicBezTo>
                  <a:pt x="1276674" y="312394"/>
                  <a:pt x="1294206" y="306019"/>
                  <a:pt x="1329271" y="296456"/>
                </a:cubicBezTo>
                <a:lnTo>
                  <a:pt x="1350788" y="282111"/>
                </a:lnTo>
                <a:lnTo>
                  <a:pt x="1350788" y="258203"/>
                </a:lnTo>
                <a:cubicBezTo>
                  <a:pt x="1336443" y="226326"/>
                  <a:pt x="1323692" y="210388"/>
                  <a:pt x="1312535" y="210388"/>
                </a:cubicBezTo>
                <a:cubicBezTo>
                  <a:pt x="1306160" y="205606"/>
                  <a:pt x="1302972" y="200028"/>
                  <a:pt x="1302972" y="193652"/>
                </a:cubicBezTo>
                <a:lnTo>
                  <a:pt x="1302972" y="191262"/>
                </a:lnTo>
                <a:cubicBezTo>
                  <a:pt x="1317317" y="191262"/>
                  <a:pt x="1332458" y="200825"/>
                  <a:pt x="1348397" y="219951"/>
                </a:cubicBezTo>
                <a:cubicBezTo>
                  <a:pt x="1356366" y="234296"/>
                  <a:pt x="1360351" y="254219"/>
                  <a:pt x="1360351" y="279720"/>
                </a:cubicBezTo>
                <a:lnTo>
                  <a:pt x="1362741" y="279720"/>
                </a:lnTo>
                <a:lnTo>
                  <a:pt x="1501406" y="227123"/>
                </a:lnTo>
                <a:close/>
                <a:moveTo>
                  <a:pt x="2352523" y="121929"/>
                </a:moveTo>
                <a:lnTo>
                  <a:pt x="2354913" y="124320"/>
                </a:lnTo>
                <a:lnTo>
                  <a:pt x="2354913" y="129101"/>
                </a:lnTo>
                <a:cubicBezTo>
                  <a:pt x="2353319" y="135477"/>
                  <a:pt x="2321442" y="149025"/>
                  <a:pt x="2259282" y="169745"/>
                </a:cubicBezTo>
                <a:cubicBezTo>
                  <a:pt x="2214654" y="185683"/>
                  <a:pt x="2186762" y="196840"/>
                  <a:pt x="2175605" y="203215"/>
                </a:cubicBezTo>
                <a:cubicBezTo>
                  <a:pt x="2170823" y="203215"/>
                  <a:pt x="2147713" y="212779"/>
                  <a:pt x="2106272" y="231905"/>
                </a:cubicBezTo>
                <a:lnTo>
                  <a:pt x="2056066" y="251031"/>
                </a:lnTo>
                <a:lnTo>
                  <a:pt x="1996297" y="274939"/>
                </a:lnTo>
                <a:lnTo>
                  <a:pt x="1969998" y="289284"/>
                </a:lnTo>
                <a:lnTo>
                  <a:pt x="1946091" y="296456"/>
                </a:lnTo>
                <a:lnTo>
                  <a:pt x="1941309" y="296456"/>
                </a:lnTo>
                <a:lnTo>
                  <a:pt x="1941309" y="289284"/>
                </a:lnTo>
                <a:cubicBezTo>
                  <a:pt x="1947685" y="279720"/>
                  <a:pt x="1973186" y="266969"/>
                  <a:pt x="2017814" y="251031"/>
                </a:cubicBezTo>
                <a:cubicBezTo>
                  <a:pt x="2105476" y="212779"/>
                  <a:pt x="2177996" y="184089"/>
                  <a:pt x="2235374" y="164963"/>
                </a:cubicBezTo>
                <a:close/>
                <a:moveTo>
                  <a:pt x="2048894" y="114757"/>
                </a:moveTo>
                <a:cubicBezTo>
                  <a:pt x="2068020" y="119538"/>
                  <a:pt x="2077583" y="125914"/>
                  <a:pt x="2077583" y="133883"/>
                </a:cubicBezTo>
                <a:lnTo>
                  <a:pt x="2077583" y="138665"/>
                </a:lnTo>
                <a:lnTo>
                  <a:pt x="2075192" y="138665"/>
                </a:lnTo>
                <a:cubicBezTo>
                  <a:pt x="2067223" y="154603"/>
                  <a:pt x="2060051" y="162572"/>
                  <a:pt x="2053676" y="162572"/>
                </a:cubicBezTo>
                <a:lnTo>
                  <a:pt x="2044113" y="164963"/>
                </a:lnTo>
                <a:lnTo>
                  <a:pt x="2036940" y="164963"/>
                </a:lnTo>
                <a:lnTo>
                  <a:pt x="2024986" y="153009"/>
                </a:lnTo>
                <a:cubicBezTo>
                  <a:pt x="2024986" y="127508"/>
                  <a:pt x="2032956" y="114757"/>
                  <a:pt x="2048894" y="114757"/>
                </a:cubicBezTo>
                <a:close/>
                <a:moveTo>
                  <a:pt x="2431418" y="107584"/>
                </a:moveTo>
                <a:cubicBezTo>
                  <a:pt x="2439387" y="107584"/>
                  <a:pt x="2455326" y="144243"/>
                  <a:pt x="2479233" y="217560"/>
                </a:cubicBezTo>
                <a:lnTo>
                  <a:pt x="2479233" y="231905"/>
                </a:lnTo>
                <a:lnTo>
                  <a:pt x="2476843" y="236686"/>
                </a:lnTo>
                <a:lnTo>
                  <a:pt x="2474452" y="236686"/>
                </a:lnTo>
                <a:lnTo>
                  <a:pt x="2460107" y="227123"/>
                </a:lnTo>
                <a:lnTo>
                  <a:pt x="2457717" y="229514"/>
                </a:lnTo>
                <a:lnTo>
                  <a:pt x="2460107" y="258203"/>
                </a:lnTo>
                <a:lnTo>
                  <a:pt x="2460107" y="272548"/>
                </a:lnTo>
                <a:lnTo>
                  <a:pt x="2472061" y="306019"/>
                </a:lnTo>
                <a:lnTo>
                  <a:pt x="2472061" y="308410"/>
                </a:lnTo>
                <a:lnTo>
                  <a:pt x="2469671" y="310800"/>
                </a:lnTo>
                <a:cubicBezTo>
                  <a:pt x="2474452" y="337896"/>
                  <a:pt x="2476843" y="364991"/>
                  <a:pt x="2476843" y="392087"/>
                </a:cubicBezTo>
                <a:cubicBezTo>
                  <a:pt x="2478436" y="392087"/>
                  <a:pt x="2483218" y="423167"/>
                  <a:pt x="2491187" y="485327"/>
                </a:cubicBezTo>
                <a:lnTo>
                  <a:pt x="2493578" y="487718"/>
                </a:lnTo>
                <a:lnTo>
                  <a:pt x="2491187" y="490108"/>
                </a:lnTo>
                <a:cubicBezTo>
                  <a:pt x="2497563" y="528361"/>
                  <a:pt x="2503141" y="585740"/>
                  <a:pt x="2507923" y="662244"/>
                </a:cubicBezTo>
                <a:lnTo>
                  <a:pt x="2503141" y="667026"/>
                </a:lnTo>
                <a:lnTo>
                  <a:pt x="2503141" y="671807"/>
                </a:lnTo>
                <a:cubicBezTo>
                  <a:pt x="2503141" y="713247"/>
                  <a:pt x="2495172" y="733968"/>
                  <a:pt x="2479233" y="733968"/>
                </a:cubicBezTo>
                <a:lnTo>
                  <a:pt x="2476843" y="733968"/>
                </a:lnTo>
                <a:lnTo>
                  <a:pt x="2476843" y="729186"/>
                </a:lnTo>
                <a:lnTo>
                  <a:pt x="2479233" y="702887"/>
                </a:lnTo>
                <a:lnTo>
                  <a:pt x="2476843" y="698106"/>
                </a:lnTo>
                <a:lnTo>
                  <a:pt x="2476843" y="683761"/>
                </a:lnTo>
                <a:cubicBezTo>
                  <a:pt x="2476843" y="642321"/>
                  <a:pt x="2474452" y="612038"/>
                  <a:pt x="2469671" y="592912"/>
                </a:cubicBezTo>
                <a:lnTo>
                  <a:pt x="2467280" y="537924"/>
                </a:lnTo>
                <a:lnTo>
                  <a:pt x="2460107" y="533142"/>
                </a:lnTo>
                <a:cubicBezTo>
                  <a:pt x="2460107" y="509235"/>
                  <a:pt x="2458513" y="495687"/>
                  <a:pt x="2455326" y="492499"/>
                </a:cubicBezTo>
                <a:cubicBezTo>
                  <a:pt x="2440981" y="385711"/>
                  <a:pt x="2433809" y="323551"/>
                  <a:pt x="2433809" y="306019"/>
                </a:cubicBezTo>
                <a:lnTo>
                  <a:pt x="2429027" y="303628"/>
                </a:lnTo>
                <a:lnTo>
                  <a:pt x="2429027" y="279720"/>
                </a:lnTo>
                <a:cubicBezTo>
                  <a:pt x="2427433" y="274939"/>
                  <a:pt x="2426636" y="260594"/>
                  <a:pt x="2426636" y="236686"/>
                </a:cubicBezTo>
                <a:lnTo>
                  <a:pt x="2426636" y="229514"/>
                </a:lnTo>
                <a:cubicBezTo>
                  <a:pt x="2421855" y="226326"/>
                  <a:pt x="2417871" y="204012"/>
                  <a:pt x="2414682" y="162572"/>
                </a:cubicBezTo>
                <a:lnTo>
                  <a:pt x="2414682" y="155400"/>
                </a:lnTo>
                <a:cubicBezTo>
                  <a:pt x="2414682" y="142649"/>
                  <a:pt x="2420261" y="126711"/>
                  <a:pt x="2431418" y="107584"/>
                </a:cubicBezTo>
                <a:close/>
                <a:moveTo>
                  <a:pt x="1687887" y="95631"/>
                </a:moveTo>
                <a:lnTo>
                  <a:pt x="1690278" y="95631"/>
                </a:lnTo>
                <a:cubicBezTo>
                  <a:pt x="1703028" y="108381"/>
                  <a:pt x="1720561" y="142649"/>
                  <a:pt x="1742875" y="198434"/>
                </a:cubicBezTo>
                <a:lnTo>
                  <a:pt x="1742875" y="222342"/>
                </a:lnTo>
                <a:lnTo>
                  <a:pt x="1740484" y="224733"/>
                </a:lnTo>
                <a:lnTo>
                  <a:pt x="1738093" y="224733"/>
                </a:lnTo>
                <a:lnTo>
                  <a:pt x="1726139" y="224733"/>
                </a:lnTo>
                <a:lnTo>
                  <a:pt x="1730921" y="248640"/>
                </a:lnTo>
                <a:lnTo>
                  <a:pt x="1726139" y="258203"/>
                </a:lnTo>
                <a:cubicBezTo>
                  <a:pt x="1730921" y="258203"/>
                  <a:pt x="1733312" y="259797"/>
                  <a:pt x="1733312" y="262985"/>
                </a:cubicBezTo>
                <a:lnTo>
                  <a:pt x="1730921" y="274939"/>
                </a:lnTo>
                <a:cubicBezTo>
                  <a:pt x="1732515" y="281314"/>
                  <a:pt x="1734906" y="298847"/>
                  <a:pt x="1738093" y="327536"/>
                </a:cubicBezTo>
                <a:lnTo>
                  <a:pt x="1740484" y="329927"/>
                </a:lnTo>
                <a:lnTo>
                  <a:pt x="1740484" y="334708"/>
                </a:lnTo>
                <a:lnTo>
                  <a:pt x="1738093" y="337099"/>
                </a:lnTo>
                <a:lnTo>
                  <a:pt x="1745266" y="370570"/>
                </a:lnTo>
                <a:lnTo>
                  <a:pt x="1742875" y="372961"/>
                </a:lnTo>
                <a:cubicBezTo>
                  <a:pt x="1746062" y="372961"/>
                  <a:pt x="1751641" y="405635"/>
                  <a:pt x="1759610" y="470982"/>
                </a:cubicBezTo>
                <a:lnTo>
                  <a:pt x="1769173" y="537924"/>
                </a:lnTo>
                <a:lnTo>
                  <a:pt x="1766782" y="537924"/>
                </a:lnTo>
                <a:lnTo>
                  <a:pt x="1764392" y="537924"/>
                </a:lnTo>
                <a:lnTo>
                  <a:pt x="1769173" y="576176"/>
                </a:lnTo>
                <a:lnTo>
                  <a:pt x="1769173" y="590521"/>
                </a:lnTo>
                <a:cubicBezTo>
                  <a:pt x="1761204" y="649493"/>
                  <a:pt x="1752438" y="678980"/>
                  <a:pt x="1742875" y="678980"/>
                </a:cubicBezTo>
                <a:cubicBezTo>
                  <a:pt x="1742875" y="683761"/>
                  <a:pt x="1731718" y="692527"/>
                  <a:pt x="1709404" y="705278"/>
                </a:cubicBezTo>
                <a:lnTo>
                  <a:pt x="1709404" y="722014"/>
                </a:lnTo>
                <a:cubicBezTo>
                  <a:pt x="1709404" y="744328"/>
                  <a:pt x="1703826" y="769829"/>
                  <a:pt x="1692669" y="798519"/>
                </a:cubicBezTo>
                <a:cubicBezTo>
                  <a:pt x="1668761" y="828802"/>
                  <a:pt x="1627321" y="859085"/>
                  <a:pt x="1568348" y="889368"/>
                </a:cubicBezTo>
                <a:lnTo>
                  <a:pt x="1458373" y="932402"/>
                </a:lnTo>
                <a:cubicBezTo>
                  <a:pt x="1458373" y="938777"/>
                  <a:pt x="1424105" y="950731"/>
                  <a:pt x="1355569" y="968264"/>
                </a:cubicBezTo>
                <a:lnTo>
                  <a:pt x="1276674" y="968264"/>
                </a:lnTo>
                <a:cubicBezTo>
                  <a:pt x="1244797" y="973045"/>
                  <a:pt x="1216108" y="975436"/>
                  <a:pt x="1190606" y="975436"/>
                </a:cubicBezTo>
                <a:lnTo>
                  <a:pt x="1185824" y="975436"/>
                </a:lnTo>
                <a:cubicBezTo>
                  <a:pt x="1190606" y="969060"/>
                  <a:pt x="1229655" y="955513"/>
                  <a:pt x="1302972" y="934793"/>
                </a:cubicBezTo>
                <a:cubicBezTo>
                  <a:pt x="1377883" y="910885"/>
                  <a:pt x="1452794" y="884586"/>
                  <a:pt x="1527705" y="855897"/>
                </a:cubicBezTo>
                <a:lnTo>
                  <a:pt x="1597038" y="822426"/>
                </a:lnTo>
                <a:cubicBezTo>
                  <a:pt x="1625727" y="804894"/>
                  <a:pt x="1641665" y="796128"/>
                  <a:pt x="1644853" y="796128"/>
                </a:cubicBezTo>
                <a:cubicBezTo>
                  <a:pt x="1670355" y="772220"/>
                  <a:pt x="1683902" y="760266"/>
                  <a:pt x="1685496" y="760266"/>
                </a:cubicBezTo>
                <a:lnTo>
                  <a:pt x="1685496" y="753094"/>
                </a:lnTo>
                <a:cubicBezTo>
                  <a:pt x="1685496" y="741937"/>
                  <a:pt x="1671948" y="710857"/>
                  <a:pt x="1644853" y="659853"/>
                </a:cubicBezTo>
                <a:lnTo>
                  <a:pt x="1644853" y="650290"/>
                </a:lnTo>
                <a:cubicBezTo>
                  <a:pt x="1644853" y="624789"/>
                  <a:pt x="1647244" y="612038"/>
                  <a:pt x="1652025" y="612038"/>
                </a:cubicBezTo>
                <a:cubicBezTo>
                  <a:pt x="1667964" y="624789"/>
                  <a:pt x="1677527" y="635946"/>
                  <a:pt x="1680715" y="645509"/>
                </a:cubicBezTo>
                <a:lnTo>
                  <a:pt x="1714185" y="647900"/>
                </a:lnTo>
                <a:cubicBezTo>
                  <a:pt x="1722155" y="644712"/>
                  <a:pt x="1731718" y="636743"/>
                  <a:pt x="1742875" y="623992"/>
                </a:cubicBezTo>
                <a:cubicBezTo>
                  <a:pt x="1738093" y="563426"/>
                  <a:pt x="1732515" y="533142"/>
                  <a:pt x="1726139" y="533142"/>
                </a:cubicBezTo>
                <a:lnTo>
                  <a:pt x="1726139" y="497281"/>
                </a:lnTo>
                <a:lnTo>
                  <a:pt x="1723749" y="492499"/>
                </a:lnTo>
                <a:lnTo>
                  <a:pt x="1723749" y="470982"/>
                </a:lnTo>
                <a:lnTo>
                  <a:pt x="1711795" y="408822"/>
                </a:lnTo>
                <a:lnTo>
                  <a:pt x="1711795" y="399259"/>
                </a:lnTo>
                <a:cubicBezTo>
                  <a:pt x="1707013" y="381727"/>
                  <a:pt x="1701435" y="346662"/>
                  <a:pt x="1695059" y="294065"/>
                </a:cubicBezTo>
                <a:lnTo>
                  <a:pt x="1692669" y="279720"/>
                </a:lnTo>
                <a:lnTo>
                  <a:pt x="1687887" y="272548"/>
                </a:lnTo>
                <a:lnTo>
                  <a:pt x="1690278" y="272548"/>
                </a:lnTo>
                <a:lnTo>
                  <a:pt x="1690278" y="270157"/>
                </a:lnTo>
                <a:lnTo>
                  <a:pt x="1685496" y="251031"/>
                </a:lnTo>
                <a:lnTo>
                  <a:pt x="1685496" y="222342"/>
                </a:lnTo>
                <a:cubicBezTo>
                  <a:pt x="1683902" y="217560"/>
                  <a:pt x="1679121" y="185683"/>
                  <a:pt x="1671151" y="126711"/>
                </a:cubicBezTo>
                <a:close/>
                <a:moveTo>
                  <a:pt x="980218" y="88458"/>
                </a:moveTo>
                <a:lnTo>
                  <a:pt x="980218" y="90849"/>
                </a:lnTo>
                <a:lnTo>
                  <a:pt x="980218" y="98021"/>
                </a:lnTo>
                <a:cubicBezTo>
                  <a:pt x="980218" y="105991"/>
                  <a:pt x="926824" y="125914"/>
                  <a:pt x="820036" y="157791"/>
                </a:cubicBezTo>
                <a:cubicBezTo>
                  <a:pt x="820036" y="162572"/>
                  <a:pt x="792940" y="172135"/>
                  <a:pt x="738749" y="186480"/>
                </a:cubicBezTo>
                <a:lnTo>
                  <a:pt x="681371" y="210388"/>
                </a:lnTo>
                <a:cubicBezTo>
                  <a:pt x="641524" y="226326"/>
                  <a:pt x="618413" y="234296"/>
                  <a:pt x="612038" y="234296"/>
                </a:cubicBezTo>
                <a:cubicBezTo>
                  <a:pt x="594506" y="247046"/>
                  <a:pt x="573786" y="257406"/>
                  <a:pt x="549878" y="265376"/>
                </a:cubicBezTo>
                <a:lnTo>
                  <a:pt x="547487" y="262985"/>
                </a:lnTo>
                <a:lnTo>
                  <a:pt x="547487" y="260594"/>
                </a:lnTo>
                <a:cubicBezTo>
                  <a:pt x="547487" y="246250"/>
                  <a:pt x="555456" y="239077"/>
                  <a:pt x="571395" y="239077"/>
                </a:cubicBezTo>
                <a:cubicBezTo>
                  <a:pt x="571395" y="232702"/>
                  <a:pt x="599287" y="219951"/>
                  <a:pt x="655072" y="200825"/>
                </a:cubicBezTo>
                <a:lnTo>
                  <a:pt x="717232" y="176917"/>
                </a:lnTo>
                <a:cubicBezTo>
                  <a:pt x="744328" y="170542"/>
                  <a:pt x="781783" y="157791"/>
                  <a:pt x="829599" y="138665"/>
                </a:cubicBezTo>
                <a:cubicBezTo>
                  <a:pt x="885383" y="122726"/>
                  <a:pt x="928417" y="108381"/>
                  <a:pt x="958700" y="95631"/>
                </a:cubicBezTo>
                <a:close/>
                <a:moveTo>
                  <a:pt x="1597038" y="83677"/>
                </a:moveTo>
                <a:cubicBezTo>
                  <a:pt x="1598631" y="83677"/>
                  <a:pt x="1601022" y="86068"/>
                  <a:pt x="1604210" y="90849"/>
                </a:cubicBezTo>
                <a:cubicBezTo>
                  <a:pt x="1599428" y="108381"/>
                  <a:pt x="1594647" y="117148"/>
                  <a:pt x="1589865" y="117148"/>
                </a:cubicBezTo>
                <a:lnTo>
                  <a:pt x="1589865" y="112366"/>
                </a:lnTo>
                <a:lnTo>
                  <a:pt x="1592256" y="100412"/>
                </a:lnTo>
                <a:lnTo>
                  <a:pt x="1585084" y="98021"/>
                </a:lnTo>
                <a:cubicBezTo>
                  <a:pt x="1577115" y="98021"/>
                  <a:pt x="1544441" y="108381"/>
                  <a:pt x="1487062" y="129101"/>
                </a:cubicBezTo>
                <a:cubicBezTo>
                  <a:pt x="1439246" y="137071"/>
                  <a:pt x="1406572" y="141055"/>
                  <a:pt x="1389040" y="141055"/>
                </a:cubicBezTo>
                <a:cubicBezTo>
                  <a:pt x="1361945" y="139462"/>
                  <a:pt x="1344412" y="137868"/>
                  <a:pt x="1336443" y="136274"/>
                </a:cubicBezTo>
                <a:lnTo>
                  <a:pt x="1336443" y="153009"/>
                </a:lnTo>
                <a:lnTo>
                  <a:pt x="1334052" y="153009"/>
                </a:lnTo>
                <a:cubicBezTo>
                  <a:pt x="1334052" y="143446"/>
                  <a:pt x="1323692" y="131492"/>
                  <a:pt x="1302972" y="117148"/>
                </a:cubicBezTo>
                <a:lnTo>
                  <a:pt x="1302972" y="109975"/>
                </a:lnTo>
                <a:lnTo>
                  <a:pt x="1310144" y="105194"/>
                </a:lnTo>
                <a:lnTo>
                  <a:pt x="1312535" y="105194"/>
                </a:lnTo>
                <a:lnTo>
                  <a:pt x="1360351" y="124320"/>
                </a:lnTo>
                <a:lnTo>
                  <a:pt x="1420120" y="124320"/>
                </a:lnTo>
                <a:cubicBezTo>
                  <a:pt x="1448810" y="124320"/>
                  <a:pt x="1492640" y="114757"/>
                  <a:pt x="1551613" y="95631"/>
                </a:cubicBezTo>
                <a:cubicBezTo>
                  <a:pt x="1562770" y="87661"/>
                  <a:pt x="1577911" y="83677"/>
                  <a:pt x="1597038" y="83677"/>
                </a:cubicBezTo>
                <a:close/>
                <a:moveTo>
                  <a:pt x="1039987" y="71723"/>
                </a:moveTo>
                <a:lnTo>
                  <a:pt x="1051941" y="71723"/>
                </a:lnTo>
                <a:cubicBezTo>
                  <a:pt x="1079036" y="132289"/>
                  <a:pt x="1092584" y="170542"/>
                  <a:pt x="1092584" y="186480"/>
                </a:cubicBezTo>
                <a:lnTo>
                  <a:pt x="1090193" y="188871"/>
                </a:lnTo>
                <a:lnTo>
                  <a:pt x="1075849" y="188871"/>
                </a:lnTo>
                <a:lnTo>
                  <a:pt x="1087802" y="284502"/>
                </a:lnTo>
                <a:lnTo>
                  <a:pt x="1087802" y="289284"/>
                </a:lnTo>
                <a:cubicBezTo>
                  <a:pt x="1089396" y="294065"/>
                  <a:pt x="1093381" y="313191"/>
                  <a:pt x="1099756" y="346662"/>
                </a:cubicBezTo>
                <a:lnTo>
                  <a:pt x="1102147" y="349053"/>
                </a:lnTo>
                <a:lnTo>
                  <a:pt x="1102147" y="380133"/>
                </a:lnTo>
                <a:cubicBezTo>
                  <a:pt x="1111710" y="429542"/>
                  <a:pt x="1116492" y="472576"/>
                  <a:pt x="1116492" y="509235"/>
                </a:cubicBezTo>
                <a:lnTo>
                  <a:pt x="1118882" y="514016"/>
                </a:lnTo>
                <a:lnTo>
                  <a:pt x="1116492" y="523579"/>
                </a:lnTo>
                <a:lnTo>
                  <a:pt x="1116492" y="533142"/>
                </a:lnTo>
                <a:cubicBezTo>
                  <a:pt x="1116492" y="557050"/>
                  <a:pt x="1109319" y="582552"/>
                  <a:pt x="1094975" y="609647"/>
                </a:cubicBezTo>
                <a:cubicBezTo>
                  <a:pt x="1085412" y="617617"/>
                  <a:pt x="1071067" y="625586"/>
                  <a:pt x="1051941" y="633555"/>
                </a:cubicBezTo>
                <a:cubicBezTo>
                  <a:pt x="1051941" y="659057"/>
                  <a:pt x="1046362" y="687746"/>
                  <a:pt x="1035205" y="719623"/>
                </a:cubicBezTo>
                <a:cubicBezTo>
                  <a:pt x="1012891" y="748312"/>
                  <a:pt x="994562" y="763454"/>
                  <a:pt x="980218" y="765048"/>
                </a:cubicBezTo>
                <a:cubicBezTo>
                  <a:pt x="967467" y="779392"/>
                  <a:pt x="916464" y="805691"/>
                  <a:pt x="827208" y="843943"/>
                </a:cubicBezTo>
                <a:cubicBezTo>
                  <a:pt x="788955" y="855100"/>
                  <a:pt x="763454" y="860679"/>
                  <a:pt x="750703" y="860679"/>
                </a:cubicBezTo>
                <a:lnTo>
                  <a:pt x="743531" y="860679"/>
                </a:lnTo>
                <a:lnTo>
                  <a:pt x="743531" y="863069"/>
                </a:lnTo>
                <a:cubicBezTo>
                  <a:pt x="749906" y="880602"/>
                  <a:pt x="768236" y="895743"/>
                  <a:pt x="798519" y="908494"/>
                </a:cubicBezTo>
                <a:cubicBezTo>
                  <a:pt x="819239" y="914870"/>
                  <a:pt x="843943" y="919651"/>
                  <a:pt x="872633" y="922839"/>
                </a:cubicBezTo>
                <a:cubicBezTo>
                  <a:pt x="960294" y="910088"/>
                  <a:pt x="1013688" y="898931"/>
                  <a:pt x="1032815" y="889368"/>
                </a:cubicBezTo>
                <a:cubicBezTo>
                  <a:pt x="1061504" y="873429"/>
                  <a:pt x="1081427" y="864663"/>
                  <a:pt x="1092584" y="863069"/>
                </a:cubicBezTo>
                <a:cubicBezTo>
                  <a:pt x="1140400" y="835974"/>
                  <a:pt x="1174667" y="814457"/>
                  <a:pt x="1195387" y="798519"/>
                </a:cubicBezTo>
                <a:cubicBezTo>
                  <a:pt x="1200169" y="795331"/>
                  <a:pt x="1202560" y="789752"/>
                  <a:pt x="1202560" y="781783"/>
                </a:cubicBezTo>
                <a:lnTo>
                  <a:pt x="1188215" y="724404"/>
                </a:lnTo>
                <a:cubicBezTo>
                  <a:pt x="1181839" y="719623"/>
                  <a:pt x="1174667" y="701294"/>
                  <a:pt x="1166698" y="669417"/>
                </a:cubicBezTo>
                <a:lnTo>
                  <a:pt x="1169089" y="650290"/>
                </a:lnTo>
                <a:lnTo>
                  <a:pt x="1169089" y="635946"/>
                </a:lnTo>
                <a:lnTo>
                  <a:pt x="1176261" y="623992"/>
                </a:lnTo>
                <a:cubicBezTo>
                  <a:pt x="1198575" y="651087"/>
                  <a:pt x="1212123" y="664635"/>
                  <a:pt x="1216904" y="664635"/>
                </a:cubicBezTo>
                <a:lnTo>
                  <a:pt x="1224077" y="664635"/>
                </a:lnTo>
                <a:cubicBezTo>
                  <a:pt x="1265517" y="658260"/>
                  <a:pt x="1286237" y="644712"/>
                  <a:pt x="1286237" y="623992"/>
                </a:cubicBezTo>
                <a:cubicBezTo>
                  <a:pt x="1287831" y="608053"/>
                  <a:pt x="1298191" y="592115"/>
                  <a:pt x="1317317" y="576176"/>
                </a:cubicBezTo>
                <a:cubicBezTo>
                  <a:pt x="1323692" y="569801"/>
                  <a:pt x="1381868" y="557847"/>
                  <a:pt x="1491843" y="540315"/>
                </a:cubicBezTo>
                <a:cubicBezTo>
                  <a:pt x="1491843" y="535533"/>
                  <a:pt x="1480686" y="529955"/>
                  <a:pt x="1458373" y="523579"/>
                </a:cubicBezTo>
                <a:cubicBezTo>
                  <a:pt x="1448810" y="517204"/>
                  <a:pt x="1431277" y="509235"/>
                  <a:pt x="1405775" y="499672"/>
                </a:cubicBezTo>
                <a:lnTo>
                  <a:pt x="1384259" y="509235"/>
                </a:lnTo>
                <a:cubicBezTo>
                  <a:pt x="1361945" y="501265"/>
                  <a:pt x="1336443" y="493296"/>
                  <a:pt x="1307754" y="485327"/>
                </a:cubicBezTo>
                <a:lnTo>
                  <a:pt x="1307754" y="478155"/>
                </a:lnTo>
                <a:cubicBezTo>
                  <a:pt x="1312535" y="451059"/>
                  <a:pt x="1324489" y="437512"/>
                  <a:pt x="1343615" y="437512"/>
                </a:cubicBezTo>
                <a:lnTo>
                  <a:pt x="1391431" y="435121"/>
                </a:lnTo>
                <a:cubicBezTo>
                  <a:pt x="1410557" y="436715"/>
                  <a:pt x="1434465" y="446278"/>
                  <a:pt x="1463154" y="463810"/>
                </a:cubicBezTo>
                <a:cubicBezTo>
                  <a:pt x="1479093" y="473373"/>
                  <a:pt x="1524517" y="487718"/>
                  <a:pt x="1599428" y="506844"/>
                </a:cubicBezTo>
                <a:lnTo>
                  <a:pt x="1695059" y="525970"/>
                </a:lnTo>
                <a:lnTo>
                  <a:pt x="1711795" y="533142"/>
                </a:lnTo>
                <a:lnTo>
                  <a:pt x="1714185" y="535533"/>
                </a:lnTo>
                <a:lnTo>
                  <a:pt x="1714185" y="549878"/>
                </a:lnTo>
                <a:lnTo>
                  <a:pt x="1685496" y="583349"/>
                </a:lnTo>
                <a:lnTo>
                  <a:pt x="1625727" y="576176"/>
                </a:lnTo>
                <a:cubicBezTo>
                  <a:pt x="1579505" y="576176"/>
                  <a:pt x="1533284" y="582552"/>
                  <a:pt x="1487062" y="595303"/>
                </a:cubicBezTo>
                <a:lnTo>
                  <a:pt x="1487062" y="597693"/>
                </a:lnTo>
                <a:lnTo>
                  <a:pt x="1463154" y="597693"/>
                </a:lnTo>
                <a:cubicBezTo>
                  <a:pt x="1447216" y="602475"/>
                  <a:pt x="1432871" y="605663"/>
                  <a:pt x="1420120" y="607257"/>
                </a:cubicBezTo>
                <a:lnTo>
                  <a:pt x="1434465" y="635946"/>
                </a:lnTo>
                <a:lnTo>
                  <a:pt x="1434465" y="662244"/>
                </a:lnTo>
                <a:cubicBezTo>
                  <a:pt x="1434465" y="698903"/>
                  <a:pt x="1420917" y="717232"/>
                  <a:pt x="1393822" y="717232"/>
                </a:cubicBezTo>
                <a:lnTo>
                  <a:pt x="1391431" y="719623"/>
                </a:lnTo>
                <a:lnTo>
                  <a:pt x="1389040" y="719623"/>
                </a:lnTo>
                <a:cubicBezTo>
                  <a:pt x="1358757" y="713247"/>
                  <a:pt x="1343615" y="705278"/>
                  <a:pt x="1343615" y="695715"/>
                </a:cubicBezTo>
                <a:cubicBezTo>
                  <a:pt x="1326083" y="687746"/>
                  <a:pt x="1312535" y="671807"/>
                  <a:pt x="1302972" y="647900"/>
                </a:cubicBezTo>
                <a:lnTo>
                  <a:pt x="1298191" y="647900"/>
                </a:lnTo>
                <a:cubicBezTo>
                  <a:pt x="1288628" y="678183"/>
                  <a:pt x="1275877" y="698106"/>
                  <a:pt x="1259938" y="707669"/>
                </a:cubicBezTo>
                <a:lnTo>
                  <a:pt x="1226467" y="722014"/>
                </a:lnTo>
                <a:lnTo>
                  <a:pt x="1226467" y="779392"/>
                </a:lnTo>
                <a:cubicBezTo>
                  <a:pt x="1223280" y="780986"/>
                  <a:pt x="1220092" y="790549"/>
                  <a:pt x="1216904" y="808082"/>
                </a:cubicBezTo>
                <a:cubicBezTo>
                  <a:pt x="1204154" y="833583"/>
                  <a:pt x="1191403" y="849522"/>
                  <a:pt x="1178652" y="855897"/>
                </a:cubicBezTo>
                <a:cubicBezTo>
                  <a:pt x="1173870" y="865460"/>
                  <a:pt x="1152353" y="879805"/>
                  <a:pt x="1114101" y="898931"/>
                </a:cubicBezTo>
                <a:cubicBezTo>
                  <a:pt x="1110913" y="898931"/>
                  <a:pt x="1104538" y="902916"/>
                  <a:pt x="1094975" y="910885"/>
                </a:cubicBezTo>
                <a:cubicBezTo>
                  <a:pt x="1090193" y="910885"/>
                  <a:pt x="1067879" y="921245"/>
                  <a:pt x="1028033" y="941965"/>
                </a:cubicBezTo>
                <a:cubicBezTo>
                  <a:pt x="1018470" y="941965"/>
                  <a:pt x="994562" y="949137"/>
                  <a:pt x="956310" y="963482"/>
                </a:cubicBezTo>
                <a:cubicBezTo>
                  <a:pt x="914870" y="971451"/>
                  <a:pt x="887774" y="975436"/>
                  <a:pt x="875023" y="975436"/>
                </a:cubicBezTo>
                <a:lnTo>
                  <a:pt x="829599" y="975436"/>
                </a:lnTo>
                <a:cubicBezTo>
                  <a:pt x="781783" y="965873"/>
                  <a:pt x="745125" y="947543"/>
                  <a:pt x="719623" y="920448"/>
                </a:cubicBezTo>
                <a:cubicBezTo>
                  <a:pt x="705278" y="898134"/>
                  <a:pt x="694918" y="878211"/>
                  <a:pt x="688543" y="860679"/>
                </a:cubicBezTo>
                <a:lnTo>
                  <a:pt x="600084" y="865460"/>
                </a:lnTo>
                <a:lnTo>
                  <a:pt x="600084" y="863069"/>
                </a:lnTo>
                <a:cubicBezTo>
                  <a:pt x="600084" y="855100"/>
                  <a:pt x="616820" y="849522"/>
                  <a:pt x="650291" y="846334"/>
                </a:cubicBezTo>
                <a:cubicBezTo>
                  <a:pt x="674198" y="843146"/>
                  <a:pt x="686152" y="838365"/>
                  <a:pt x="686152" y="831989"/>
                </a:cubicBezTo>
                <a:lnTo>
                  <a:pt x="686152" y="788955"/>
                </a:lnTo>
                <a:lnTo>
                  <a:pt x="690934" y="781783"/>
                </a:lnTo>
                <a:lnTo>
                  <a:pt x="690934" y="772220"/>
                </a:lnTo>
                <a:cubicBezTo>
                  <a:pt x="690934" y="761063"/>
                  <a:pt x="698106" y="739546"/>
                  <a:pt x="712451" y="707669"/>
                </a:cubicBezTo>
                <a:cubicBezTo>
                  <a:pt x="715638" y="691731"/>
                  <a:pt x="718029" y="681370"/>
                  <a:pt x="719623" y="676589"/>
                </a:cubicBezTo>
                <a:lnTo>
                  <a:pt x="717232" y="676589"/>
                </a:lnTo>
                <a:lnTo>
                  <a:pt x="669417" y="693324"/>
                </a:lnTo>
                <a:lnTo>
                  <a:pt x="669417" y="683761"/>
                </a:lnTo>
                <a:cubicBezTo>
                  <a:pt x="671011" y="678980"/>
                  <a:pt x="702091" y="664635"/>
                  <a:pt x="762657" y="640727"/>
                </a:cubicBezTo>
                <a:cubicBezTo>
                  <a:pt x="781783" y="637540"/>
                  <a:pt x="805691" y="628774"/>
                  <a:pt x="834380" y="614429"/>
                </a:cubicBezTo>
                <a:cubicBezTo>
                  <a:pt x="840756" y="614429"/>
                  <a:pt x="847131" y="612038"/>
                  <a:pt x="853506" y="607257"/>
                </a:cubicBezTo>
                <a:cubicBezTo>
                  <a:pt x="859882" y="607257"/>
                  <a:pt x="882993" y="596896"/>
                  <a:pt x="922839" y="576176"/>
                </a:cubicBezTo>
                <a:lnTo>
                  <a:pt x="927620" y="576176"/>
                </a:lnTo>
                <a:lnTo>
                  <a:pt x="930011" y="583349"/>
                </a:lnTo>
                <a:lnTo>
                  <a:pt x="930011" y="585740"/>
                </a:lnTo>
                <a:cubicBezTo>
                  <a:pt x="930011" y="592115"/>
                  <a:pt x="889368" y="609647"/>
                  <a:pt x="808082" y="638337"/>
                </a:cubicBezTo>
                <a:cubicBezTo>
                  <a:pt x="806488" y="643118"/>
                  <a:pt x="786565" y="651087"/>
                  <a:pt x="748312" y="662244"/>
                </a:cubicBezTo>
                <a:cubicBezTo>
                  <a:pt x="730780" y="682964"/>
                  <a:pt x="722014" y="699700"/>
                  <a:pt x="722014" y="712451"/>
                </a:cubicBezTo>
                <a:cubicBezTo>
                  <a:pt x="712451" y="731577"/>
                  <a:pt x="706872" y="753891"/>
                  <a:pt x="705278" y="779392"/>
                </a:cubicBezTo>
                <a:lnTo>
                  <a:pt x="705278" y="791346"/>
                </a:lnTo>
                <a:cubicBezTo>
                  <a:pt x="705278" y="802503"/>
                  <a:pt x="708466" y="812863"/>
                  <a:pt x="714841" y="822426"/>
                </a:cubicBezTo>
                <a:cubicBezTo>
                  <a:pt x="727592" y="822426"/>
                  <a:pt x="769032" y="812066"/>
                  <a:pt x="839162" y="791346"/>
                </a:cubicBezTo>
                <a:cubicBezTo>
                  <a:pt x="839162" y="786565"/>
                  <a:pt x="850319" y="782580"/>
                  <a:pt x="872633" y="779392"/>
                </a:cubicBezTo>
                <a:cubicBezTo>
                  <a:pt x="872633" y="776205"/>
                  <a:pt x="910088" y="757875"/>
                  <a:pt x="984999" y="724404"/>
                </a:cubicBezTo>
                <a:cubicBezTo>
                  <a:pt x="984999" y="721217"/>
                  <a:pt x="992171" y="716435"/>
                  <a:pt x="1006516" y="710060"/>
                </a:cubicBezTo>
                <a:lnTo>
                  <a:pt x="1028033" y="688543"/>
                </a:lnTo>
                <a:lnTo>
                  <a:pt x="1028033" y="664635"/>
                </a:lnTo>
                <a:lnTo>
                  <a:pt x="989781" y="573786"/>
                </a:lnTo>
                <a:cubicBezTo>
                  <a:pt x="991375" y="548284"/>
                  <a:pt x="995359" y="535533"/>
                  <a:pt x="1001734" y="535533"/>
                </a:cubicBezTo>
                <a:cubicBezTo>
                  <a:pt x="1020861" y="559441"/>
                  <a:pt x="1035205" y="571395"/>
                  <a:pt x="1044769" y="571395"/>
                </a:cubicBezTo>
                <a:lnTo>
                  <a:pt x="1063895" y="571395"/>
                </a:lnTo>
                <a:lnTo>
                  <a:pt x="1090193" y="554659"/>
                </a:lnTo>
                <a:lnTo>
                  <a:pt x="1090193" y="518798"/>
                </a:lnTo>
                <a:cubicBezTo>
                  <a:pt x="1088599" y="515610"/>
                  <a:pt x="1080630" y="461419"/>
                  <a:pt x="1066285" y="356225"/>
                </a:cubicBezTo>
                <a:lnTo>
                  <a:pt x="1054332" y="296456"/>
                </a:lnTo>
                <a:lnTo>
                  <a:pt x="1051941" y="294065"/>
                </a:lnTo>
                <a:lnTo>
                  <a:pt x="1051941" y="279720"/>
                </a:lnTo>
                <a:lnTo>
                  <a:pt x="1032815" y="150618"/>
                </a:lnTo>
                <a:cubicBezTo>
                  <a:pt x="1031221" y="134680"/>
                  <a:pt x="1028830" y="123523"/>
                  <a:pt x="1025642" y="117148"/>
                </a:cubicBezTo>
                <a:cubicBezTo>
                  <a:pt x="1025642" y="94834"/>
                  <a:pt x="1030424" y="79692"/>
                  <a:pt x="1039987" y="71723"/>
                </a:cubicBezTo>
                <a:close/>
                <a:moveTo>
                  <a:pt x="1171480" y="59769"/>
                </a:moveTo>
                <a:lnTo>
                  <a:pt x="1173870" y="59769"/>
                </a:lnTo>
                <a:cubicBezTo>
                  <a:pt x="1180246" y="59769"/>
                  <a:pt x="1188215" y="75708"/>
                  <a:pt x="1197778" y="107584"/>
                </a:cubicBezTo>
                <a:cubicBezTo>
                  <a:pt x="1204154" y="112366"/>
                  <a:pt x="1213717" y="135477"/>
                  <a:pt x="1226467" y="176917"/>
                </a:cubicBezTo>
                <a:lnTo>
                  <a:pt x="1216904" y="186480"/>
                </a:lnTo>
                <a:lnTo>
                  <a:pt x="1200169" y="179308"/>
                </a:lnTo>
                <a:lnTo>
                  <a:pt x="1200169" y="181699"/>
                </a:lnTo>
                <a:cubicBezTo>
                  <a:pt x="1203357" y="211982"/>
                  <a:pt x="1208138" y="240671"/>
                  <a:pt x="1214513" y="267767"/>
                </a:cubicBezTo>
                <a:lnTo>
                  <a:pt x="1212123" y="270157"/>
                </a:lnTo>
                <a:lnTo>
                  <a:pt x="1209732" y="270157"/>
                </a:lnTo>
                <a:cubicBezTo>
                  <a:pt x="1214513" y="282908"/>
                  <a:pt x="1220092" y="324348"/>
                  <a:pt x="1226467" y="394478"/>
                </a:cubicBezTo>
                <a:cubicBezTo>
                  <a:pt x="1231249" y="410416"/>
                  <a:pt x="1236031" y="466201"/>
                  <a:pt x="1240812" y="561832"/>
                </a:cubicBezTo>
                <a:lnTo>
                  <a:pt x="1238421" y="561832"/>
                </a:lnTo>
                <a:lnTo>
                  <a:pt x="1236031" y="561832"/>
                </a:lnTo>
                <a:lnTo>
                  <a:pt x="1238421" y="564223"/>
                </a:lnTo>
                <a:lnTo>
                  <a:pt x="1238421" y="566613"/>
                </a:lnTo>
                <a:cubicBezTo>
                  <a:pt x="1232046" y="598490"/>
                  <a:pt x="1226467" y="614429"/>
                  <a:pt x="1221686" y="614429"/>
                </a:cubicBezTo>
                <a:lnTo>
                  <a:pt x="1214513" y="585740"/>
                </a:lnTo>
                <a:lnTo>
                  <a:pt x="1214513" y="561832"/>
                </a:lnTo>
                <a:lnTo>
                  <a:pt x="1209732" y="554659"/>
                </a:lnTo>
                <a:lnTo>
                  <a:pt x="1209732" y="514016"/>
                </a:lnTo>
                <a:cubicBezTo>
                  <a:pt x="1203357" y="483733"/>
                  <a:pt x="1200169" y="455841"/>
                  <a:pt x="1200169" y="430339"/>
                </a:cubicBezTo>
                <a:lnTo>
                  <a:pt x="1200169" y="425558"/>
                </a:lnTo>
                <a:cubicBezTo>
                  <a:pt x="1196981" y="425558"/>
                  <a:pt x="1191403" y="391290"/>
                  <a:pt x="1183433" y="322754"/>
                </a:cubicBezTo>
                <a:lnTo>
                  <a:pt x="1183433" y="313191"/>
                </a:lnTo>
                <a:cubicBezTo>
                  <a:pt x="1178652" y="308410"/>
                  <a:pt x="1176261" y="294862"/>
                  <a:pt x="1176261" y="272548"/>
                </a:cubicBezTo>
                <a:lnTo>
                  <a:pt x="1176261" y="265376"/>
                </a:lnTo>
                <a:lnTo>
                  <a:pt x="1171480" y="246250"/>
                </a:lnTo>
                <a:lnTo>
                  <a:pt x="1173870" y="236686"/>
                </a:lnTo>
                <a:lnTo>
                  <a:pt x="1169089" y="231905"/>
                </a:lnTo>
                <a:lnTo>
                  <a:pt x="1169089" y="191262"/>
                </a:lnTo>
                <a:lnTo>
                  <a:pt x="1154744" y="112366"/>
                </a:lnTo>
                <a:lnTo>
                  <a:pt x="1152353" y="109975"/>
                </a:lnTo>
                <a:lnTo>
                  <a:pt x="1152353" y="105194"/>
                </a:lnTo>
                <a:cubicBezTo>
                  <a:pt x="1152353" y="95631"/>
                  <a:pt x="1158729" y="80489"/>
                  <a:pt x="1171480" y="59769"/>
                </a:cubicBezTo>
                <a:close/>
                <a:moveTo>
                  <a:pt x="2421855" y="23907"/>
                </a:moveTo>
                <a:lnTo>
                  <a:pt x="2424246" y="23907"/>
                </a:lnTo>
                <a:cubicBezTo>
                  <a:pt x="2425840" y="23907"/>
                  <a:pt x="2426636" y="27095"/>
                  <a:pt x="2426636" y="33471"/>
                </a:cubicBezTo>
                <a:lnTo>
                  <a:pt x="2431418" y="40643"/>
                </a:lnTo>
                <a:lnTo>
                  <a:pt x="2429027" y="50206"/>
                </a:lnTo>
                <a:lnTo>
                  <a:pt x="2433809" y="50206"/>
                </a:lnTo>
                <a:cubicBezTo>
                  <a:pt x="2441778" y="50206"/>
                  <a:pt x="2452935" y="43034"/>
                  <a:pt x="2467280" y="28689"/>
                </a:cubicBezTo>
                <a:lnTo>
                  <a:pt x="2491187" y="28689"/>
                </a:lnTo>
                <a:cubicBezTo>
                  <a:pt x="2497563" y="31877"/>
                  <a:pt x="2500751" y="36658"/>
                  <a:pt x="2500751" y="43034"/>
                </a:cubicBezTo>
                <a:cubicBezTo>
                  <a:pt x="2492781" y="65347"/>
                  <a:pt x="2477640" y="76504"/>
                  <a:pt x="2455326" y="76504"/>
                </a:cubicBezTo>
                <a:lnTo>
                  <a:pt x="2448153" y="76504"/>
                </a:lnTo>
                <a:lnTo>
                  <a:pt x="2426636" y="74114"/>
                </a:lnTo>
                <a:lnTo>
                  <a:pt x="2414682" y="74114"/>
                </a:lnTo>
                <a:lnTo>
                  <a:pt x="2412292" y="78895"/>
                </a:lnTo>
                <a:lnTo>
                  <a:pt x="2383602" y="76504"/>
                </a:lnTo>
                <a:lnTo>
                  <a:pt x="2378821" y="76504"/>
                </a:lnTo>
                <a:lnTo>
                  <a:pt x="2378821" y="74114"/>
                </a:lnTo>
                <a:cubicBezTo>
                  <a:pt x="2378821" y="62957"/>
                  <a:pt x="2385993" y="57378"/>
                  <a:pt x="2400338" y="57378"/>
                </a:cubicBezTo>
                <a:lnTo>
                  <a:pt x="2414682" y="57378"/>
                </a:lnTo>
                <a:lnTo>
                  <a:pt x="2414682" y="47815"/>
                </a:lnTo>
                <a:cubicBezTo>
                  <a:pt x="2414682" y="31877"/>
                  <a:pt x="2417074" y="23907"/>
                  <a:pt x="2421855" y="23907"/>
                </a:cubicBezTo>
                <a:close/>
                <a:moveTo>
                  <a:pt x="1783518" y="4781"/>
                </a:moveTo>
                <a:lnTo>
                  <a:pt x="1785909" y="4781"/>
                </a:lnTo>
                <a:cubicBezTo>
                  <a:pt x="1789096" y="4781"/>
                  <a:pt x="1790690" y="11157"/>
                  <a:pt x="1790690" y="23907"/>
                </a:cubicBezTo>
                <a:lnTo>
                  <a:pt x="1797863" y="28689"/>
                </a:lnTo>
                <a:lnTo>
                  <a:pt x="1795472" y="33471"/>
                </a:lnTo>
                <a:lnTo>
                  <a:pt x="1795472" y="35861"/>
                </a:lnTo>
                <a:cubicBezTo>
                  <a:pt x="1805035" y="35861"/>
                  <a:pt x="1816192" y="31080"/>
                  <a:pt x="1828943" y="21517"/>
                </a:cubicBezTo>
                <a:lnTo>
                  <a:pt x="1843287" y="16735"/>
                </a:lnTo>
                <a:lnTo>
                  <a:pt x="1857632" y="33471"/>
                </a:lnTo>
                <a:cubicBezTo>
                  <a:pt x="1854444" y="57378"/>
                  <a:pt x="1848866" y="69332"/>
                  <a:pt x="1840897" y="69332"/>
                </a:cubicBezTo>
                <a:cubicBezTo>
                  <a:pt x="1840897" y="72520"/>
                  <a:pt x="1838506" y="74114"/>
                  <a:pt x="1833724" y="74114"/>
                </a:cubicBezTo>
                <a:lnTo>
                  <a:pt x="1833724" y="76504"/>
                </a:lnTo>
                <a:lnTo>
                  <a:pt x="1852850" y="126711"/>
                </a:lnTo>
                <a:lnTo>
                  <a:pt x="1883931" y="198434"/>
                </a:lnTo>
                <a:cubicBezTo>
                  <a:pt x="1883931" y="206403"/>
                  <a:pt x="1880743" y="212779"/>
                  <a:pt x="1874367" y="217560"/>
                </a:cubicBezTo>
                <a:lnTo>
                  <a:pt x="1857632" y="212779"/>
                </a:lnTo>
                <a:lnTo>
                  <a:pt x="1857632" y="215169"/>
                </a:lnTo>
                <a:lnTo>
                  <a:pt x="1860023" y="243859"/>
                </a:lnTo>
                <a:lnTo>
                  <a:pt x="1857632" y="253422"/>
                </a:lnTo>
                <a:lnTo>
                  <a:pt x="1874367" y="365788"/>
                </a:lnTo>
                <a:lnTo>
                  <a:pt x="1883931" y="430339"/>
                </a:lnTo>
                <a:lnTo>
                  <a:pt x="1883931" y="437512"/>
                </a:lnTo>
                <a:lnTo>
                  <a:pt x="1895884" y="619210"/>
                </a:lnTo>
                <a:lnTo>
                  <a:pt x="1895884" y="643118"/>
                </a:lnTo>
                <a:cubicBezTo>
                  <a:pt x="1895884" y="679777"/>
                  <a:pt x="1889509" y="706075"/>
                  <a:pt x="1876758" y="722014"/>
                </a:cubicBezTo>
                <a:lnTo>
                  <a:pt x="1874367" y="719623"/>
                </a:lnTo>
                <a:lnTo>
                  <a:pt x="1874367" y="717232"/>
                </a:lnTo>
                <a:cubicBezTo>
                  <a:pt x="1872774" y="710857"/>
                  <a:pt x="1871977" y="702887"/>
                  <a:pt x="1871977" y="693324"/>
                </a:cubicBezTo>
                <a:lnTo>
                  <a:pt x="1871977" y="659853"/>
                </a:lnTo>
                <a:lnTo>
                  <a:pt x="1864804" y="652681"/>
                </a:lnTo>
                <a:lnTo>
                  <a:pt x="1864804" y="647900"/>
                </a:lnTo>
                <a:cubicBezTo>
                  <a:pt x="1864804" y="622398"/>
                  <a:pt x="1863210" y="604069"/>
                  <a:pt x="1860023" y="592912"/>
                </a:cubicBezTo>
                <a:lnTo>
                  <a:pt x="1860023" y="590521"/>
                </a:lnTo>
                <a:lnTo>
                  <a:pt x="1860023" y="585740"/>
                </a:lnTo>
                <a:cubicBezTo>
                  <a:pt x="1858429" y="574583"/>
                  <a:pt x="1856038" y="553863"/>
                  <a:pt x="1852850" y="523579"/>
                </a:cubicBezTo>
                <a:lnTo>
                  <a:pt x="1855241" y="521189"/>
                </a:lnTo>
                <a:cubicBezTo>
                  <a:pt x="1852054" y="521189"/>
                  <a:pt x="1848866" y="500469"/>
                  <a:pt x="1845678" y="459029"/>
                </a:cubicBezTo>
                <a:lnTo>
                  <a:pt x="1840897" y="449465"/>
                </a:lnTo>
                <a:lnTo>
                  <a:pt x="1843287" y="439902"/>
                </a:lnTo>
                <a:lnTo>
                  <a:pt x="1840897" y="435121"/>
                </a:lnTo>
                <a:lnTo>
                  <a:pt x="1840897" y="420776"/>
                </a:lnTo>
                <a:lnTo>
                  <a:pt x="1831333" y="325145"/>
                </a:lnTo>
                <a:lnTo>
                  <a:pt x="1831333" y="322754"/>
                </a:lnTo>
                <a:lnTo>
                  <a:pt x="1826552" y="313191"/>
                </a:lnTo>
                <a:lnTo>
                  <a:pt x="1819380" y="248640"/>
                </a:lnTo>
                <a:lnTo>
                  <a:pt x="1816989" y="246250"/>
                </a:lnTo>
                <a:lnTo>
                  <a:pt x="1816989" y="239077"/>
                </a:lnTo>
                <a:lnTo>
                  <a:pt x="1819380" y="236686"/>
                </a:lnTo>
                <a:lnTo>
                  <a:pt x="1816989" y="219951"/>
                </a:lnTo>
                <a:lnTo>
                  <a:pt x="1816989" y="186480"/>
                </a:lnTo>
                <a:lnTo>
                  <a:pt x="1809816" y="179308"/>
                </a:lnTo>
                <a:lnTo>
                  <a:pt x="1809816" y="157791"/>
                </a:lnTo>
                <a:cubicBezTo>
                  <a:pt x="1806629" y="154603"/>
                  <a:pt x="1804238" y="145837"/>
                  <a:pt x="1802644" y="131492"/>
                </a:cubicBezTo>
                <a:cubicBezTo>
                  <a:pt x="1802644" y="121929"/>
                  <a:pt x="1807426" y="102803"/>
                  <a:pt x="1816989" y="74114"/>
                </a:cubicBezTo>
                <a:lnTo>
                  <a:pt x="1795472" y="74114"/>
                </a:lnTo>
                <a:cubicBezTo>
                  <a:pt x="1792284" y="74114"/>
                  <a:pt x="1789893" y="70926"/>
                  <a:pt x="1788300" y="64551"/>
                </a:cubicBezTo>
                <a:lnTo>
                  <a:pt x="1778736" y="64551"/>
                </a:lnTo>
                <a:cubicBezTo>
                  <a:pt x="1773955" y="70926"/>
                  <a:pt x="1768377" y="74114"/>
                  <a:pt x="1762001" y="74114"/>
                </a:cubicBezTo>
                <a:lnTo>
                  <a:pt x="1747656" y="74114"/>
                </a:lnTo>
                <a:cubicBezTo>
                  <a:pt x="1744469" y="69332"/>
                  <a:pt x="1738890" y="66144"/>
                  <a:pt x="1730921" y="64551"/>
                </a:cubicBezTo>
                <a:lnTo>
                  <a:pt x="1723749" y="69332"/>
                </a:lnTo>
                <a:lnTo>
                  <a:pt x="1723749" y="66941"/>
                </a:lnTo>
                <a:cubicBezTo>
                  <a:pt x="1723749" y="58972"/>
                  <a:pt x="1730124" y="53394"/>
                  <a:pt x="1742875" y="50206"/>
                </a:cubicBezTo>
                <a:lnTo>
                  <a:pt x="1764392" y="52597"/>
                </a:lnTo>
                <a:lnTo>
                  <a:pt x="1769173" y="47815"/>
                </a:lnTo>
                <a:lnTo>
                  <a:pt x="1769173" y="40643"/>
                </a:lnTo>
                <a:lnTo>
                  <a:pt x="1764392" y="33471"/>
                </a:lnTo>
                <a:lnTo>
                  <a:pt x="1764392" y="16735"/>
                </a:lnTo>
                <a:cubicBezTo>
                  <a:pt x="1764392" y="15141"/>
                  <a:pt x="1770767" y="11157"/>
                  <a:pt x="1783518" y="4781"/>
                </a:cubicBezTo>
                <a:close/>
                <a:moveTo>
                  <a:pt x="1109319" y="0"/>
                </a:moveTo>
                <a:lnTo>
                  <a:pt x="1116492" y="0"/>
                </a:lnTo>
                <a:lnTo>
                  <a:pt x="1130836" y="28689"/>
                </a:lnTo>
                <a:lnTo>
                  <a:pt x="1140400" y="33471"/>
                </a:lnTo>
                <a:cubicBezTo>
                  <a:pt x="1156338" y="14344"/>
                  <a:pt x="1168292" y="4781"/>
                  <a:pt x="1176261" y="4781"/>
                </a:cubicBezTo>
                <a:lnTo>
                  <a:pt x="1183433" y="4781"/>
                </a:lnTo>
                <a:lnTo>
                  <a:pt x="1192996" y="14344"/>
                </a:lnTo>
                <a:lnTo>
                  <a:pt x="1192996" y="31080"/>
                </a:lnTo>
                <a:cubicBezTo>
                  <a:pt x="1192996" y="37455"/>
                  <a:pt x="1173870" y="47018"/>
                  <a:pt x="1135618" y="59769"/>
                </a:cubicBezTo>
                <a:cubicBezTo>
                  <a:pt x="1130836" y="51800"/>
                  <a:pt x="1123664" y="47815"/>
                  <a:pt x="1114101" y="47815"/>
                </a:cubicBezTo>
                <a:cubicBezTo>
                  <a:pt x="1110913" y="52597"/>
                  <a:pt x="1107726" y="54987"/>
                  <a:pt x="1104538" y="54987"/>
                </a:cubicBezTo>
                <a:lnTo>
                  <a:pt x="1099756" y="54987"/>
                </a:lnTo>
                <a:lnTo>
                  <a:pt x="1080630" y="50206"/>
                </a:lnTo>
                <a:lnTo>
                  <a:pt x="1066285" y="54987"/>
                </a:lnTo>
                <a:lnTo>
                  <a:pt x="1066285" y="50206"/>
                </a:lnTo>
                <a:cubicBezTo>
                  <a:pt x="1071067" y="42237"/>
                  <a:pt x="1077442" y="38252"/>
                  <a:pt x="1085412" y="38252"/>
                </a:cubicBezTo>
                <a:lnTo>
                  <a:pt x="1104538" y="38252"/>
                </a:lnTo>
                <a:lnTo>
                  <a:pt x="1111710" y="31080"/>
                </a:lnTo>
                <a:lnTo>
                  <a:pt x="1109319" y="11954"/>
                </a:ln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Tree>
    <p:extLst>
      <p:ext uri="{BB962C8B-B14F-4D97-AF65-F5344CB8AC3E}">
        <p14:creationId xmlns:p14="http://schemas.microsoft.com/office/powerpoint/2010/main" val="30013974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2CF08E0E-E0CD-8560-8F33-103F050E1039}"/>
            </a:ext>
          </a:extLst>
        </p:cNvPr>
        <p:cNvGrpSpPr/>
        <p:nvPr/>
      </p:nvGrpSpPr>
      <p:grpSpPr>
        <a:xfrm>
          <a:off x="0" y="0"/>
          <a:ext cx="0" cy="0"/>
          <a:chOff x="0" y="0"/>
          <a:chExt cx="0" cy="0"/>
        </a:xfrm>
      </p:grpSpPr>
      <p:sp>
        <p:nvSpPr>
          <p:cNvPr id="10" name="Background frame">
            <a:extLst>
              <a:ext uri="{FF2B5EF4-FFF2-40B4-BE49-F238E27FC236}">
                <a16:creationId xmlns:a16="http://schemas.microsoft.com/office/drawing/2014/main" id="{4035E160-7FC2-69B7-658B-6C88A35A1679}"/>
              </a:ext>
            </a:extLst>
          </p:cNvPr>
          <p:cNvSpPr/>
          <p:nvPr/>
        </p:nvSpPr>
        <p:spPr>
          <a:xfrm>
            <a:off x="9144000" y="1546698"/>
            <a:ext cx="7912045" cy="1566872"/>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6A9EF26E-EFE5-474D-AB5F-A84F0B04AF7B}"/>
              </a:ext>
            </a:extLst>
          </p:cNvPr>
          <p:cNvSpPr/>
          <p:nvPr/>
        </p:nvSpPr>
        <p:spPr>
          <a:xfrm>
            <a:off x="9148517" y="3435744"/>
            <a:ext cx="7912045" cy="1447541"/>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F5662E0E-F6C5-16A8-0186-B44DD8E96457}"/>
              </a:ext>
            </a:extLst>
          </p:cNvPr>
          <p:cNvSpPr txBox="1"/>
          <p:nvPr/>
        </p:nvSpPr>
        <p:spPr>
          <a:xfrm>
            <a:off x="1932841" y="1444743"/>
            <a:ext cx="5975484"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Palm </a:t>
            </a:r>
          </a:p>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Trees</a:t>
            </a:r>
            <a:endParaRPr sz="1600" dirty="0">
              <a:solidFill>
                <a:srgbClr val="4B116F"/>
              </a:solidFill>
              <a:latin typeface="+mj-lt"/>
            </a:endParaRPr>
          </a:p>
        </p:txBody>
      </p:sp>
      <p:sp>
        <p:nvSpPr>
          <p:cNvPr id="3" name="Google Shape;203;p22">
            <a:extLst>
              <a:ext uri="{FF2B5EF4-FFF2-40B4-BE49-F238E27FC236}">
                <a16:creationId xmlns:a16="http://schemas.microsoft.com/office/drawing/2014/main" id="{851B1489-209B-9052-9359-30FCC7BA8F2B}"/>
              </a:ext>
            </a:extLst>
          </p:cNvPr>
          <p:cNvSpPr txBox="1"/>
          <p:nvPr/>
        </p:nvSpPr>
        <p:spPr>
          <a:xfrm>
            <a:off x="1932842" y="3501521"/>
            <a:ext cx="6527418" cy="3170058"/>
          </a:xfrm>
          <a:prstGeom prst="rect">
            <a:avLst/>
          </a:prstGeom>
          <a:noFill/>
          <a:ln>
            <a:noFill/>
          </a:ln>
        </p:spPr>
        <p:txBody>
          <a:bodyPr spcFirstLastPara="1" wrap="square" lIns="91425" tIns="45700" rIns="91425" bIns="45700" anchor="t" anchorCtr="0">
            <a:spAutoFit/>
          </a:bodyPr>
          <a:lstStyle/>
          <a:p>
            <a:pPr marL="342900" marR="0" lvl="0" indent="-342900" algn="l" rtl="0">
              <a:lnSpc>
                <a:spcPct val="150000"/>
              </a:lnSpc>
              <a:spcBef>
                <a:spcPts val="0"/>
              </a:spcBef>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[A] What is unique about the palm tree?</a:t>
            </a:r>
          </a:p>
          <a:p>
            <a:pPr marL="342900" lvl="5"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Can survive in extreme heat;</a:t>
            </a:r>
          </a:p>
          <a:p>
            <a:pPr marL="342900" lvl="5"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Have a long life and durability;</a:t>
            </a:r>
          </a:p>
          <a:p>
            <a:pPr marL="342900" lvl="5" indent="-342900">
              <a:lnSpc>
                <a:spcPct val="150000"/>
              </a:lnSpc>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Produce abundant fruit: variety of flavours, colours and textures. </a:t>
            </a:r>
          </a:p>
        </p:txBody>
      </p:sp>
      <p:sp>
        <p:nvSpPr>
          <p:cNvPr id="2" name="Freeform: Shape 1">
            <a:extLst>
              <a:ext uri="{FF2B5EF4-FFF2-40B4-BE49-F238E27FC236}">
                <a16:creationId xmlns:a16="http://schemas.microsoft.com/office/drawing/2014/main" id="{65621E28-1923-65C2-0C23-87D65885F5D9}"/>
              </a:ext>
            </a:extLst>
          </p:cNvPr>
          <p:cNvSpPr/>
          <p:nvPr/>
        </p:nvSpPr>
        <p:spPr>
          <a:xfrm>
            <a:off x="10275856" y="2046479"/>
            <a:ext cx="5605881" cy="567309"/>
          </a:xfrm>
          <a:custGeom>
            <a:avLst/>
            <a:gdLst/>
            <a:ahLst/>
            <a:cxnLst/>
            <a:rect l="l" t="t" r="r" b="b"/>
            <a:pathLst>
              <a:path w="5605881" h="567309">
                <a:moveTo>
                  <a:pt x="591235" y="524333"/>
                </a:moveTo>
                <a:cubicBezTo>
                  <a:pt x="600074" y="531038"/>
                  <a:pt x="606628" y="536982"/>
                  <a:pt x="610895" y="542163"/>
                </a:cubicBezTo>
                <a:cubicBezTo>
                  <a:pt x="607847" y="544907"/>
                  <a:pt x="604647" y="547955"/>
                  <a:pt x="601294" y="551307"/>
                </a:cubicBezTo>
                <a:cubicBezTo>
                  <a:pt x="597941" y="554660"/>
                  <a:pt x="594588" y="558470"/>
                  <a:pt x="591235" y="562737"/>
                </a:cubicBezTo>
                <a:cubicBezTo>
                  <a:pt x="586664" y="556946"/>
                  <a:pt x="580720" y="550850"/>
                  <a:pt x="573405" y="544449"/>
                </a:cubicBezTo>
                <a:cubicBezTo>
                  <a:pt x="575843" y="540792"/>
                  <a:pt x="578586" y="537287"/>
                  <a:pt x="581634" y="533934"/>
                </a:cubicBezTo>
                <a:cubicBezTo>
                  <a:pt x="584682" y="530581"/>
                  <a:pt x="587882" y="527381"/>
                  <a:pt x="591235" y="524333"/>
                </a:cubicBezTo>
                <a:close/>
                <a:moveTo>
                  <a:pt x="221284" y="524333"/>
                </a:moveTo>
                <a:cubicBezTo>
                  <a:pt x="224028" y="527076"/>
                  <a:pt x="226999" y="529971"/>
                  <a:pt x="230200" y="533019"/>
                </a:cubicBezTo>
                <a:cubicBezTo>
                  <a:pt x="233400" y="536067"/>
                  <a:pt x="236372" y="539115"/>
                  <a:pt x="239115" y="542163"/>
                </a:cubicBezTo>
                <a:cubicBezTo>
                  <a:pt x="236677" y="545821"/>
                  <a:pt x="233934" y="549402"/>
                  <a:pt x="230886" y="552908"/>
                </a:cubicBezTo>
                <a:cubicBezTo>
                  <a:pt x="227838" y="556413"/>
                  <a:pt x="224637" y="559689"/>
                  <a:pt x="221284" y="562737"/>
                </a:cubicBezTo>
                <a:cubicBezTo>
                  <a:pt x="217322" y="559689"/>
                  <a:pt x="213664" y="556641"/>
                  <a:pt x="210312" y="553593"/>
                </a:cubicBezTo>
                <a:cubicBezTo>
                  <a:pt x="206959" y="550545"/>
                  <a:pt x="204063" y="547650"/>
                  <a:pt x="201625" y="544907"/>
                </a:cubicBezTo>
                <a:cubicBezTo>
                  <a:pt x="204978" y="541859"/>
                  <a:pt x="208254" y="538658"/>
                  <a:pt x="211455" y="535305"/>
                </a:cubicBezTo>
                <a:cubicBezTo>
                  <a:pt x="214655" y="531953"/>
                  <a:pt x="217932" y="528295"/>
                  <a:pt x="221284" y="524333"/>
                </a:cubicBezTo>
                <a:close/>
                <a:moveTo>
                  <a:pt x="3385184" y="506959"/>
                </a:moveTo>
                <a:lnTo>
                  <a:pt x="3385184" y="511531"/>
                </a:lnTo>
                <a:cubicBezTo>
                  <a:pt x="3385184" y="517017"/>
                  <a:pt x="3383203" y="520904"/>
                  <a:pt x="3379241" y="523190"/>
                </a:cubicBezTo>
                <a:cubicBezTo>
                  <a:pt x="3375278" y="525476"/>
                  <a:pt x="3369182" y="528143"/>
                  <a:pt x="3360953" y="531191"/>
                </a:cubicBezTo>
                <a:cubicBezTo>
                  <a:pt x="3356686" y="533019"/>
                  <a:pt x="3350056" y="535382"/>
                  <a:pt x="3341065" y="538277"/>
                </a:cubicBezTo>
                <a:cubicBezTo>
                  <a:pt x="3332073" y="541173"/>
                  <a:pt x="3320110" y="545059"/>
                  <a:pt x="3305174" y="549936"/>
                </a:cubicBezTo>
                <a:lnTo>
                  <a:pt x="3306546" y="533019"/>
                </a:lnTo>
                <a:cubicBezTo>
                  <a:pt x="3335198" y="524790"/>
                  <a:pt x="3361410" y="516103"/>
                  <a:pt x="3385184" y="506959"/>
                </a:cubicBezTo>
                <a:close/>
                <a:moveTo>
                  <a:pt x="3381527" y="483185"/>
                </a:moveTo>
                <a:lnTo>
                  <a:pt x="3381984" y="487757"/>
                </a:lnTo>
                <a:cubicBezTo>
                  <a:pt x="3382594" y="492329"/>
                  <a:pt x="3381374" y="495605"/>
                  <a:pt x="3378326" y="497586"/>
                </a:cubicBezTo>
                <a:cubicBezTo>
                  <a:pt x="3375278" y="499568"/>
                  <a:pt x="3370402" y="501930"/>
                  <a:pt x="3363696" y="504673"/>
                </a:cubicBezTo>
                <a:cubicBezTo>
                  <a:pt x="3359124" y="506807"/>
                  <a:pt x="3352038" y="509550"/>
                  <a:pt x="3342436" y="512903"/>
                </a:cubicBezTo>
                <a:cubicBezTo>
                  <a:pt x="3332835" y="516255"/>
                  <a:pt x="3319348" y="520675"/>
                  <a:pt x="3301974" y="526161"/>
                </a:cubicBezTo>
                <a:lnTo>
                  <a:pt x="3303346" y="509245"/>
                </a:lnTo>
                <a:cubicBezTo>
                  <a:pt x="3317671" y="504978"/>
                  <a:pt x="3331464" y="500711"/>
                  <a:pt x="3344722" y="496443"/>
                </a:cubicBezTo>
                <a:cubicBezTo>
                  <a:pt x="3357981" y="492176"/>
                  <a:pt x="3370250" y="487757"/>
                  <a:pt x="3381527" y="483185"/>
                </a:cubicBezTo>
                <a:close/>
                <a:moveTo>
                  <a:pt x="4008806" y="478689"/>
                </a:moveTo>
                <a:lnTo>
                  <a:pt x="4009262" y="484175"/>
                </a:lnTo>
                <a:cubicBezTo>
                  <a:pt x="4008653" y="493319"/>
                  <a:pt x="4004843" y="499720"/>
                  <a:pt x="3997832" y="503378"/>
                </a:cubicBezTo>
                <a:cubicBezTo>
                  <a:pt x="3989908" y="507340"/>
                  <a:pt x="3979620" y="511683"/>
                  <a:pt x="3966972" y="516408"/>
                </a:cubicBezTo>
                <a:cubicBezTo>
                  <a:pt x="3954322" y="521132"/>
                  <a:pt x="3939463" y="526238"/>
                  <a:pt x="3922394" y="531724"/>
                </a:cubicBezTo>
                <a:lnTo>
                  <a:pt x="3926052" y="508407"/>
                </a:lnTo>
                <a:cubicBezTo>
                  <a:pt x="3946168" y="501396"/>
                  <a:pt x="3963009" y="495529"/>
                  <a:pt x="3976573" y="490805"/>
                </a:cubicBezTo>
                <a:cubicBezTo>
                  <a:pt x="3990136" y="486080"/>
                  <a:pt x="4000880" y="482042"/>
                  <a:pt x="4008806" y="478689"/>
                </a:cubicBezTo>
                <a:close/>
                <a:moveTo>
                  <a:pt x="1551356" y="478689"/>
                </a:moveTo>
                <a:lnTo>
                  <a:pt x="1551813" y="484175"/>
                </a:lnTo>
                <a:cubicBezTo>
                  <a:pt x="1551203" y="493319"/>
                  <a:pt x="1547393" y="499720"/>
                  <a:pt x="1540383" y="503378"/>
                </a:cubicBezTo>
                <a:cubicBezTo>
                  <a:pt x="1532458" y="507340"/>
                  <a:pt x="1522171" y="511683"/>
                  <a:pt x="1509522" y="516408"/>
                </a:cubicBezTo>
                <a:cubicBezTo>
                  <a:pt x="1496872" y="521132"/>
                  <a:pt x="1482014" y="526238"/>
                  <a:pt x="1464945" y="531724"/>
                </a:cubicBezTo>
                <a:lnTo>
                  <a:pt x="1468602" y="508407"/>
                </a:lnTo>
                <a:cubicBezTo>
                  <a:pt x="1488719" y="501396"/>
                  <a:pt x="1505559" y="495529"/>
                  <a:pt x="1519123" y="490805"/>
                </a:cubicBezTo>
                <a:cubicBezTo>
                  <a:pt x="1532686" y="486080"/>
                  <a:pt x="1543431" y="482042"/>
                  <a:pt x="1551356" y="478689"/>
                </a:cubicBezTo>
                <a:close/>
                <a:moveTo>
                  <a:pt x="1185138" y="464897"/>
                </a:moveTo>
                <a:cubicBezTo>
                  <a:pt x="1186967" y="467030"/>
                  <a:pt x="1190244" y="470459"/>
                  <a:pt x="1194968" y="475184"/>
                </a:cubicBezTo>
                <a:cubicBezTo>
                  <a:pt x="1199692" y="479908"/>
                  <a:pt x="1205865" y="485928"/>
                  <a:pt x="1213485" y="493243"/>
                </a:cubicBezTo>
                <a:cubicBezTo>
                  <a:pt x="1209827" y="498425"/>
                  <a:pt x="1205712" y="503682"/>
                  <a:pt x="1201140" y="509016"/>
                </a:cubicBezTo>
                <a:cubicBezTo>
                  <a:pt x="1196568" y="514350"/>
                  <a:pt x="1191539" y="519761"/>
                  <a:pt x="1186053" y="525247"/>
                </a:cubicBezTo>
                <a:cubicBezTo>
                  <a:pt x="1178738" y="519456"/>
                  <a:pt x="1172489" y="514122"/>
                  <a:pt x="1167307" y="509245"/>
                </a:cubicBezTo>
                <a:cubicBezTo>
                  <a:pt x="1162126" y="504368"/>
                  <a:pt x="1157859" y="500101"/>
                  <a:pt x="1154506" y="496443"/>
                </a:cubicBezTo>
                <a:cubicBezTo>
                  <a:pt x="1159383" y="491871"/>
                  <a:pt x="1164412" y="486918"/>
                  <a:pt x="1169593" y="481584"/>
                </a:cubicBezTo>
                <a:cubicBezTo>
                  <a:pt x="1174775" y="476250"/>
                  <a:pt x="1179957" y="470688"/>
                  <a:pt x="1185138" y="464897"/>
                </a:cubicBezTo>
                <a:close/>
                <a:moveTo>
                  <a:pt x="4308957" y="463982"/>
                </a:moveTo>
                <a:cubicBezTo>
                  <a:pt x="4317796" y="474041"/>
                  <a:pt x="4328464" y="484709"/>
                  <a:pt x="4340960" y="495986"/>
                </a:cubicBezTo>
                <a:cubicBezTo>
                  <a:pt x="4337608" y="500863"/>
                  <a:pt x="4333264" y="506349"/>
                  <a:pt x="4327930" y="512445"/>
                </a:cubicBezTo>
                <a:cubicBezTo>
                  <a:pt x="4322596" y="518541"/>
                  <a:pt x="4316577" y="524942"/>
                  <a:pt x="4309872" y="531648"/>
                </a:cubicBezTo>
                <a:cubicBezTo>
                  <a:pt x="4302252" y="525552"/>
                  <a:pt x="4295546" y="519837"/>
                  <a:pt x="4289754" y="514503"/>
                </a:cubicBezTo>
                <a:cubicBezTo>
                  <a:pt x="4283963" y="509169"/>
                  <a:pt x="4279086" y="504216"/>
                  <a:pt x="4275124" y="499644"/>
                </a:cubicBezTo>
                <a:cubicBezTo>
                  <a:pt x="4281525" y="493243"/>
                  <a:pt x="4287545" y="487147"/>
                  <a:pt x="4293184" y="481356"/>
                </a:cubicBezTo>
                <a:cubicBezTo>
                  <a:pt x="4298822" y="475565"/>
                  <a:pt x="4304080" y="469773"/>
                  <a:pt x="4308957" y="463982"/>
                </a:cubicBezTo>
                <a:close/>
                <a:moveTo>
                  <a:pt x="1248689" y="458496"/>
                </a:moveTo>
                <a:cubicBezTo>
                  <a:pt x="1249908" y="459410"/>
                  <a:pt x="1252804" y="462230"/>
                  <a:pt x="1257376" y="466954"/>
                </a:cubicBezTo>
                <a:cubicBezTo>
                  <a:pt x="1261948" y="471678"/>
                  <a:pt x="1268501" y="478308"/>
                  <a:pt x="1277036" y="486842"/>
                </a:cubicBezTo>
                <a:cubicBezTo>
                  <a:pt x="1273987" y="491109"/>
                  <a:pt x="1270178" y="495910"/>
                  <a:pt x="1265606" y="501244"/>
                </a:cubicBezTo>
                <a:cubicBezTo>
                  <a:pt x="1261034" y="506578"/>
                  <a:pt x="1255700" y="512293"/>
                  <a:pt x="1249604" y="518389"/>
                </a:cubicBezTo>
                <a:cubicBezTo>
                  <a:pt x="1236497" y="508026"/>
                  <a:pt x="1226134" y="498577"/>
                  <a:pt x="1218514" y="490043"/>
                </a:cubicBezTo>
                <a:cubicBezTo>
                  <a:pt x="1227353" y="482118"/>
                  <a:pt x="1237411" y="471602"/>
                  <a:pt x="1248689" y="458496"/>
                </a:cubicBezTo>
                <a:close/>
                <a:moveTo>
                  <a:pt x="2846298" y="429235"/>
                </a:moveTo>
                <a:cubicBezTo>
                  <a:pt x="2845384" y="429235"/>
                  <a:pt x="2843784" y="429387"/>
                  <a:pt x="2841498" y="429692"/>
                </a:cubicBezTo>
                <a:cubicBezTo>
                  <a:pt x="2839212" y="429997"/>
                  <a:pt x="2836544" y="430607"/>
                  <a:pt x="2833497" y="431521"/>
                </a:cubicBezTo>
                <a:cubicBezTo>
                  <a:pt x="2837154" y="448590"/>
                  <a:pt x="2843860" y="461391"/>
                  <a:pt x="2853614" y="469926"/>
                </a:cubicBezTo>
                <a:cubicBezTo>
                  <a:pt x="2863367" y="478460"/>
                  <a:pt x="2875864" y="482727"/>
                  <a:pt x="2891104" y="482727"/>
                </a:cubicBezTo>
                <a:cubicBezTo>
                  <a:pt x="2896285" y="482727"/>
                  <a:pt x="2901162" y="481965"/>
                  <a:pt x="2905734" y="480441"/>
                </a:cubicBezTo>
                <a:cubicBezTo>
                  <a:pt x="2910306" y="478917"/>
                  <a:pt x="2914726" y="476479"/>
                  <a:pt x="2918993" y="473126"/>
                </a:cubicBezTo>
                <a:cubicBezTo>
                  <a:pt x="2914116" y="464287"/>
                  <a:pt x="2907868" y="456591"/>
                  <a:pt x="2900248" y="450038"/>
                </a:cubicBezTo>
                <a:cubicBezTo>
                  <a:pt x="2892628" y="443484"/>
                  <a:pt x="2884170" y="438379"/>
                  <a:pt x="2874873" y="434721"/>
                </a:cubicBezTo>
                <a:cubicBezTo>
                  <a:pt x="2865577" y="431064"/>
                  <a:pt x="2856052" y="429235"/>
                  <a:pt x="2846298" y="429235"/>
                </a:cubicBezTo>
                <a:close/>
                <a:moveTo>
                  <a:pt x="154990" y="323165"/>
                </a:moveTo>
                <a:cubicBezTo>
                  <a:pt x="163220" y="337185"/>
                  <a:pt x="168706" y="349835"/>
                  <a:pt x="171450" y="361112"/>
                </a:cubicBezTo>
                <a:cubicBezTo>
                  <a:pt x="172669" y="365379"/>
                  <a:pt x="174117" y="371933"/>
                  <a:pt x="175793" y="380772"/>
                </a:cubicBezTo>
                <a:cubicBezTo>
                  <a:pt x="177469" y="389611"/>
                  <a:pt x="179222" y="399517"/>
                  <a:pt x="181051" y="410490"/>
                </a:cubicBezTo>
                <a:cubicBezTo>
                  <a:pt x="182880" y="421463"/>
                  <a:pt x="184404" y="432740"/>
                  <a:pt x="185623" y="444323"/>
                </a:cubicBezTo>
                <a:cubicBezTo>
                  <a:pt x="188061" y="459258"/>
                  <a:pt x="191338" y="470154"/>
                  <a:pt x="195453" y="477012"/>
                </a:cubicBezTo>
                <a:cubicBezTo>
                  <a:pt x="199567" y="483870"/>
                  <a:pt x="206197" y="488823"/>
                  <a:pt x="215341" y="491871"/>
                </a:cubicBezTo>
                <a:lnTo>
                  <a:pt x="227228" y="496443"/>
                </a:lnTo>
                <a:lnTo>
                  <a:pt x="221284" y="514731"/>
                </a:lnTo>
                <a:lnTo>
                  <a:pt x="191109" y="504216"/>
                </a:lnTo>
                <a:cubicBezTo>
                  <a:pt x="173736" y="498425"/>
                  <a:pt x="160553" y="489814"/>
                  <a:pt x="151561" y="478384"/>
                </a:cubicBezTo>
                <a:cubicBezTo>
                  <a:pt x="142570" y="466954"/>
                  <a:pt x="137922" y="453467"/>
                  <a:pt x="137617" y="437922"/>
                </a:cubicBezTo>
                <a:cubicBezTo>
                  <a:pt x="136702" y="422377"/>
                  <a:pt x="136855" y="399669"/>
                  <a:pt x="138074" y="369799"/>
                </a:cubicBezTo>
                <a:cubicBezTo>
                  <a:pt x="138379" y="363093"/>
                  <a:pt x="138531" y="356769"/>
                  <a:pt x="138531" y="350825"/>
                </a:cubicBezTo>
                <a:cubicBezTo>
                  <a:pt x="138531" y="344882"/>
                  <a:pt x="138531" y="339167"/>
                  <a:pt x="138531" y="333680"/>
                </a:cubicBezTo>
                <a:close/>
                <a:moveTo>
                  <a:pt x="5523128" y="318135"/>
                </a:moveTo>
                <a:cubicBezTo>
                  <a:pt x="5515813" y="318135"/>
                  <a:pt x="5509183" y="320269"/>
                  <a:pt x="5503240" y="324536"/>
                </a:cubicBezTo>
                <a:cubicBezTo>
                  <a:pt x="5497296" y="328803"/>
                  <a:pt x="5492800" y="334290"/>
                  <a:pt x="5489752" y="340995"/>
                </a:cubicBezTo>
                <a:cubicBezTo>
                  <a:pt x="5487618" y="345872"/>
                  <a:pt x="5486552" y="350901"/>
                  <a:pt x="5486552" y="356083"/>
                </a:cubicBezTo>
                <a:cubicBezTo>
                  <a:pt x="5486552" y="365837"/>
                  <a:pt x="5490590" y="373228"/>
                  <a:pt x="5498668" y="378257"/>
                </a:cubicBezTo>
                <a:cubicBezTo>
                  <a:pt x="5506745" y="383286"/>
                  <a:pt x="5518099" y="385801"/>
                  <a:pt x="5532730" y="385801"/>
                </a:cubicBezTo>
                <a:cubicBezTo>
                  <a:pt x="5540044" y="385801"/>
                  <a:pt x="5547130" y="385191"/>
                  <a:pt x="5553989" y="383972"/>
                </a:cubicBezTo>
                <a:cubicBezTo>
                  <a:pt x="5560846" y="382753"/>
                  <a:pt x="5568543" y="380619"/>
                  <a:pt x="5577078" y="377571"/>
                </a:cubicBezTo>
                <a:cubicBezTo>
                  <a:pt x="5574029" y="366903"/>
                  <a:pt x="5569458" y="356769"/>
                  <a:pt x="5563362" y="347168"/>
                </a:cubicBezTo>
                <a:cubicBezTo>
                  <a:pt x="5557265" y="337566"/>
                  <a:pt x="5550560" y="330327"/>
                  <a:pt x="5543245" y="325451"/>
                </a:cubicBezTo>
                <a:cubicBezTo>
                  <a:pt x="5536234" y="320574"/>
                  <a:pt x="5529529" y="318135"/>
                  <a:pt x="5523128" y="318135"/>
                </a:cubicBezTo>
                <a:close/>
                <a:moveTo>
                  <a:pt x="1537640" y="304419"/>
                </a:moveTo>
                <a:cubicBezTo>
                  <a:pt x="1523924" y="304419"/>
                  <a:pt x="1507769" y="311049"/>
                  <a:pt x="1489176" y="324308"/>
                </a:cubicBezTo>
                <a:cubicBezTo>
                  <a:pt x="1470584" y="337566"/>
                  <a:pt x="1450772" y="356540"/>
                  <a:pt x="1429740" y="381229"/>
                </a:cubicBezTo>
                <a:cubicBezTo>
                  <a:pt x="1440408" y="383058"/>
                  <a:pt x="1450695" y="384429"/>
                  <a:pt x="1460601" y="385344"/>
                </a:cubicBezTo>
                <a:cubicBezTo>
                  <a:pt x="1470507" y="386258"/>
                  <a:pt x="1480185" y="386715"/>
                  <a:pt x="1489634" y="386715"/>
                </a:cubicBezTo>
                <a:cubicBezTo>
                  <a:pt x="1510970" y="386715"/>
                  <a:pt x="1531391" y="383896"/>
                  <a:pt x="1550898" y="378257"/>
                </a:cubicBezTo>
                <a:cubicBezTo>
                  <a:pt x="1570406" y="372618"/>
                  <a:pt x="1591132" y="364160"/>
                  <a:pt x="1613078" y="352883"/>
                </a:cubicBezTo>
                <a:cubicBezTo>
                  <a:pt x="1600886" y="336728"/>
                  <a:pt x="1588312" y="324612"/>
                  <a:pt x="1575358" y="316535"/>
                </a:cubicBezTo>
                <a:cubicBezTo>
                  <a:pt x="1562404" y="308458"/>
                  <a:pt x="1549832" y="304419"/>
                  <a:pt x="1537640" y="304419"/>
                </a:cubicBezTo>
                <a:close/>
                <a:moveTo>
                  <a:pt x="3719169" y="303505"/>
                </a:moveTo>
                <a:cubicBezTo>
                  <a:pt x="3713988" y="303505"/>
                  <a:pt x="3708196" y="305334"/>
                  <a:pt x="3701796" y="308991"/>
                </a:cubicBezTo>
                <a:cubicBezTo>
                  <a:pt x="3695394" y="312649"/>
                  <a:pt x="3688842" y="317907"/>
                  <a:pt x="3682136" y="324765"/>
                </a:cubicBezTo>
                <a:cubicBezTo>
                  <a:pt x="3675430" y="331623"/>
                  <a:pt x="3668877" y="339776"/>
                  <a:pt x="3662476" y="349225"/>
                </a:cubicBezTo>
                <a:cubicBezTo>
                  <a:pt x="3668268" y="355931"/>
                  <a:pt x="3675049" y="361798"/>
                  <a:pt x="3682822" y="366827"/>
                </a:cubicBezTo>
                <a:cubicBezTo>
                  <a:pt x="3690594" y="371856"/>
                  <a:pt x="3698595" y="375743"/>
                  <a:pt x="3706824" y="378486"/>
                </a:cubicBezTo>
                <a:cubicBezTo>
                  <a:pt x="3724808" y="372999"/>
                  <a:pt x="3740048" y="364922"/>
                  <a:pt x="3752544" y="354254"/>
                </a:cubicBezTo>
                <a:cubicBezTo>
                  <a:pt x="3750716" y="346329"/>
                  <a:pt x="3747668" y="338176"/>
                  <a:pt x="3743400" y="329794"/>
                </a:cubicBezTo>
                <a:cubicBezTo>
                  <a:pt x="3739134" y="321412"/>
                  <a:pt x="3734714" y="314935"/>
                  <a:pt x="3730142" y="310363"/>
                </a:cubicBezTo>
                <a:cubicBezTo>
                  <a:pt x="3726180" y="305791"/>
                  <a:pt x="3722522" y="303505"/>
                  <a:pt x="3719169" y="303505"/>
                </a:cubicBezTo>
                <a:close/>
                <a:moveTo>
                  <a:pt x="2423083" y="298476"/>
                </a:moveTo>
                <a:cubicBezTo>
                  <a:pt x="2409063" y="298476"/>
                  <a:pt x="2392604" y="305410"/>
                  <a:pt x="2373706" y="319278"/>
                </a:cubicBezTo>
                <a:cubicBezTo>
                  <a:pt x="2354808" y="333147"/>
                  <a:pt x="2334082" y="353492"/>
                  <a:pt x="2311526" y="380315"/>
                </a:cubicBezTo>
                <a:cubicBezTo>
                  <a:pt x="2317622" y="380315"/>
                  <a:pt x="2324938" y="380010"/>
                  <a:pt x="2333472" y="379400"/>
                </a:cubicBezTo>
                <a:cubicBezTo>
                  <a:pt x="2342006" y="378791"/>
                  <a:pt x="2350922" y="378105"/>
                  <a:pt x="2360218" y="377343"/>
                </a:cubicBezTo>
                <a:cubicBezTo>
                  <a:pt x="2369515" y="376581"/>
                  <a:pt x="2378506" y="375590"/>
                  <a:pt x="2387193" y="374371"/>
                </a:cubicBezTo>
                <a:cubicBezTo>
                  <a:pt x="2395880" y="373152"/>
                  <a:pt x="2403271" y="371780"/>
                  <a:pt x="2409367" y="370256"/>
                </a:cubicBezTo>
                <a:cubicBezTo>
                  <a:pt x="2416378" y="368732"/>
                  <a:pt x="2423540" y="367056"/>
                  <a:pt x="2430856" y="365227"/>
                </a:cubicBezTo>
                <a:cubicBezTo>
                  <a:pt x="2438171" y="363398"/>
                  <a:pt x="2447010" y="360807"/>
                  <a:pt x="2457374" y="357455"/>
                </a:cubicBezTo>
                <a:cubicBezTo>
                  <a:pt x="2467737" y="354102"/>
                  <a:pt x="2480690" y="349987"/>
                  <a:pt x="2496236" y="345110"/>
                </a:cubicBezTo>
                <a:cubicBezTo>
                  <a:pt x="2487396" y="333833"/>
                  <a:pt x="2479014" y="324841"/>
                  <a:pt x="2471090" y="318135"/>
                </a:cubicBezTo>
                <a:cubicBezTo>
                  <a:pt x="2463164" y="311430"/>
                  <a:pt x="2455392" y="306477"/>
                  <a:pt x="2447772" y="303276"/>
                </a:cubicBezTo>
                <a:cubicBezTo>
                  <a:pt x="2440152" y="300076"/>
                  <a:pt x="2431922" y="298476"/>
                  <a:pt x="2423083" y="298476"/>
                </a:cubicBezTo>
                <a:close/>
                <a:moveTo>
                  <a:pt x="2028444" y="294361"/>
                </a:moveTo>
                <a:cubicBezTo>
                  <a:pt x="2020214" y="294361"/>
                  <a:pt x="2012137" y="295199"/>
                  <a:pt x="2004212" y="296876"/>
                </a:cubicBezTo>
                <a:cubicBezTo>
                  <a:pt x="1996287" y="298552"/>
                  <a:pt x="1987600" y="301676"/>
                  <a:pt x="1978152" y="306248"/>
                </a:cubicBezTo>
                <a:cubicBezTo>
                  <a:pt x="1980590" y="308077"/>
                  <a:pt x="1982952" y="309982"/>
                  <a:pt x="1985238" y="311963"/>
                </a:cubicBezTo>
                <a:cubicBezTo>
                  <a:pt x="1987524" y="313944"/>
                  <a:pt x="1990039" y="316307"/>
                  <a:pt x="1992782" y="319050"/>
                </a:cubicBezTo>
                <a:cubicBezTo>
                  <a:pt x="1996440" y="322707"/>
                  <a:pt x="2000478" y="326975"/>
                  <a:pt x="2004898" y="331851"/>
                </a:cubicBezTo>
                <a:cubicBezTo>
                  <a:pt x="2009317" y="336728"/>
                  <a:pt x="2014118" y="342215"/>
                  <a:pt x="2019300" y="348311"/>
                </a:cubicBezTo>
                <a:lnTo>
                  <a:pt x="2030730" y="360655"/>
                </a:lnTo>
                <a:cubicBezTo>
                  <a:pt x="2036216" y="356083"/>
                  <a:pt x="2040864" y="351968"/>
                  <a:pt x="2044674" y="348311"/>
                </a:cubicBezTo>
                <a:cubicBezTo>
                  <a:pt x="2048484" y="344653"/>
                  <a:pt x="2051456" y="341148"/>
                  <a:pt x="2053590" y="337795"/>
                </a:cubicBezTo>
                <a:cubicBezTo>
                  <a:pt x="2057247" y="332309"/>
                  <a:pt x="2059076" y="326517"/>
                  <a:pt x="2059076" y="320421"/>
                </a:cubicBezTo>
                <a:cubicBezTo>
                  <a:pt x="2059076" y="312192"/>
                  <a:pt x="2056104" y="305791"/>
                  <a:pt x="2050161" y="301219"/>
                </a:cubicBezTo>
                <a:cubicBezTo>
                  <a:pt x="2044217" y="296647"/>
                  <a:pt x="2036978" y="294361"/>
                  <a:pt x="2028444" y="294361"/>
                </a:cubicBezTo>
                <a:close/>
                <a:moveTo>
                  <a:pt x="699592" y="289789"/>
                </a:moveTo>
                <a:cubicBezTo>
                  <a:pt x="713612" y="289789"/>
                  <a:pt x="723519" y="299543"/>
                  <a:pt x="729310" y="319050"/>
                </a:cubicBezTo>
                <a:cubicBezTo>
                  <a:pt x="720470" y="321183"/>
                  <a:pt x="713079" y="322936"/>
                  <a:pt x="707136" y="324308"/>
                </a:cubicBezTo>
                <a:cubicBezTo>
                  <a:pt x="701192" y="325679"/>
                  <a:pt x="696391" y="327127"/>
                  <a:pt x="692734" y="328651"/>
                </a:cubicBezTo>
                <a:cubicBezTo>
                  <a:pt x="689381" y="329870"/>
                  <a:pt x="686104" y="331166"/>
                  <a:pt x="682904" y="332537"/>
                </a:cubicBezTo>
                <a:cubicBezTo>
                  <a:pt x="679704" y="333909"/>
                  <a:pt x="676427" y="335509"/>
                  <a:pt x="673074" y="337338"/>
                </a:cubicBezTo>
                <a:cubicBezTo>
                  <a:pt x="674293" y="361112"/>
                  <a:pt x="675055" y="381153"/>
                  <a:pt x="675360" y="397460"/>
                </a:cubicBezTo>
                <a:cubicBezTo>
                  <a:pt x="675665" y="413766"/>
                  <a:pt x="675665" y="427254"/>
                  <a:pt x="675360" y="437922"/>
                </a:cubicBezTo>
                <a:cubicBezTo>
                  <a:pt x="674751" y="453771"/>
                  <a:pt x="669950" y="467335"/>
                  <a:pt x="660958" y="478613"/>
                </a:cubicBezTo>
                <a:cubicBezTo>
                  <a:pt x="651967" y="489890"/>
                  <a:pt x="638784" y="498425"/>
                  <a:pt x="621411" y="504216"/>
                </a:cubicBezTo>
                <a:lnTo>
                  <a:pt x="591235" y="514731"/>
                </a:lnTo>
                <a:lnTo>
                  <a:pt x="585292" y="496443"/>
                </a:lnTo>
                <a:lnTo>
                  <a:pt x="597636" y="491871"/>
                </a:lnTo>
                <a:cubicBezTo>
                  <a:pt x="607085" y="488214"/>
                  <a:pt x="613714" y="483032"/>
                  <a:pt x="617524" y="476327"/>
                </a:cubicBezTo>
                <a:cubicBezTo>
                  <a:pt x="621334" y="469621"/>
                  <a:pt x="624458" y="458953"/>
                  <a:pt x="626897" y="444323"/>
                </a:cubicBezTo>
                <a:cubicBezTo>
                  <a:pt x="627811" y="436703"/>
                  <a:pt x="629259" y="425044"/>
                  <a:pt x="631240" y="409347"/>
                </a:cubicBezTo>
                <a:cubicBezTo>
                  <a:pt x="633222" y="393650"/>
                  <a:pt x="635889" y="374219"/>
                  <a:pt x="639241" y="351054"/>
                </a:cubicBezTo>
                <a:cubicBezTo>
                  <a:pt x="639546" y="348920"/>
                  <a:pt x="640994" y="345186"/>
                  <a:pt x="643585" y="339852"/>
                </a:cubicBezTo>
                <a:cubicBezTo>
                  <a:pt x="646176" y="334518"/>
                  <a:pt x="649910" y="327432"/>
                  <a:pt x="654786" y="318593"/>
                </a:cubicBezTo>
                <a:lnTo>
                  <a:pt x="659815" y="309449"/>
                </a:lnTo>
                <a:cubicBezTo>
                  <a:pt x="666826" y="303657"/>
                  <a:pt x="673989" y="298933"/>
                  <a:pt x="681304" y="295275"/>
                </a:cubicBezTo>
                <a:cubicBezTo>
                  <a:pt x="688619" y="291618"/>
                  <a:pt x="694715" y="289789"/>
                  <a:pt x="699592" y="289789"/>
                </a:cubicBezTo>
                <a:close/>
                <a:moveTo>
                  <a:pt x="2873730" y="287503"/>
                </a:moveTo>
                <a:cubicBezTo>
                  <a:pt x="2859405" y="307925"/>
                  <a:pt x="2849118" y="325679"/>
                  <a:pt x="2842869" y="340767"/>
                </a:cubicBezTo>
                <a:cubicBezTo>
                  <a:pt x="2836620" y="355854"/>
                  <a:pt x="2832887" y="370409"/>
                  <a:pt x="2831668" y="384429"/>
                </a:cubicBezTo>
                <a:cubicBezTo>
                  <a:pt x="2843860" y="382905"/>
                  <a:pt x="2854909" y="380086"/>
                  <a:pt x="2864815" y="375971"/>
                </a:cubicBezTo>
                <a:cubicBezTo>
                  <a:pt x="2874721" y="371856"/>
                  <a:pt x="2883636" y="366599"/>
                  <a:pt x="2891561" y="360198"/>
                </a:cubicBezTo>
                <a:lnTo>
                  <a:pt x="2886532" y="340538"/>
                </a:lnTo>
                <a:cubicBezTo>
                  <a:pt x="2883179" y="328956"/>
                  <a:pt x="2880360" y="318745"/>
                  <a:pt x="2878074" y="309906"/>
                </a:cubicBezTo>
                <a:cubicBezTo>
                  <a:pt x="2875788" y="301067"/>
                  <a:pt x="2874340" y="293599"/>
                  <a:pt x="2873730" y="287503"/>
                </a:cubicBezTo>
                <a:close/>
                <a:moveTo>
                  <a:pt x="483108" y="280188"/>
                </a:moveTo>
                <a:cubicBezTo>
                  <a:pt x="491642" y="285065"/>
                  <a:pt x="499262" y="289637"/>
                  <a:pt x="505968" y="293904"/>
                </a:cubicBezTo>
                <a:cubicBezTo>
                  <a:pt x="512673" y="298171"/>
                  <a:pt x="518464" y="302286"/>
                  <a:pt x="523341" y="306248"/>
                </a:cubicBezTo>
                <a:cubicBezTo>
                  <a:pt x="532790" y="314478"/>
                  <a:pt x="537514" y="320269"/>
                  <a:pt x="537514" y="323622"/>
                </a:cubicBezTo>
                <a:cubicBezTo>
                  <a:pt x="537514" y="328803"/>
                  <a:pt x="527608" y="345872"/>
                  <a:pt x="507796" y="374828"/>
                </a:cubicBezTo>
                <a:cubicBezTo>
                  <a:pt x="499872" y="368732"/>
                  <a:pt x="492785" y="363551"/>
                  <a:pt x="486537" y="359283"/>
                </a:cubicBezTo>
                <a:cubicBezTo>
                  <a:pt x="480288" y="355016"/>
                  <a:pt x="474268" y="351054"/>
                  <a:pt x="468477" y="347396"/>
                </a:cubicBezTo>
                <a:cubicBezTo>
                  <a:pt x="462686" y="343739"/>
                  <a:pt x="456590" y="340233"/>
                  <a:pt x="450189" y="336881"/>
                </a:cubicBezTo>
                <a:cubicBezTo>
                  <a:pt x="453237" y="332004"/>
                  <a:pt x="456057" y="327127"/>
                  <a:pt x="458647" y="322250"/>
                </a:cubicBezTo>
                <a:cubicBezTo>
                  <a:pt x="461238" y="317373"/>
                  <a:pt x="463753" y="312649"/>
                  <a:pt x="466191" y="308077"/>
                </a:cubicBezTo>
                <a:cubicBezTo>
                  <a:pt x="468630" y="303200"/>
                  <a:pt x="471297" y="298476"/>
                  <a:pt x="474192" y="293904"/>
                </a:cubicBezTo>
                <a:cubicBezTo>
                  <a:pt x="477088" y="289332"/>
                  <a:pt x="480060" y="284760"/>
                  <a:pt x="483108" y="280188"/>
                </a:cubicBezTo>
                <a:close/>
                <a:moveTo>
                  <a:pt x="773658" y="279273"/>
                </a:moveTo>
                <a:cubicBezTo>
                  <a:pt x="790422" y="292685"/>
                  <a:pt x="803376" y="304572"/>
                  <a:pt x="812520" y="314935"/>
                </a:cubicBezTo>
                <a:cubicBezTo>
                  <a:pt x="805205" y="322250"/>
                  <a:pt x="798347" y="329261"/>
                  <a:pt x="791946" y="335966"/>
                </a:cubicBezTo>
                <a:cubicBezTo>
                  <a:pt x="785545" y="342672"/>
                  <a:pt x="779754" y="348920"/>
                  <a:pt x="774573" y="354711"/>
                </a:cubicBezTo>
                <a:cubicBezTo>
                  <a:pt x="770001" y="349225"/>
                  <a:pt x="764743" y="343586"/>
                  <a:pt x="758799" y="337795"/>
                </a:cubicBezTo>
                <a:cubicBezTo>
                  <a:pt x="752856" y="332004"/>
                  <a:pt x="746226" y="325755"/>
                  <a:pt x="738911" y="319050"/>
                </a:cubicBezTo>
                <a:cubicBezTo>
                  <a:pt x="743178" y="312649"/>
                  <a:pt x="748207" y="306172"/>
                  <a:pt x="753999" y="299619"/>
                </a:cubicBezTo>
                <a:cubicBezTo>
                  <a:pt x="759790" y="293066"/>
                  <a:pt x="766343" y="286284"/>
                  <a:pt x="773658" y="279273"/>
                </a:cubicBezTo>
                <a:close/>
                <a:moveTo>
                  <a:pt x="5530444" y="268758"/>
                </a:moveTo>
                <a:cubicBezTo>
                  <a:pt x="5543244" y="268758"/>
                  <a:pt x="5555360" y="274473"/>
                  <a:pt x="5566790" y="285903"/>
                </a:cubicBezTo>
                <a:cubicBezTo>
                  <a:pt x="5578220" y="297333"/>
                  <a:pt x="5587593" y="313259"/>
                  <a:pt x="5594908" y="333680"/>
                </a:cubicBezTo>
                <a:cubicBezTo>
                  <a:pt x="5598566" y="343739"/>
                  <a:pt x="5601309" y="353645"/>
                  <a:pt x="5603138" y="363398"/>
                </a:cubicBezTo>
                <a:cubicBezTo>
                  <a:pt x="5604966" y="373152"/>
                  <a:pt x="5605880" y="382905"/>
                  <a:pt x="5605881" y="392659"/>
                </a:cubicBezTo>
                <a:cubicBezTo>
                  <a:pt x="5605880" y="407594"/>
                  <a:pt x="5603594" y="422225"/>
                  <a:pt x="5599023" y="436550"/>
                </a:cubicBezTo>
                <a:cubicBezTo>
                  <a:pt x="5594450" y="450876"/>
                  <a:pt x="5588050" y="463906"/>
                  <a:pt x="5579820" y="475641"/>
                </a:cubicBezTo>
                <a:cubicBezTo>
                  <a:pt x="5571591" y="487376"/>
                  <a:pt x="5561838" y="497205"/>
                  <a:pt x="5550560" y="505130"/>
                </a:cubicBezTo>
                <a:cubicBezTo>
                  <a:pt x="5533796" y="516713"/>
                  <a:pt x="5515355" y="522504"/>
                  <a:pt x="5495238" y="522504"/>
                </a:cubicBezTo>
                <a:cubicBezTo>
                  <a:pt x="5490666" y="522504"/>
                  <a:pt x="5484342" y="520827"/>
                  <a:pt x="5476264" y="517475"/>
                </a:cubicBezTo>
                <a:cubicBezTo>
                  <a:pt x="5468188" y="514122"/>
                  <a:pt x="5459729" y="509778"/>
                  <a:pt x="5450890" y="504444"/>
                </a:cubicBezTo>
                <a:cubicBezTo>
                  <a:pt x="5442051" y="499110"/>
                  <a:pt x="5434126" y="493548"/>
                  <a:pt x="5427116" y="487757"/>
                </a:cubicBezTo>
                <a:lnTo>
                  <a:pt x="5434431" y="469926"/>
                </a:lnTo>
                <a:cubicBezTo>
                  <a:pt x="5442660" y="472364"/>
                  <a:pt x="5451118" y="474193"/>
                  <a:pt x="5459806" y="475412"/>
                </a:cubicBezTo>
                <a:cubicBezTo>
                  <a:pt x="5468492" y="476631"/>
                  <a:pt x="5477408" y="477241"/>
                  <a:pt x="5486552" y="477241"/>
                </a:cubicBezTo>
                <a:cubicBezTo>
                  <a:pt x="5510022" y="477241"/>
                  <a:pt x="5530366" y="471069"/>
                  <a:pt x="5547588" y="458724"/>
                </a:cubicBezTo>
                <a:cubicBezTo>
                  <a:pt x="5564808" y="446380"/>
                  <a:pt x="5577077" y="429083"/>
                  <a:pt x="5584392" y="406832"/>
                </a:cubicBezTo>
                <a:lnTo>
                  <a:pt x="5583936" y="403632"/>
                </a:lnTo>
                <a:cubicBezTo>
                  <a:pt x="5575096" y="412471"/>
                  <a:pt x="5565418" y="419405"/>
                  <a:pt x="5554904" y="424434"/>
                </a:cubicBezTo>
                <a:cubicBezTo>
                  <a:pt x="5544388" y="429464"/>
                  <a:pt x="5533796" y="431978"/>
                  <a:pt x="5523128" y="431978"/>
                </a:cubicBezTo>
                <a:cubicBezTo>
                  <a:pt x="5504535" y="431978"/>
                  <a:pt x="5490133" y="426492"/>
                  <a:pt x="5479922" y="415519"/>
                </a:cubicBezTo>
                <a:cubicBezTo>
                  <a:pt x="5469712" y="404546"/>
                  <a:pt x="5464606" y="389459"/>
                  <a:pt x="5464606" y="370256"/>
                </a:cubicBezTo>
                <a:cubicBezTo>
                  <a:pt x="5464606" y="353797"/>
                  <a:pt x="5467730" y="337566"/>
                  <a:pt x="5473979" y="321564"/>
                </a:cubicBezTo>
                <a:cubicBezTo>
                  <a:pt x="5480227" y="305562"/>
                  <a:pt x="5488533" y="292837"/>
                  <a:pt x="5498896" y="283388"/>
                </a:cubicBezTo>
                <a:cubicBezTo>
                  <a:pt x="5508954" y="273635"/>
                  <a:pt x="5519470" y="268758"/>
                  <a:pt x="5530444" y="268758"/>
                </a:cubicBezTo>
                <a:close/>
                <a:moveTo>
                  <a:pt x="37947" y="266472"/>
                </a:moveTo>
                <a:cubicBezTo>
                  <a:pt x="42519" y="271958"/>
                  <a:pt x="47777" y="277673"/>
                  <a:pt x="53721" y="283617"/>
                </a:cubicBezTo>
                <a:cubicBezTo>
                  <a:pt x="59664" y="289560"/>
                  <a:pt x="66446" y="295733"/>
                  <a:pt x="74066" y="302133"/>
                </a:cubicBezTo>
                <a:cubicBezTo>
                  <a:pt x="69799" y="308229"/>
                  <a:pt x="64693" y="314630"/>
                  <a:pt x="58750" y="321336"/>
                </a:cubicBezTo>
                <a:cubicBezTo>
                  <a:pt x="52806" y="328041"/>
                  <a:pt x="46177" y="334899"/>
                  <a:pt x="38862" y="341910"/>
                </a:cubicBezTo>
                <a:cubicBezTo>
                  <a:pt x="21488" y="327889"/>
                  <a:pt x="8534" y="316002"/>
                  <a:pt x="0" y="306248"/>
                </a:cubicBezTo>
                <a:cubicBezTo>
                  <a:pt x="7620" y="298933"/>
                  <a:pt x="14554" y="291999"/>
                  <a:pt x="20802" y="285446"/>
                </a:cubicBezTo>
                <a:cubicBezTo>
                  <a:pt x="27051" y="278892"/>
                  <a:pt x="32766" y="272568"/>
                  <a:pt x="37947" y="266472"/>
                </a:cubicBezTo>
                <a:close/>
                <a:moveTo>
                  <a:pt x="3724198" y="253213"/>
                </a:moveTo>
                <a:cubicBezTo>
                  <a:pt x="3732123" y="253213"/>
                  <a:pt x="3740124" y="257480"/>
                  <a:pt x="3748202" y="266015"/>
                </a:cubicBezTo>
                <a:cubicBezTo>
                  <a:pt x="3756278" y="274549"/>
                  <a:pt x="3762756" y="285827"/>
                  <a:pt x="3767632" y="299847"/>
                </a:cubicBezTo>
                <a:cubicBezTo>
                  <a:pt x="3772814" y="313868"/>
                  <a:pt x="3775404" y="327279"/>
                  <a:pt x="3775405" y="340081"/>
                </a:cubicBezTo>
                <a:cubicBezTo>
                  <a:pt x="3775404" y="354407"/>
                  <a:pt x="3770985" y="367970"/>
                  <a:pt x="3762146" y="380772"/>
                </a:cubicBezTo>
                <a:cubicBezTo>
                  <a:pt x="3767937" y="380772"/>
                  <a:pt x="3774414" y="380924"/>
                  <a:pt x="3781577" y="381229"/>
                </a:cubicBezTo>
                <a:cubicBezTo>
                  <a:pt x="3788740" y="381534"/>
                  <a:pt x="3796284" y="381686"/>
                  <a:pt x="3804208" y="381686"/>
                </a:cubicBezTo>
                <a:lnTo>
                  <a:pt x="3805338" y="382021"/>
                </a:lnTo>
                <a:lnTo>
                  <a:pt x="3806342" y="381686"/>
                </a:lnTo>
                <a:cubicBezTo>
                  <a:pt x="3818534" y="381686"/>
                  <a:pt x="3827906" y="380848"/>
                  <a:pt x="3834460" y="379172"/>
                </a:cubicBezTo>
                <a:cubicBezTo>
                  <a:pt x="3841013" y="377495"/>
                  <a:pt x="3846576" y="374523"/>
                  <a:pt x="3851148" y="370256"/>
                </a:cubicBezTo>
                <a:cubicBezTo>
                  <a:pt x="3853586" y="367818"/>
                  <a:pt x="3855796" y="365303"/>
                  <a:pt x="3857777" y="362712"/>
                </a:cubicBezTo>
                <a:cubicBezTo>
                  <a:pt x="3859758" y="360122"/>
                  <a:pt x="3861968" y="356769"/>
                  <a:pt x="3864406" y="352654"/>
                </a:cubicBezTo>
                <a:cubicBezTo>
                  <a:pt x="3866844" y="348539"/>
                  <a:pt x="3870197" y="342977"/>
                  <a:pt x="3874465" y="335966"/>
                </a:cubicBezTo>
                <a:cubicBezTo>
                  <a:pt x="3875988" y="332918"/>
                  <a:pt x="3878351" y="330480"/>
                  <a:pt x="3881552" y="328651"/>
                </a:cubicBezTo>
                <a:cubicBezTo>
                  <a:pt x="3884752" y="326822"/>
                  <a:pt x="3888180" y="325908"/>
                  <a:pt x="3891838" y="325908"/>
                </a:cubicBezTo>
                <a:cubicBezTo>
                  <a:pt x="3896106" y="325908"/>
                  <a:pt x="3900525" y="327432"/>
                  <a:pt x="3905097" y="330480"/>
                </a:cubicBezTo>
                <a:cubicBezTo>
                  <a:pt x="3900220" y="342977"/>
                  <a:pt x="3896029" y="353416"/>
                  <a:pt x="3892524" y="361798"/>
                </a:cubicBezTo>
                <a:cubicBezTo>
                  <a:pt x="3889019" y="370180"/>
                  <a:pt x="3886200" y="376657"/>
                  <a:pt x="3884066" y="381229"/>
                </a:cubicBezTo>
                <a:cubicBezTo>
                  <a:pt x="3887724" y="381839"/>
                  <a:pt x="3892143" y="382448"/>
                  <a:pt x="3897324" y="383058"/>
                </a:cubicBezTo>
                <a:cubicBezTo>
                  <a:pt x="3902506" y="383667"/>
                  <a:pt x="3908144" y="383972"/>
                  <a:pt x="3914241" y="383972"/>
                </a:cubicBezTo>
                <a:cubicBezTo>
                  <a:pt x="3920642" y="383972"/>
                  <a:pt x="3926433" y="383591"/>
                  <a:pt x="3931615" y="382829"/>
                </a:cubicBezTo>
                <a:cubicBezTo>
                  <a:pt x="3936796" y="382067"/>
                  <a:pt x="3942282" y="380924"/>
                  <a:pt x="3948074" y="379400"/>
                </a:cubicBezTo>
                <a:cubicBezTo>
                  <a:pt x="3949598" y="376657"/>
                  <a:pt x="3951502" y="372314"/>
                  <a:pt x="3953788" y="366370"/>
                </a:cubicBezTo>
                <a:cubicBezTo>
                  <a:pt x="3956074" y="360426"/>
                  <a:pt x="3958742" y="353264"/>
                  <a:pt x="3961790" y="344882"/>
                </a:cubicBezTo>
                <a:cubicBezTo>
                  <a:pt x="3964838" y="336500"/>
                  <a:pt x="3968191" y="327432"/>
                  <a:pt x="3971848" y="317678"/>
                </a:cubicBezTo>
                <a:cubicBezTo>
                  <a:pt x="3973982" y="313106"/>
                  <a:pt x="3976725" y="309601"/>
                  <a:pt x="3980078" y="307163"/>
                </a:cubicBezTo>
                <a:cubicBezTo>
                  <a:pt x="3983430" y="304724"/>
                  <a:pt x="3987698" y="303505"/>
                  <a:pt x="3992880" y="303505"/>
                </a:cubicBezTo>
                <a:cubicBezTo>
                  <a:pt x="3998670" y="303505"/>
                  <a:pt x="4003548" y="305029"/>
                  <a:pt x="4007510" y="308077"/>
                </a:cubicBezTo>
                <a:cubicBezTo>
                  <a:pt x="4004157" y="315697"/>
                  <a:pt x="4000880" y="324536"/>
                  <a:pt x="3997680" y="334595"/>
                </a:cubicBezTo>
                <a:cubicBezTo>
                  <a:pt x="3994480" y="344653"/>
                  <a:pt x="3991203" y="355321"/>
                  <a:pt x="3987850" y="366599"/>
                </a:cubicBezTo>
                <a:cubicBezTo>
                  <a:pt x="3996690" y="370866"/>
                  <a:pt x="4005452" y="374295"/>
                  <a:pt x="4014140" y="376886"/>
                </a:cubicBezTo>
                <a:cubicBezTo>
                  <a:pt x="4022826" y="379476"/>
                  <a:pt x="4031894" y="381534"/>
                  <a:pt x="4041343" y="383058"/>
                </a:cubicBezTo>
                <a:cubicBezTo>
                  <a:pt x="4050791" y="384582"/>
                  <a:pt x="4061002" y="385649"/>
                  <a:pt x="4071976" y="386258"/>
                </a:cubicBezTo>
                <a:cubicBezTo>
                  <a:pt x="4068318" y="378638"/>
                  <a:pt x="4064584" y="370866"/>
                  <a:pt x="4060774" y="362941"/>
                </a:cubicBezTo>
                <a:cubicBezTo>
                  <a:pt x="4056964" y="355016"/>
                  <a:pt x="4053534" y="347396"/>
                  <a:pt x="4050486" y="340081"/>
                </a:cubicBezTo>
                <a:cubicBezTo>
                  <a:pt x="4047438" y="332766"/>
                  <a:pt x="4044924" y="326213"/>
                  <a:pt x="4042943" y="320421"/>
                </a:cubicBezTo>
                <a:cubicBezTo>
                  <a:pt x="4040962" y="314630"/>
                  <a:pt x="4039971" y="310211"/>
                  <a:pt x="4039971" y="307163"/>
                </a:cubicBezTo>
                <a:cubicBezTo>
                  <a:pt x="4039971" y="300152"/>
                  <a:pt x="4043629" y="292532"/>
                  <a:pt x="4050944" y="284303"/>
                </a:cubicBezTo>
                <a:cubicBezTo>
                  <a:pt x="4058260" y="276073"/>
                  <a:pt x="4067250" y="269063"/>
                  <a:pt x="4077918" y="263271"/>
                </a:cubicBezTo>
                <a:cubicBezTo>
                  <a:pt x="4081881" y="283388"/>
                  <a:pt x="4085234" y="300305"/>
                  <a:pt x="4087978" y="314021"/>
                </a:cubicBezTo>
                <a:cubicBezTo>
                  <a:pt x="4090720" y="327737"/>
                  <a:pt x="4092854" y="339090"/>
                  <a:pt x="4094378" y="348082"/>
                </a:cubicBezTo>
                <a:cubicBezTo>
                  <a:pt x="4095902" y="357074"/>
                  <a:pt x="4096664" y="364313"/>
                  <a:pt x="4096664" y="369799"/>
                </a:cubicBezTo>
                <a:cubicBezTo>
                  <a:pt x="4096664" y="374371"/>
                  <a:pt x="4095674" y="380543"/>
                  <a:pt x="4093692" y="388316"/>
                </a:cubicBezTo>
                <a:cubicBezTo>
                  <a:pt x="4091711" y="396088"/>
                  <a:pt x="4089272" y="403937"/>
                  <a:pt x="4086377" y="411861"/>
                </a:cubicBezTo>
                <a:cubicBezTo>
                  <a:pt x="4083481" y="419786"/>
                  <a:pt x="4080662" y="426492"/>
                  <a:pt x="4077918" y="431978"/>
                </a:cubicBezTo>
                <a:cubicBezTo>
                  <a:pt x="4059326" y="431978"/>
                  <a:pt x="4041190" y="430073"/>
                  <a:pt x="4023512" y="426263"/>
                </a:cubicBezTo>
                <a:cubicBezTo>
                  <a:pt x="4005834" y="422453"/>
                  <a:pt x="3988917" y="417043"/>
                  <a:pt x="3972762" y="410033"/>
                </a:cubicBezTo>
                <a:cubicBezTo>
                  <a:pt x="3971238" y="413385"/>
                  <a:pt x="3969562" y="416586"/>
                  <a:pt x="3967734" y="419634"/>
                </a:cubicBezTo>
                <a:cubicBezTo>
                  <a:pt x="3966209" y="422072"/>
                  <a:pt x="3962476" y="424206"/>
                  <a:pt x="3956532" y="426035"/>
                </a:cubicBezTo>
                <a:cubicBezTo>
                  <a:pt x="3950588" y="427863"/>
                  <a:pt x="3943578" y="429311"/>
                  <a:pt x="3935501" y="430378"/>
                </a:cubicBezTo>
                <a:cubicBezTo>
                  <a:pt x="3927424" y="431445"/>
                  <a:pt x="3919270" y="431978"/>
                  <a:pt x="3911041" y="431978"/>
                </a:cubicBezTo>
                <a:cubicBezTo>
                  <a:pt x="3902811" y="431978"/>
                  <a:pt x="3893972" y="430683"/>
                  <a:pt x="3884523" y="428092"/>
                </a:cubicBezTo>
                <a:cubicBezTo>
                  <a:pt x="3875074" y="425501"/>
                  <a:pt x="3865930" y="421920"/>
                  <a:pt x="3857091" y="417348"/>
                </a:cubicBezTo>
                <a:cubicBezTo>
                  <a:pt x="3851604" y="421005"/>
                  <a:pt x="3844290" y="423901"/>
                  <a:pt x="3835146" y="426035"/>
                </a:cubicBezTo>
                <a:cubicBezTo>
                  <a:pt x="3826001" y="428168"/>
                  <a:pt x="3816400" y="429235"/>
                  <a:pt x="3806342" y="429235"/>
                </a:cubicBezTo>
                <a:lnTo>
                  <a:pt x="3805338" y="428900"/>
                </a:lnTo>
                <a:lnTo>
                  <a:pt x="3804208" y="429235"/>
                </a:lnTo>
                <a:cubicBezTo>
                  <a:pt x="3765804" y="429235"/>
                  <a:pt x="3733647" y="424206"/>
                  <a:pt x="3707739" y="414147"/>
                </a:cubicBezTo>
                <a:cubicBezTo>
                  <a:pt x="3694938" y="419939"/>
                  <a:pt x="3681298" y="423901"/>
                  <a:pt x="3666820" y="426035"/>
                </a:cubicBezTo>
                <a:lnTo>
                  <a:pt x="3618432" y="429100"/>
                </a:lnTo>
                <a:lnTo>
                  <a:pt x="3617976" y="429235"/>
                </a:lnTo>
                <a:lnTo>
                  <a:pt x="3616299" y="429235"/>
                </a:lnTo>
                <a:lnTo>
                  <a:pt x="3527221" y="429235"/>
                </a:lnTo>
                <a:lnTo>
                  <a:pt x="3520592" y="429235"/>
                </a:lnTo>
                <a:cubicBezTo>
                  <a:pt x="3519373" y="429235"/>
                  <a:pt x="3518458" y="428930"/>
                  <a:pt x="3517849" y="428321"/>
                </a:cubicBezTo>
                <a:lnTo>
                  <a:pt x="3517820" y="428235"/>
                </a:lnTo>
                <a:lnTo>
                  <a:pt x="3508419" y="427235"/>
                </a:lnTo>
                <a:cubicBezTo>
                  <a:pt x="3502285" y="425901"/>
                  <a:pt x="3496284" y="423901"/>
                  <a:pt x="3490416" y="421234"/>
                </a:cubicBezTo>
                <a:cubicBezTo>
                  <a:pt x="3478682" y="415900"/>
                  <a:pt x="3466718" y="407289"/>
                  <a:pt x="3454526" y="395402"/>
                </a:cubicBezTo>
                <a:cubicBezTo>
                  <a:pt x="3438068" y="406680"/>
                  <a:pt x="3415588" y="415595"/>
                  <a:pt x="3387090" y="422148"/>
                </a:cubicBezTo>
                <a:cubicBezTo>
                  <a:pt x="3358591" y="428702"/>
                  <a:pt x="3327120" y="431978"/>
                  <a:pt x="3292678" y="431978"/>
                </a:cubicBezTo>
                <a:cubicBezTo>
                  <a:pt x="3255797" y="431978"/>
                  <a:pt x="3227984" y="424358"/>
                  <a:pt x="3209239" y="409118"/>
                </a:cubicBezTo>
                <a:cubicBezTo>
                  <a:pt x="3190494" y="393878"/>
                  <a:pt x="3181121" y="371171"/>
                  <a:pt x="3181121" y="340995"/>
                </a:cubicBezTo>
                <a:cubicBezTo>
                  <a:pt x="3181121" y="325755"/>
                  <a:pt x="3183712" y="308991"/>
                  <a:pt x="3188893" y="290703"/>
                </a:cubicBezTo>
                <a:lnTo>
                  <a:pt x="3208096" y="290703"/>
                </a:lnTo>
                <a:cubicBezTo>
                  <a:pt x="3207791" y="291923"/>
                  <a:pt x="3207486" y="295199"/>
                  <a:pt x="3207182" y="300533"/>
                </a:cubicBezTo>
                <a:cubicBezTo>
                  <a:pt x="3206876" y="305867"/>
                  <a:pt x="3206724" y="310211"/>
                  <a:pt x="3206724" y="313563"/>
                </a:cubicBezTo>
                <a:cubicBezTo>
                  <a:pt x="3206724" y="331242"/>
                  <a:pt x="3210153" y="344882"/>
                  <a:pt x="3217011" y="354483"/>
                </a:cubicBezTo>
                <a:cubicBezTo>
                  <a:pt x="3223869" y="364084"/>
                  <a:pt x="3234614" y="371475"/>
                  <a:pt x="3249244" y="376657"/>
                </a:cubicBezTo>
                <a:cubicBezTo>
                  <a:pt x="3256559" y="378791"/>
                  <a:pt x="3265017" y="380543"/>
                  <a:pt x="3274618" y="381915"/>
                </a:cubicBezTo>
                <a:cubicBezTo>
                  <a:pt x="3284220" y="383286"/>
                  <a:pt x="3295116" y="383972"/>
                  <a:pt x="3307308" y="383972"/>
                </a:cubicBezTo>
                <a:cubicBezTo>
                  <a:pt x="3322244" y="383972"/>
                  <a:pt x="3336721" y="383363"/>
                  <a:pt x="3350742" y="382143"/>
                </a:cubicBezTo>
                <a:cubicBezTo>
                  <a:pt x="3364763" y="380924"/>
                  <a:pt x="3377717" y="379324"/>
                  <a:pt x="3389604" y="377343"/>
                </a:cubicBezTo>
                <a:cubicBezTo>
                  <a:pt x="3401492" y="375362"/>
                  <a:pt x="3411702" y="372923"/>
                  <a:pt x="3420236" y="370028"/>
                </a:cubicBezTo>
                <a:cubicBezTo>
                  <a:pt x="3428771" y="367132"/>
                  <a:pt x="3435172" y="364160"/>
                  <a:pt x="3439439" y="361112"/>
                </a:cubicBezTo>
                <a:cubicBezTo>
                  <a:pt x="3443096" y="358064"/>
                  <a:pt x="3446144" y="354635"/>
                  <a:pt x="3448583" y="350825"/>
                </a:cubicBezTo>
                <a:cubicBezTo>
                  <a:pt x="3451021" y="347015"/>
                  <a:pt x="3454222" y="341148"/>
                  <a:pt x="3458184" y="333223"/>
                </a:cubicBezTo>
                <a:cubicBezTo>
                  <a:pt x="3461537" y="326213"/>
                  <a:pt x="3464814" y="321717"/>
                  <a:pt x="3468014" y="319736"/>
                </a:cubicBezTo>
                <a:cubicBezTo>
                  <a:pt x="3471214" y="317754"/>
                  <a:pt x="3474948" y="316764"/>
                  <a:pt x="3479216" y="316764"/>
                </a:cubicBezTo>
                <a:cubicBezTo>
                  <a:pt x="3485616" y="316764"/>
                  <a:pt x="3490950" y="318593"/>
                  <a:pt x="3495218" y="322250"/>
                </a:cubicBezTo>
                <a:cubicBezTo>
                  <a:pt x="3491864" y="331089"/>
                  <a:pt x="3488512" y="339243"/>
                  <a:pt x="3485159" y="346710"/>
                </a:cubicBezTo>
                <a:cubicBezTo>
                  <a:pt x="3481806" y="354178"/>
                  <a:pt x="3478301" y="360960"/>
                  <a:pt x="3474644" y="367056"/>
                </a:cubicBezTo>
                <a:cubicBezTo>
                  <a:pt x="3483482" y="371933"/>
                  <a:pt x="3491864" y="375590"/>
                  <a:pt x="3499790" y="378029"/>
                </a:cubicBezTo>
                <a:cubicBezTo>
                  <a:pt x="3507714" y="380467"/>
                  <a:pt x="3516858" y="381686"/>
                  <a:pt x="3527221" y="381686"/>
                </a:cubicBezTo>
                <a:lnTo>
                  <a:pt x="3616299" y="381686"/>
                </a:lnTo>
                <a:cubicBezTo>
                  <a:pt x="3622700" y="381686"/>
                  <a:pt x="3628720" y="381610"/>
                  <a:pt x="3634358" y="381458"/>
                </a:cubicBezTo>
                <a:cubicBezTo>
                  <a:pt x="3639997" y="381305"/>
                  <a:pt x="3645408" y="381077"/>
                  <a:pt x="3650589" y="380772"/>
                </a:cubicBezTo>
                <a:cubicBezTo>
                  <a:pt x="3643884" y="371628"/>
                  <a:pt x="3640531" y="362636"/>
                  <a:pt x="3640531" y="353797"/>
                </a:cubicBezTo>
                <a:cubicBezTo>
                  <a:pt x="3640531" y="349225"/>
                  <a:pt x="3640912" y="343662"/>
                  <a:pt x="3641674" y="337109"/>
                </a:cubicBezTo>
                <a:cubicBezTo>
                  <a:pt x="3642436" y="330556"/>
                  <a:pt x="3643502" y="324308"/>
                  <a:pt x="3644874" y="318364"/>
                </a:cubicBezTo>
                <a:cubicBezTo>
                  <a:pt x="3646246" y="312420"/>
                  <a:pt x="3647541" y="308229"/>
                  <a:pt x="3648760" y="305791"/>
                </a:cubicBezTo>
                <a:cubicBezTo>
                  <a:pt x="3654247" y="295733"/>
                  <a:pt x="3661105" y="286741"/>
                  <a:pt x="3669334" y="278816"/>
                </a:cubicBezTo>
                <a:cubicBezTo>
                  <a:pt x="3677564" y="270891"/>
                  <a:pt x="3686404" y="264643"/>
                  <a:pt x="3695852" y="260071"/>
                </a:cubicBezTo>
                <a:cubicBezTo>
                  <a:pt x="3705300" y="255499"/>
                  <a:pt x="3714750" y="253213"/>
                  <a:pt x="3724198" y="253213"/>
                </a:cubicBezTo>
                <a:close/>
                <a:moveTo>
                  <a:pt x="1047445" y="234011"/>
                </a:moveTo>
                <a:cubicBezTo>
                  <a:pt x="1053846" y="259309"/>
                  <a:pt x="1060323" y="281864"/>
                  <a:pt x="1066876" y="301676"/>
                </a:cubicBezTo>
                <a:cubicBezTo>
                  <a:pt x="1073429" y="321488"/>
                  <a:pt x="1080820" y="338557"/>
                  <a:pt x="1089050" y="352883"/>
                </a:cubicBezTo>
                <a:cubicBezTo>
                  <a:pt x="1094841" y="363551"/>
                  <a:pt x="1101166" y="371018"/>
                  <a:pt x="1108024" y="375285"/>
                </a:cubicBezTo>
                <a:cubicBezTo>
                  <a:pt x="1111453" y="377419"/>
                  <a:pt x="1115396" y="379019"/>
                  <a:pt x="1119854" y="380086"/>
                </a:cubicBezTo>
                <a:lnTo>
                  <a:pt x="1133494" y="381549"/>
                </a:lnTo>
                <a:lnTo>
                  <a:pt x="1172794" y="380086"/>
                </a:lnTo>
                <a:cubicBezTo>
                  <a:pt x="1185291" y="379019"/>
                  <a:pt x="1195197" y="376505"/>
                  <a:pt x="1202512" y="372542"/>
                </a:cubicBezTo>
                <a:cubicBezTo>
                  <a:pt x="1207693" y="369799"/>
                  <a:pt x="1212113" y="365379"/>
                  <a:pt x="1215771" y="359283"/>
                </a:cubicBezTo>
                <a:cubicBezTo>
                  <a:pt x="1219428" y="353187"/>
                  <a:pt x="1224305" y="344196"/>
                  <a:pt x="1230401" y="332309"/>
                </a:cubicBezTo>
                <a:cubicBezTo>
                  <a:pt x="1234059" y="324689"/>
                  <a:pt x="1237488" y="319888"/>
                  <a:pt x="1240688" y="317907"/>
                </a:cubicBezTo>
                <a:cubicBezTo>
                  <a:pt x="1243888" y="315926"/>
                  <a:pt x="1247775" y="314935"/>
                  <a:pt x="1252347" y="314935"/>
                </a:cubicBezTo>
                <a:cubicBezTo>
                  <a:pt x="1258443" y="314935"/>
                  <a:pt x="1263776" y="316764"/>
                  <a:pt x="1268348" y="320421"/>
                </a:cubicBezTo>
                <a:cubicBezTo>
                  <a:pt x="1265910" y="326517"/>
                  <a:pt x="1263320" y="332613"/>
                  <a:pt x="1260576" y="338709"/>
                </a:cubicBezTo>
                <a:cubicBezTo>
                  <a:pt x="1257833" y="344805"/>
                  <a:pt x="1255318" y="350444"/>
                  <a:pt x="1253032" y="355626"/>
                </a:cubicBezTo>
                <a:cubicBezTo>
                  <a:pt x="1250746" y="360807"/>
                  <a:pt x="1248842" y="364922"/>
                  <a:pt x="1247318" y="367970"/>
                </a:cubicBezTo>
                <a:cubicBezTo>
                  <a:pt x="1255547" y="372847"/>
                  <a:pt x="1263853" y="376352"/>
                  <a:pt x="1272235" y="378486"/>
                </a:cubicBezTo>
                <a:cubicBezTo>
                  <a:pt x="1280617" y="380619"/>
                  <a:pt x="1289380" y="381686"/>
                  <a:pt x="1298524" y="381686"/>
                </a:cubicBezTo>
                <a:lnTo>
                  <a:pt x="1299896" y="382143"/>
                </a:lnTo>
                <a:lnTo>
                  <a:pt x="1301267" y="381686"/>
                </a:lnTo>
                <a:cubicBezTo>
                  <a:pt x="1312544" y="381686"/>
                  <a:pt x="1321460" y="380772"/>
                  <a:pt x="1328013" y="378943"/>
                </a:cubicBezTo>
                <a:cubicBezTo>
                  <a:pt x="1334566" y="377114"/>
                  <a:pt x="1340282" y="373685"/>
                  <a:pt x="1345158" y="368656"/>
                </a:cubicBezTo>
                <a:cubicBezTo>
                  <a:pt x="1350035" y="363627"/>
                  <a:pt x="1355064" y="356388"/>
                  <a:pt x="1360246" y="346939"/>
                </a:cubicBezTo>
                <a:cubicBezTo>
                  <a:pt x="1361465" y="344805"/>
                  <a:pt x="1362608" y="342672"/>
                  <a:pt x="1363675" y="340538"/>
                </a:cubicBezTo>
                <a:cubicBezTo>
                  <a:pt x="1364742" y="338405"/>
                  <a:pt x="1365885" y="336271"/>
                  <a:pt x="1367104" y="334137"/>
                </a:cubicBezTo>
                <a:cubicBezTo>
                  <a:pt x="1371371" y="326822"/>
                  <a:pt x="1377620" y="323165"/>
                  <a:pt x="1385849" y="323165"/>
                </a:cubicBezTo>
                <a:cubicBezTo>
                  <a:pt x="1390116" y="323165"/>
                  <a:pt x="1394536" y="324689"/>
                  <a:pt x="1399108" y="327737"/>
                </a:cubicBezTo>
                <a:cubicBezTo>
                  <a:pt x="1396060" y="335357"/>
                  <a:pt x="1393164" y="342519"/>
                  <a:pt x="1390421" y="349225"/>
                </a:cubicBezTo>
                <a:cubicBezTo>
                  <a:pt x="1387678" y="355931"/>
                  <a:pt x="1385087" y="362179"/>
                  <a:pt x="1382648" y="367970"/>
                </a:cubicBezTo>
                <a:cubicBezTo>
                  <a:pt x="1386002" y="369189"/>
                  <a:pt x="1389354" y="370409"/>
                  <a:pt x="1392707" y="371628"/>
                </a:cubicBezTo>
                <a:cubicBezTo>
                  <a:pt x="1396060" y="372847"/>
                  <a:pt x="1399413" y="374066"/>
                  <a:pt x="1402766" y="375285"/>
                </a:cubicBezTo>
                <a:cubicBezTo>
                  <a:pt x="1433550" y="334442"/>
                  <a:pt x="1461135" y="304267"/>
                  <a:pt x="1485518" y="284760"/>
                </a:cubicBezTo>
                <a:cubicBezTo>
                  <a:pt x="1508988" y="265253"/>
                  <a:pt x="1530172" y="255499"/>
                  <a:pt x="1549070" y="255499"/>
                </a:cubicBezTo>
                <a:cubicBezTo>
                  <a:pt x="1556080" y="255499"/>
                  <a:pt x="1563928" y="257556"/>
                  <a:pt x="1572615" y="261671"/>
                </a:cubicBezTo>
                <a:cubicBezTo>
                  <a:pt x="1581302" y="265786"/>
                  <a:pt x="1590065" y="271272"/>
                  <a:pt x="1598904" y="278130"/>
                </a:cubicBezTo>
                <a:cubicBezTo>
                  <a:pt x="1607743" y="284988"/>
                  <a:pt x="1615516" y="292380"/>
                  <a:pt x="1622222" y="300305"/>
                </a:cubicBezTo>
                <a:cubicBezTo>
                  <a:pt x="1632280" y="312497"/>
                  <a:pt x="1637309" y="322707"/>
                  <a:pt x="1637309" y="330937"/>
                </a:cubicBezTo>
                <a:cubicBezTo>
                  <a:pt x="1637309" y="344043"/>
                  <a:pt x="1634261" y="355778"/>
                  <a:pt x="1628165" y="366141"/>
                </a:cubicBezTo>
                <a:cubicBezTo>
                  <a:pt x="1637918" y="371933"/>
                  <a:pt x="1646682" y="375971"/>
                  <a:pt x="1654454" y="378257"/>
                </a:cubicBezTo>
                <a:lnTo>
                  <a:pt x="1678970" y="381400"/>
                </a:lnTo>
                <a:lnTo>
                  <a:pt x="1695145" y="380657"/>
                </a:lnTo>
                <a:cubicBezTo>
                  <a:pt x="1702612" y="379972"/>
                  <a:pt x="1710080" y="378943"/>
                  <a:pt x="1717548" y="377571"/>
                </a:cubicBezTo>
                <a:cubicBezTo>
                  <a:pt x="1732483" y="374828"/>
                  <a:pt x="1744675" y="371323"/>
                  <a:pt x="1754124" y="367056"/>
                </a:cubicBezTo>
                <a:cubicBezTo>
                  <a:pt x="1751380" y="360045"/>
                  <a:pt x="1747952" y="352273"/>
                  <a:pt x="1743837" y="343739"/>
                </a:cubicBezTo>
                <a:cubicBezTo>
                  <a:pt x="1739722" y="335204"/>
                  <a:pt x="1736140" y="327737"/>
                  <a:pt x="1733092" y="321336"/>
                </a:cubicBezTo>
                <a:cubicBezTo>
                  <a:pt x="1730044" y="314630"/>
                  <a:pt x="1727606" y="308915"/>
                  <a:pt x="1725777" y="304191"/>
                </a:cubicBezTo>
                <a:cubicBezTo>
                  <a:pt x="1723948" y="299466"/>
                  <a:pt x="1723034" y="295275"/>
                  <a:pt x="1723034" y="291618"/>
                </a:cubicBezTo>
                <a:cubicBezTo>
                  <a:pt x="1723034" y="284303"/>
                  <a:pt x="1726692" y="276530"/>
                  <a:pt x="1734007" y="268301"/>
                </a:cubicBezTo>
                <a:cubicBezTo>
                  <a:pt x="1741322" y="260071"/>
                  <a:pt x="1750161" y="253213"/>
                  <a:pt x="1760524" y="247727"/>
                </a:cubicBezTo>
                <a:cubicBezTo>
                  <a:pt x="1762353" y="255651"/>
                  <a:pt x="1764411" y="265024"/>
                  <a:pt x="1766697" y="275844"/>
                </a:cubicBezTo>
                <a:cubicBezTo>
                  <a:pt x="1768982" y="286665"/>
                  <a:pt x="1771344" y="298476"/>
                  <a:pt x="1773783" y="311277"/>
                </a:cubicBezTo>
                <a:cubicBezTo>
                  <a:pt x="1775612" y="321031"/>
                  <a:pt x="1776984" y="329261"/>
                  <a:pt x="1777898" y="335966"/>
                </a:cubicBezTo>
                <a:cubicBezTo>
                  <a:pt x="1778812" y="342672"/>
                  <a:pt x="1779270" y="347853"/>
                  <a:pt x="1779270" y="351511"/>
                </a:cubicBezTo>
                <a:cubicBezTo>
                  <a:pt x="1779270" y="357912"/>
                  <a:pt x="1777593" y="365913"/>
                  <a:pt x="1774240" y="375514"/>
                </a:cubicBezTo>
                <a:cubicBezTo>
                  <a:pt x="1770888" y="385115"/>
                  <a:pt x="1766773" y="394640"/>
                  <a:pt x="1761896" y="404089"/>
                </a:cubicBezTo>
                <a:cubicBezTo>
                  <a:pt x="1741093" y="416662"/>
                  <a:pt x="1719176" y="424520"/>
                  <a:pt x="1696145" y="427663"/>
                </a:cubicBezTo>
                <a:lnTo>
                  <a:pt x="1683679" y="428500"/>
                </a:lnTo>
                <a:lnTo>
                  <a:pt x="1681200" y="429235"/>
                </a:lnTo>
                <a:lnTo>
                  <a:pt x="1677923" y="428887"/>
                </a:lnTo>
                <a:lnTo>
                  <a:pt x="1672742" y="429235"/>
                </a:lnTo>
                <a:cubicBezTo>
                  <a:pt x="1671523" y="429235"/>
                  <a:pt x="1670608" y="428930"/>
                  <a:pt x="1669999" y="428321"/>
                </a:cubicBezTo>
                <a:lnTo>
                  <a:pt x="1669904" y="428036"/>
                </a:lnTo>
                <a:lnTo>
                  <a:pt x="1660740" y="427063"/>
                </a:lnTo>
                <a:cubicBezTo>
                  <a:pt x="1653959" y="425615"/>
                  <a:pt x="1647215" y="423444"/>
                  <a:pt x="1640510" y="420548"/>
                </a:cubicBezTo>
                <a:cubicBezTo>
                  <a:pt x="1627098" y="414757"/>
                  <a:pt x="1615364" y="406527"/>
                  <a:pt x="1605305" y="395859"/>
                </a:cubicBezTo>
                <a:cubicBezTo>
                  <a:pt x="1597685" y="402260"/>
                  <a:pt x="1587246" y="408356"/>
                  <a:pt x="1573987" y="414147"/>
                </a:cubicBezTo>
                <a:cubicBezTo>
                  <a:pt x="1560728" y="419939"/>
                  <a:pt x="1546478" y="424358"/>
                  <a:pt x="1531239" y="427406"/>
                </a:cubicBezTo>
                <a:cubicBezTo>
                  <a:pt x="1523314" y="428625"/>
                  <a:pt x="1515542" y="429692"/>
                  <a:pt x="1507922" y="430607"/>
                </a:cubicBezTo>
                <a:cubicBezTo>
                  <a:pt x="1500302" y="431521"/>
                  <a:pt x="1492682" y="431978"/>
                  <a:pt x="1485062" y="431978"/>
                </a:cubicBezTo>
                <a:cubicBezTo>
                  <a:pt x="1471346" y="431978"/>
                  <a:pt x="1457020" y="431064"/>
                  <a:pt x="1442085" y="429235"/>
                </a:cubicBezTo>
                <a:cubicBezTo>
                  <a:pt x="1427149" y="427406"/>
                  <a:pt x="1412672" y="424663"/>
                  <a:pt x="1398651" y="421005"/>
                </a:cubicBezTo>
                <a:cubicBezTo>
                  <a:pt x="1384630" y="417348"/>
                  <a:pt x="1372133" y="412776"/>
                  <a:pt x="1361160" y="407289"/>
                </a:cubicBezTo>
                <a:cubicBezTo>
                  <a:pt x="1359941" y="408509"/>
                  <a:pt x="1358722" y="409804"/>
                  <a:pt x="1357502" y="411176"/>
                </a:cubicBezTo>
                <a:cubicBezTo>
                  <a:pt x="1356283" y="412547"/>
                  <a:pt x="1354912" y="413690"/>
                  <a:pt x="1353388" y="414605"/>
                </a:cubicBezTo>
                <a:cubicBezTo>
                  <a:pt x="1347292" y="419481"/>
                  <a:pt x="1339672" y="423139"/>
                  <a:pt x="1330528" y="425577"/>
                </a:cubicBezTo>
                <a:cubicBezTo>
                  <a:pt x="1321384" y="428016"/>
                  <a:pt x="1311630" y="429235"/>
                  <a:pt x="1301267" y="429235"/>
                </a:cubicBezTo>
                <a:lnTo>
                  <a:pt x="1299896" y="428778"/>
                </a:lnTo>
                <a:lnTo>
                  <a:pt x="1298524" y="429235"/>
                </a:lnTo>
                <a:cubicBezTo>
                  <a:pt x="1273530" y="429235"/>
                  <a:pt x="1250822" y="419329"/>
                  <a:pt x="1230401" y="399517"/>
                </a:cubicBezTo>
                <a:lnTo>
                  <a:pt x="1225372" y="406375"/>
                </a:lnTo>
                <a:cubicBezTo>
                  <a:pt x="1220800" y="412166"/>
                  <a:pt x="1214094" y="416738"/>
                  <a:pt x="1205255" y="420091"/>
                </a:cubicBezTo>
                <a:cubicBezTo>
                  <a:pt x="1196416" y="423444"/>
                  <a:pt x="1185672" y="425806"/>
                  <a:pt x="1173022" y="427178"/>
                </a:cubicBezTo>
                <a:lnTo>
                  <a:pt x="1135596" y="428960"/>
                </a:lnTo>
                <a:lnTo>
                  <a:pt x="1134770" y="429235"/>
                </a:lnTo>
                <a:lnTo>
                  <a:pt x="1132997" y="429084"/>
                </a:lnTo>
                <a:lnTo>
                  <a:pt x="1129817" y="429235"/>
                </a:lnTo>
                <a:lnTo>
                  <a:pt x="1128111" y="428666"/>
                </a:lnTo>
                <a:lnTo>
                  <a:pt x="1118711" y="427863"/>
                </a:lnTo>
                <a:cubicBezTo>
                  <a:pt x="1113644" y="426949"/>
                  <a:pt x="1108862" y="425577"/>
                  <a:pt x="1104366" y="423749"/>
                </a:cubicBezTo>
                <a:cubicBezTo>
                  <a:pt x="1095375" y="420091"/>
                  <a:pt x="1087374" y="414605"/>
                  <a:pt x="1080363" y="407289"/>
                </a:cubicBezTo>
                <a:cubicBezTo>
                  <a:pt x="1048664" y="423749"/>
                  <a:pt x="1017117" y="431978"/>
                  <a:pt x="985723" y="431978"/>
                </a:cubicBezTo>
                <a:cubicBezTo>
                  <a:pt x="946099" y="431978"/>
                  <a:pt x="926287" y="420853"/>
                  <a:pt x="926287" y="398603"/>
                </a:cubicBezTo>
                <a:cubicBezTo>
                  <a:pt x="926287" y="392507"/>
                  <a:pt x="927354" y="386411"/>
                  <a:pt x="929487" y="380315"/>
                </a:cubicBezTo>
                <a:cubicBezTo>
                  <a:pt x="931621" y="374219"/>
                  <a:pt x="934516" y="369342"/>
                  <a:pt x="938174" y="365684"/>
                </a:cubicBezTo>
                <a:cubicBezTo>
                  <a:pt x="945794" y="371780"/>
                  <a:pt x="954481" y="376352"/>
                  <a:pt x="964234" y="379400"/>
                </a:cubicBezTo>
                <a:cubicBezTo>
                  <a:pt x="973988" y="382448"/>
                  <a:pt x="986028" y="383972"/>
                  <a:pt x="1000353" y="383972"/>
                </a:cubicBezTo>
                <a:cubicBezTo>
                  <a:pt x="1009497" y="383972"/>
                  <a:pt x="1018870" y="383363"/>
                  <a:pt x="1028471" y="382143"/>
                </a:cubicBezTo>
                <a:cubicBezTo>
                  <a:pt x="1038072" y="380924"/>
                  <a:pt x="1047902" y="379095"/>
                  <a:pt x="1057960" y="376657"/>
                </a:cubicBezTo>
                <a:cubicBezTo>
                  <a:pt x="1050036" y="362941"/>
                  <a:pt x="1043101" y="349377"/>
                  <a:pt x="1037158" y="335966"/>
                </a:cubicBezTo>
                <a:cubicBezTo>
                  <a:pt x="1031214" y="322555"/>
                  <a:pt x="1026566" y="310363"/>
                  <a:pt x="1023213" y="299390"/>
                </a:cubicBezTo>
                <a:cubicBezTo>
                  <a:pt x="1019860" y="288417"/>
                  <a:pt x="1018184" y="280035"/>
                  <a:pt x="1018184" y="274244"/>
                </a:cubicBezTo>
                <a:cubicBezTo>
                  <a:pt x="1018184" y="264491"/>
                  <a:pt x="1020622" y="256109"/>
                  <a:pt x="1025499" y="249098"/>
                </a:cubicBezTo>
                <a:cubicBezTo>
                  <a:pt x="1030376" y="242088"/>
                  <a:pt x="1037691" y="237059"/>
                  <a:pt x="1047445" y="234011"/>
                </a:cubicBezTo>
                <a:close/>
                <a:moveTo>
                  <a:pt x="3289934" y="220295"/>
                </a:moveTo>
                <a:cubicBezTo>
                  <a:pt x="3292373" y="223038"/>
                  <a:pt x="3295954" y="226772"/>
                  <a:pt x="3300678" y="231496"/>
                </a:cubicBezTo>
                <a:cubicBezTo>
                  <a:pt x="3305403" y="236220"/>
                  <a:pt x="3311270" y="241783"/>
                  <a:pt x="3318281" y="248184"/>
                </a:cubicBezTo>
                <a:cubicBezTo>
                  <a:pt x="3314624" y="253365"/>
                  <a:pt x="3310508" y="258623"/>
                  <a:pt x="3305936" y="263957"/>
                </a:cubicBezTo>
                <a:cubicBezTo>
                  <a:pt x="3301364" y="269291"/>
                  <a:pt x="3296335" y="274701"/>
                  <a:pt x="3290849" y="280188"/>
                </a:cubicBezTo>
                <a:cubicBezTo>
                  <a:pt x="3284143" y="274701"/>
                  <a:pt x="3278200" y="269596"/>
                  <a:pt x="3273018" y="264872"/>
                </a:cubicBezTo>
                <a:cubicBezTo>
                  <a:pt x="3267836" y="260147"/>
                  <a:pt x="3263264" y="255651"/>
                  <a:pt x="3259302" y="251384"/>
                </a:cubicBezTo>
                <a:cubicBezTo>
                  <a:pt x="3264179" y="246812"/>
                  <a:pt x="3269208" y="241859"/>
                  <a:pt x="3274390" y="236525"/>
                </a:cubicBezTo>
                <a:cubicBezTo>
                  <a:pt x="3279571" y="231191"/>
                  <a:pt x="3284753" y="225781"/>
                  <a:pt x="3289934" y="220295"/>
                </a:cubicBezTo>
                <a:close/>
                <a:moveTo>
                  <a:pt x="3353486" y="213437"/>
                </a:moveTo>
                <a:cubicBezTo>
                  <a:pt x="3355924" y="216180"/>
                  <a:pt x="3359581" y="219837"/>
                  <a:pt x="3364458" y="224409"/>
                </a:cubicBezTo>
                <a:cubicBezTo>
                  <a:pt x="3369335" y="228981"/>
                  <a:pt x="3375278" y="234620"/>
                  <a:pt x="3382289" y="241326"/>
                </a:cubicBezTo>
                <a:cubicBezTo>
                  <a:pt x="3374669" y="251994"/>
                  <a:pt x="3365372" y="262662"/>
                  <a:pt x="3354400" y="273330"/>
                </a:cubicBezTo>
                <a:cubicBezTo>
                  <a:pt x="3347999" y="268148"/>
                  <a:pt x="3342208" y="263271"/>
                  <a:pt x="3337026" y="258699"/>
                </a:cubicBezTo>
                <a:cubicBezTo>
                  <a:pt x="3331844" y="254127"/>
                  <a:pt x="3327272" y="249555"/>
                  <a:pt x="3323310" y="244983"/>
                </a:cubicBezTo>
                <a:cubicBezTo>
                  <a:pt x="3327577" y="241021"/>
                  <a:pt x="3332226" y="236373"/>
                  <a:pt x="3337254" y="231039"/>
                </a:cubicBezTo>
                <a:cubicBezTo>
                  <a:pt x="3342284" y="225705"/>
                  <a:pt x="3347694" y="219837"/>
                  <a:pt x="3353486" y="213437"/>
                </a:cubicBezTo>
                <a:close/>
                <a:moveTo>
                  <a:pt x="5113628" y="207036"/>
                </a:moveTo>
                <a:cubicBezTo>
                  <a:pt x="5117591" y="210998"/>
                  <a:pt x="5122239" y="215646"/>
                  <a:pt x="5127574" y="220980"/>
                </a:cubicBezTo>
                <a:cubicBezTo>
                  <a:pt x="5132907" y="226314"/>
                  <a:pt x="5138927" y="232182"/>
                  <a:pt x="5145633" y="238583"/>
                </a:cubicBezTo>
                <a:cubicBezTo>
                  <a:pt x="5141975" y="243764"/>
                  <a:pt x="5137556" y="249327"/>
                  <a:pt x="5132374" y="255270"/>
                </a:cubicBezTo>
                <a:cubicBezTo>
                  <a:pt x="5127192" y="261214"/>
                  <a:pt x="5121248" y="267539"/>
                  <a:pt x="5114543" y="274244"/>
                </a:cubicBezTo>
                <a:cubicBezTo>
                  <a:pt x="5099608" y="262357"/>
                  <a:pt x="5088178" y="251689"/>
                  <a:pt x="5080254" y="242240"/>
                </a:cubicBezTo>
                <a:cubicBezTo>
                  <a:pt x="5087568" y="234925"/>
                  <a:pt x="5093970" y="228372"/>
                  <a:pt x="5099456" y="222581"/>
                </a:cubicBezTo>
                <a:cubicBezTo>
                  <a:pt x="5104942" y="216789"/>
                  <a:pt x="5109666" y="211608"/>
                  <a:pt x="5113628" y="207036"/>
                </a:cubicBezTo>
                <a:close/>
                <a:moveTo>
                  <a:pt x="3683050" y="168174"/>
                </a:moveTo>
                <a:cubicBezTo>
                  <a:pt x="3685488" y="170917"/>
                  <a:pt x="3689070" y="174651"/>
                  <a:pt x="3693794" y="179375"/>
                </a:cubicBezTo>
                <a:cubicBezTo>
                  <a:pt x="3698519" y="184100"/>
                  <a:pt x="3704386" y="189662"/>
                  <a:pt x="3711397" y="196063"/>
                </a:cubicBezTo>
                <a:cubicBezTo>
                  <a:pt x="3707739" y="201245"/>
                  <a:pt x="3703624" y="206502"/>
                  <a:pt x="3699052" y="211836"/>
                </a:cubicBezTo>
                <a:cubicBezTo>
                  <a:pt x="3694480" y="217170"/>
                  <a:pt x="3689451" y="222581"/>
                  <a:pt x="3683965" y="228067"/>
                </a:cubicBezTo>
                <a:cubicBezTo>
                  <a:pt x="3677259" y="222581"/>
                  <a:pt x="3671316" y="217475"/>
                  <a:pt x="3666134" y="212751"/>
                </a:cubicBezTo>
                <a:cubicBezTo>
                  <a:pt x="3660952" y="208026"/>
                  <a:pt x="3656380" y="203531"/>
                  <a:pt x="3652418" y="199263"/>
                </a:cubicBezTo>
                <a:cubicBezTo>
                  <a:pt x="3657294" y="194691"/>
                  <a:pt x="3662324" y="189738"/>
                  <a:pt x="3667506" y="184404"/>
                </a:cubicBezTo>
                <a:cubicBezTo>
                  <a:pt x="3672687" y="179070"/>
                  <a:pt x="3677868" y="173660"/>
                  <a:pt x="3683050" y="168174"/>
                </a:cubicBezTo>
                <a:close/>
                <a:moveTo>
                  <a:pt x="4883734" y="164059"/>
                </a:moveTo>
                <a:cubicBezTo>
                  <a:pt x="4887696" y="168021"/>
                  <a:pt x="4892344" y="172670"/>
                  <a:pt x="4897678" y="178004"/>
                </a:cubicBezTo>
                <a:cubicBezTo>
                  <a:pt x="4903012" y="183338"/>
                  <a:pt x="4909032" y="189205"/>
                  <a:pt x="4915738" y="195606"/>
                </a:cubicBezTo>
                <a:cubicBezTo>
                  <a:pt x="4912080" y="200787"/>
                  <a:pt x="4907660" y="206350"/>
                  <a:pt x="4902479" y="212294"/>
                </a:cubicBezTo>
                <a:cubicBezTo>
                  <a:pt x="4897297" y="218237"/>
                  <a:pt x="4891354" y="224562"/>
                  <a:pt x="4884648" y="231267"/>
                </a:cubicBezTo>
                <a:cubicBezTo>
                  <a:pt x="4869713" y="219380"/>
                  <a:pt x="4858282" y="208712"/>
                  <a:pt x="4850358" y="199263"/>
                </a:cubicBezTo>
                <a:cubicBezTo>
                  <a:pt x="4857674" y="191948"/>
                  <a:pt x="4864074" y="185395"/>
                  <a:pt x="4869560" y="179604"/>
                </a:cubicBezTo>
                <a:cubicBezTo>
                  <a:pt x="4875046" y="173813"/>
                  <a:pt x="4879772" y="168631"/>
                  <a:pt x="4883734" y="164059"/>
                </a:cubicBezTo>
                <a:close/>
                <a:moveTo>
                  <a:pt x="330708" y="163145"/>
                </a:moveTo>
                <a:cubicBezTo>
                  <a:pt x="340766" y="181433"/>
                  <a:pt x="349529" y="201245"/>
                  <a:pt x="356997" y="222581"/>
                </a:cubicBezTo>
                <a:cubicBezTo>
                  <a:pt x="364464" y="243917"/>
                  <a:pt x="370332" y="265024"/>
                  <a:pt x="374599" y="285903"/>
                </a:cubicBezTo>
                <a:cubicBezTo>
                  <a:pt x="378866" y="306782"/>
                  <a:pt x="381000" y="325908"/>
                  <a:pt x="381000" y="343281"/>
                </a:cubicBezTo>
                <a:cubicBezTo>
                  <a:pt x="381000" y="359436"/>
                  <a:pt x="380314" y="374447"/>
                  <a:pt x="378942" y="388316"/>
                </a:cubicBezTo>
                <a:cubicBezTo>
                  <a:pt x="377570" y="402184"/>
                  <a:pt x="375361" y="416738"/>
                  <a:pt x="372313" y="431978"/>
                </a:cubicBezTo>
                <a:lnTo>
                  <a:pt x="349453" y="427406"/>
                </a:lnTo>
                <a:cubicBezTo>
                  <a:pt x="349148" y="409118"/>
                  <a:pt x="348386" y="392354"/>
                  <a:pt x="347167" y="377114"/>
                </a:cubicBezTo>
                <a:cubicBezTo>
                  <a:pt x="345948" y="361874"/>
                  <a:pt x="344119" y="347472"/>
                  <a:pt x="341680" y="333909"/>
                </a:cubicBezTo>
                <a:cubicBezTo>
                  <a:pt x="339242" y="320345"/>
                  <a:pt x="336194" y="307467"/>
                  <a:pt x="332536" y="295275"/>
                </a:cubicBezTo>
                <a:cubicBezTo>
                  <a:pt x="329793" y="285827"/>
                  <a:pt x="325983" y="275159"/>
                  <a:pt x="321106" y="263271"/>
                </a:cubicBezTo>
                <a:cubicBezTo>
                  <a:pt x="316230" y="251384"/>
                  <a:pt x="310286" y="238278"/>
                  <a:pt x="303276" y="223952"/>
                </a:cubicBezTo>
                <a:cubicBezTo>
                  <a:pt x="299923" y="217551"/>
                  <a:pt x="298246" y="210998"/>
                  <a:pt x="298246" y="204293"/>
                </a:cubicBezTo>
                <a:cubicBezTo>
                  <a:pt x="298246" y="195758"/>
                  <a:pt x="301142" y="187910"/>
                  <a:pt x="306933" y="180747"/>
                </a:cubicBezTo>
                <a:cubicBezTo>
                  <a:pt x="312724" y="173584"/>
                  <a:pt x="320649" y="167717"/>
                  <a:pt x="330708" y="163145"/>
                </a:cubicBezTo>
                <a:close/>
                <a:moveTo>
                  <a:pt x="3746601" y="161316"/>
                </a:moveTo>
                <a:cubicBezTo>
                  <a:pt x="3749040" y="164059"/>
                  <a:pt x="3752697" y="167717"/>
                  <a:pt x="3757574" y="172289"/>
                </a:cubicBezTo>
                <a:cubicBezTo>
                  <a:pt x="3762450" y="176861"/>
                  <a:pt x="3768394" y="182499"/>
                  <a:pt x="3775405" y="189205"/>
                </a:cubicBezTo>
                <a:cubicBezTo>
                  <a:pt x="3767784" y="199873"/>
                  <a:pt x="3758488" y="210541"/>
                  <a:pt x="3747516" y="221209"/>
                </a:cubicBezTo>
                <a:cubicBezTo>
                  <a:pt x="3741115" y="216027"/>
                  <a:pt x="3735324" y="211151"/>
                  <a:pt x="3730142" y="206579"/>
                </a:cubicBezTo>
                <a:cubicBezTo>
                  <a:pt x="3724960" y="202007"/>
                  <a:pt x="3720388" y="197435"/>
                  <a:pt x="3716426" y="192863"/>
                </a:cubicBezTo>
                <a:cubicBezTo>
                  <a:pt x="3720693" y="188900"/>
                  <a:pt x="3725342" y="184252"/>
                  <a:pt x="3730370" y="178918"/>
                </a:cubicBezTo>
                <a:cubicBezTo>
                  <a:pt x="3735400" y="173584"/>
                  <a:pt x="3740810" y="167717"/>
                  <a:pt x="3746601" y="161316"/>
                </a:cubicBezTo>
                <a:close/>
                <a:moveTo>
                  <a:pt x="1484147" y="153086"/>
                </a:moveTo>
                <a:cubicBezTo>
                  <a:pt x="1488110" y="157049"/>
                  <a:pt x="1492758" y="161697"/>
                  <a:pt x="1498092" y="167031"/>
                </a:cubicBezTo>
                <a:cubicBezTo>
                  <a:pt x="1503426" y="172365"/>
                  <a:pt x="1509445" y="178232"/>
                  <a:pt x="1516151" y="184633"/>
                </a:cubicBezTo>
                <a:cubicBezTo>
                  <a:pt x="1512494" y="189815"/>
                  <a:pt x="1508074" y="195377"/>
                  <a:pt x="1502892" y="201321"/>
                </a:cubicBezTo>
                <a:cubicBezTo>
                  <a:pt x="1497710" y="207264"/>
                  <a:pt x="1491767" y="213589"/>
                  <a:pt x="1485062" y="220295"/>
                </a:cubicBezTo>
                <a:cubicBezTo>
                  <a:pt x="1470126" y="208407"/>
                  <a:pt x="1458696" y="197739"/>
                  <a:pt x="1450772" y="188291"/>
                </a:cubicBezTo>
                <a:cubicBezTo>
                  <a:pt x="1458087" y="180975"/>
                  <a:pt x="1464488" y="174422"/>
                  <a:pt x="1469974" y="168631"/>
                </a:cubicBezTo>
                <a:cubicBezTo>
                  <a:pt x="1475460" y="162840"/>
                  <a:pt x="1480185" y="157658"/>
                  <a:pt x="1484147" y="153086"/>
                </a:cubicBezTo>
                <a:close/>
                <a:moveTo>
                  <a:pt x="1735836" y="152172"/>
                </a:moveTo>
                <a:cubicBezTo>
                  <a:pt x="1739798" y="156134"/>
                  <a:pt x="1744446" y="160782"/>
                  <a:pt x="1749780" y="166116"/>
                </a:cubicBezTo>
                <a:cubicBezTo>
                  <a:pt x="1755114" y="171450"/>
                  <a:pt x="1761134" y="177318"/>
                  <a:pt x="1767840" y="183719"/>
                </a:cubicBezTo>
                <a:cubicBezTo>
                  <a:pt x="1764182" y="188900"/>
                  <a:pt x="1759762" y="194463"/>
                  <a:pt x="1754581" y="200406"/>
                </a:cubicBezTo>
                <a:cubicBezTo>
                  <a:pt x="1749399" y="206350"/>
                  <a:pt x="1743456" y="212675"/>
                  <a:pt x="1736750" y="219380"/>
                </a:cubicBezTo>
                <a:cubicBezTo>
                  <a:pt x="1721815" y="207493"/>
                  <a:pt x="1710385" y="196825"/>
                  <a:pt x="1702460" y="187376"/>
                </a:cubicBezTo>
                <a:cubicBezTo>
                  <a:pt x="1709775" y="180061"/>
                  <a:pt x="1716176" y="173508"/>
                  <a:pt x="1721662" y="167717"/>
                </a:cubicBezTo>
                <a:cubicBezTo>
                  <a:pt x="1727149" y="161925"/>
                  <a:pt x="1731873" y="156744"/>
                  <a:pt x="1735836" y="152172"/>
                </a:cubicBezTo>
                <a:close/>
                <a:moveTo>
                  <a:pt x="5561838" y="127864"/>
                </a:moveTo>
                <a:lnTo>
                  <a:pt x="5562295" y="133350"/>
                </a:lnTo>
                <a:cubicBezTo>
                  <a:pt x="5562295" y="141275"/>
                  <a:pt x="5558790" y="147371"/>
                  <a:pt x="5551780" y="151638"/>
                </a:cubicBezTo>
                <a:cubicBezTo>
                  <a:pt x="5543854" y="155601"/>
                  <a:pt x="5533644" y="160020"/>
                  <a:pt x="5521147" y="164897"/>
                </a:cubicBezTo>
                <a:cubicBezTo>
                  <a:pt x="5508650" y="169774"/>
                  <a:pt x="5494020" y="175108"/>
                  <a:pt x="5477256" y="180899"/>
                </a:cubicBezTo>
                <a:lnTo>
                  <a:pt x="5479542" y="158954"/>
                </a:lnTo>
                <a:cubicBezTo>
                  <a:pt x="5499962" y="151638"/>
                  <a:pt x="5516728" y="145542"/>
                  <a:pt x="5529834" y="140666"/>
                </a:cubicBezTo>
                <a:cubicBezTo>
                  <a:pt x="5542940" y="135789"/>
                  <a:pt x="5553608" y="131522"/>
                  <a:pt x="5561838" y="127864"/>
                </a:cubicBezTo>
                <a:close/>
                <a:moveTo>
                  <a:pt x="3531108" y="126111"/>
                </a:moveTo>
                <a:cubicBezTo>
                  <a:pt x="3533546" y="137389"/>
                  <a:pt x="3535222" y="146762"/>
                  <a:pt x="3536136" y="154229"/>
                </a:cubicBezTo>
                <a:cubicBezTo>
                  <a:pt x="3537051" y="161697"/>
                  <a:pt x="3537737" y="168402"/>
                  <a:pt x="3538194" y="174346"/>
                </a:cubicBezTo>
                <a:cubicBezTo>
                  <a:pt x="3538652" y="180290"/>
                  <a:pt x="3538880" y="186919"/>
                  <a:pt x="3538880" y="194234"/>
                </a:cubicBezTo>
                <a:cubicBezTo>
                  <a:pt x="3538880" y="209779"/>
                  <a:pt x="3534612" y="222885"/>
                  <a:pt x="3526078" y="233553"/>
                </a:cubicBezTo>
                <a:lnTo>
                  <a:pt x="3523335" y="232639"/>
                </a:lnTo>
                <a:cubicBezTo>
                  <a:pt x="3523335" y="220142"/>
                  <a:pt x="3522496" y="208026"/>
                  <a:pt x="3520820" y="196292"/>
                </a:cubicBezTo>
                <a:cubicBezTo>
                  <a:pt x="3519144" y="184557"/>
                  <a:pt x="3516934" y="173355"/>
                  <a:pt x="3514191" y="162687"/>
                </a:cubicBezTo>
                <a:cubicBezTo>
                  <a:pt x="3513276" y="158725"/>
                  <a:pt x="3512820" y="155220"/>
                  <a:pt x="3512820" y="152172"/>
                </a:cubicBezTo>
                <a:cubicBezTo>
                  <a:pt x="3512820" y="146076"/>
                  <a:pt x="3514572" y="140666"/>
                  <a:pt x="3518077" y="135941"/>
                </a:cubicBezTo>
                <a:cubicBezTo>
                  <a:pt x="3521582" y="131217"/>
                  <a:pt x="3525926" y="127940"/>
                  <a:pt x="3531108" y="126111"/>
                </a:cubicBezTo>
                <a:close/>
                <a:moveTo>
                  <a:pt x="5143956" y="122759"/>
                </a:moveTo>
                <a:cubicBezTo>
                  <a:pt x="5147004" y="128245"/>
                  <a:pt x="5149062" y="133655"/>
                  <a:pt x="5150129" y="138989"/>
                </a:cubicBezTo>
                <a:cubicBezTo>
                  <a:pt x="5151195" y="144323"/>
                  <a:pt x="5151728" y="148209"/>
                  <a:pt x="5151728" y="150648"/>
                </a:cubicBezTo>
                <a:cubicBezTo>
                  <a:pt x="5151728" y="157963"/>
                  <a:pt x="5149442" y="164135"/>
                  <a:pt x="5144871" y="169164"/>
                </a:cubicBezTo>
                <a:cubicBezTo>
                  <a:pt x="5140298" y="174194"/>
                  <a:pt x="5134660" y="176708"/>
                  <a:pt x="5127954" y="176708"/>
                </a:cubicBezTo>
                <a:cubicBezTo>
                  <a:pt x="5122468" y="176708"/>
                  <a:pt x="5117896" y="175184"/>
                  <a:pt x="5114238" y="172136"/>
                </a:cubicBezTo>
                <a:cubicBezTo>
                  <a:pt x="5109971" y="181280"/>
                  <a:pt x="5102960" y="185852"/>
                  <a:pt x="5093208" y="185852"/>
                </a:cubicBezTo>
                <a:cubicBezTo>
                  <a:pt x="5087111" y="185852"/>
                  <a:pt x="5082234" y="184100"/>
                  <a:pt x="5078577" y="180594"/>
                </a:cubicBezTo>
                <a:cubicBezTo>
                  <a:pt x="5074920" y="177089"/>
                  <a:pt x="5073090" y="172136"/>
                  <a:pt x="5073090" y="165735"/>
                </a:cubicBezTo>
                <a:cubicBezTo>
                  <a:pt x="5073090" y="159335"/>
                  <a:pt x="5075072" y="152629"/>
                  <a:pt x="5079034" y="145619"/>
                </a:cubicBezTo>
                <a:lnTo>
                  <a:pt x="5087721" y="147447"/>
                </a:lnTo>
                <a:cubicBezTo>
                  <a:pt x="5086806" y="150495"/>
                  <a:pt x="5086349" y="154305"/>
                  <a:pt x="5086349" y="158877"/>
                </a:cubicBezTo>
                <a:cubicBezTo>
                  <a:pt x="5086349" y="166193"/>
                  <a:pt x="5088940" y="169850"/>
                  <a:pt x="5094122" y="169850"/>
                </a:cubicBezTo>
                <a:cubicBezTo>
                  <a:pt x="5096864" y="169850"/>
                  <a:pt x="5099226" y="168707"/>
                  <a:pt x="5101208" y="166421"/>
                </a:cubicBezTo>
                <a:cubicBezTo>
                  <a:pt x="5103189" y="164135"/>
                  <a:pt x="5104028" y="161163"/>
                  <a:pt x="5103723" y="157506"/>
                </a:cubicBezTo>
                <a:lnTo>
                  <a:pt x="5102808" y="143333"/>
                </a:lnTo>
                <a:lnTo>
                  <a:pt x="5115153" y="135560"/>
                </a:lnTo>
                <a:cubicBezTo>
                  <a:pt x="5116372" y="145314"/>
                  <a:pt x="5118124" y="151943"/>
                  <a:pt x="5120411" y="155448"/>
                </a:cubicBezTo>
                <a:cubicBezTo>
                  <a:pt x="5122696" y="158954"/>
                  <a:pt x="5126126" y="160706"/>
                  <a:pt x="5130698" y="160706"/>
                </a:cubicBezTo>
                <a:cubicBezTo>
                  <a:pt x="5132222" y="160706"/>
                  <a:pt x="5133593" y="160249"/>
                  <a:pt x="5134812" y="159335"/>
                </a:cubicBezTo>
                <a:cubicBezTo>
                  <a:pt x="5136032" y="158420"/>
                  <a:pt x="5136946" y="157353"/>
                  <a:pt x="5137556" y="156134"/>
                </a:cubicBezTo>
                <a:cubicBezTo>
                  <a:pt x="5136946" y="153086"/>
                  <a:pt x="5134812" y="147600"/>
                  <a:pt x="5131155" y="139675"/>
                </a:cubicBezTo>
                <a:lnTo>
                  <a:pt x="5130240" y="136017"/>
                </a:lnTo>
                <a:cubicBezTo>
                  <a:pt x="5130240" y="133274"/>
                  <a:pt x="5131460" y="130607"/>
                  <a:pt x="5133898" y="128016"/>
                </a:cubicBezTo>
                <a:cubicBezTo>
                  <a:pt x="5136336" y="125426"/>
                  <a:pt x="5139690" y="123673"/>
                  <a:pt x="5143956" y="122759"/>
                </a:cubicBezTo>
                <a:close/>
                <a:moveTo>
                  <a:pt x="5360441" y="122454"/>
                </a:moveTo>
                <a:cubicBezTo>
                  <a:pt x="5362574" y="130683"/>
                  <a:pt x="5365165" y="139599"/>
                  <a:pt x="5368214" y="149200"/>
                </a:cubicBezTo>
                <a:cubicBezTo>
                  <a:pt x="5371261" y="158801"/>
                  <a:pt x="5374614" y="168479"/>
                  <a:pt x="5378272" y="178232"/>
                </a:cubicBezTo>
                <a:lnTo>
                  <a:pt x="5363642" y="189662"/>
                </a:lnTo>
                <a:cubicBezTo>
                  <a:pt x="5364556" y="208255"/>
                  <a:pt x="5365089" y="229286"/>
                  <a:pt x="5365242" y="252756"/>
                </a:cubicBezTo>
                <a:cubicBezTo>
                  <a:pt x="5365394" y="276225"/>
                  <a:pt x="5365242" y="302286"/>
                  <a:pt x="5364784" y="330937"/>
                </a:cubicBezTo>
                <a:cubicBezTo>
                  <a:pt x="5364328" y="359588"/>
                  <a:pt x="5363336" y="391135"/>
                  <a:pt x="5361812" y="425577"/>
                </a:cubicBezTo>
                <a:lnTo>
                  <a:pt x="5335295" y="429235"/>
                </a:lnTo>
                <a:cubicBezTo>
                  <a:pt x="5334381" y="399365"/>
                  <a:pt x="5333238" y="372466"/>
                  <a:pt x="5331866" y="348539"/>
                </a:cubicBezTo>
                <a:cubicBezTo>
                  <a:pt x="5330494" y="324612"/>
                  <a:pt x="5329123" y="302286"/>
                  <a:pt x="5327751" y="281559"/>
                </a:cubicBezTo>
                <a:cubicBezTo>
                  <a:pt x="5326380" y="260833"/>
                  <a:pt x="5324932" y="240869"/>
                  <a:pt x="5323408" y="221666"/>
                </a:cubicBezTo>
                <a:cubicBezTo>
                  <a:pt x="5321884" y="202464"/>
                  <a:pt x="5320054" y="182499"/>
                  <a:pt x="5317922" y="161773"/>
                </a:cubicBezTo>
                <a:cubicBezTo>
                  <a:pt x="5317007" y="154153"/>
                  <a:pt x="5318302" y="147447"/>
                  <a:pt x="5321808" y="141656"/>
                </a:cubicBezTo>
                <a:cubicBezTo>
                  <a:pt x="5325312" y="135865"/>
                  <a:pt x="5330494" y="131369"/>
                  <a:pt x="5337352" y="128169"/>
                </a:cubicBezTo>
                <a:cubicBezTo>
                  <a:pt x="5344210" y="124968"/>
                  <a:pt x="5351906" y="123063"/>
                  <a:pt x="5360441" y="122454"/>
                </a:cubicBezTo>
                <a:close/>
                <a:moveTo>
                  <a:pt x="4694834" y="122454"/>
                </a:moveTo>
                <a:cubicBezTo>
                  <a:pt x="4696967" y="131598"/>
                  <a:pt x="4699558" y="140970"/>
                  <a:pt x="4702606" y="150572"/>
                </a:cubicBezTo>
                <a:cubicBezTo>
                  <a:pt x="4705654" y="160173"/>
                  <a:pt x="4708854" y="169393"/>
                  <a:pt x="4712208" y="178232"/>
                </a:cubicBezTo>
                <a:lnTo>
                  <a:pt x="4698949" y="188291"/>
                </a:lnTo>
                <a:cubicBezTo>
                  <a:pt x="4703216" y="227610"/>
                  <a:pt x="4706874" y="262509"/>
                  <a:pt x="4709922" y="292989"/>
                </a:cubicBezTo>
                <a:cubicBezTo>
                  <a:pt x="4712969" y="323469"/>
                  <a:pt x="4715560" y="349682"/>
                  <a:pt x="4717694" y="371628"/>
                </a:cubicBezTo>
                <a:cubicBezTo>
                  <a:pt x="4723638" y="374981"/>
                  <a:pt x="4729734" y="377495"/>
                  <a:pt x="4735982" y="379172"/>
                </a:cubicBezTo>
                <a:lnTo>
                  <a:pt x="4753906" y="381519"/>
                </a:lnTo>
                <a:lnTo>
                  <a:pt x="4811954" y="379400"/>
                </a:lnTo>
                <a:cubicBezTo>
                  <a:pt x="4829327" y="377876"/>
                  <a:pt x="4845634" y="374371"/>
                  <a:pt x="4860874" y="368885"/>
                </a:cubicBezTo>
                <a:cubicBezTo>
                  <a:pt x="4873066" y="364922"/>
                  <a:pt x="4883505" y="361646"/>
                  <a:pt x="4892192" y="359055"/>
                </a:cubicBezTo>
                <a:cubicBezTo>
                  <a:pt x="4900879" y="356464"/>
                  <a:pt x="4907814" y="354559"/>
                  <a:pt x="4912994" y="353340"/>
                </a:cubicBezTo>
                <a:cubicBezTo>
                  <a:pt x="4908422" y="350901"/>
                  <a:pt x="4903774" y="348234"/>
                  <a:pt x="4899050" y="345339"/>
                </a:cubicBezTo>
                <a:cubicBezTo>
                  <a:pt x="4894325" y="342443"/>
                  <a:pt x="4889676" y="339319"/>
                  <a:pt x="4885106" y="335966"/>
                </a:cubicBezTo>
                <a:cubicBezTo>
                  <a:pt x="4874438" y="328651"/>
                  <a:pt x="4865598" y="323546"/>
                  <a:pt x="4858588" y="320650"/>
                </a:cubicBezTo>
                <a:cubicBezTo>
                  <a:pt x="4851577" y="317754"/>
                  <a:pt x="4844566" y="316307"/>
                  <a:pt x="4837556" y="316307"/>
                </a:cubicBezTo>
                <a:cubicBezTo>
                  <a:pt x="4828412" y="316307"/>
                  <a:pt x="4820031" y="317526"/>
                  <a:pt x="4812410" y="319964"/>
                </a:cubicBezTo>
                <a:cubicBezTo>
                  <a:pt x="4804790" y="322403"/>
                  <a:pt x="4795646" y="327127"/>
                  <a:pt x="4784978" y="334137"/>
                </a:cubicBezTo>
                <a:cubicBezTo>
                  <a:pt x="4782235" y="331394"/>
                  <a:pt x="4780025" y="327737"/>
                  <a:pt x="4778349" y="323165"/>
                </a:cubicBezTo>
                <a:cubicBezTo>
                  <a:pt x="4776672" y="318593"/>
                  <a:pt x="4775835" y="314173"/>
                  <a:pt x="4775835" y="309906"/>
                </a:cubicBezTo>
                <a:cubicBezTo>
                  <a:pt x="4775835" y="297104"/>
                  <a:pt x="4781474" y="286741"/>
                  <a:pt x="4792751" y="278816"/>
                </a:cubicBezTo>
                <a:cubicBezTo>
                  <a:pt x="4804028" y="270891"/>
                  <a:pt x="4818354" y="266929"/>
                  <a:pt x="4835728" y="266929"/>
                </a:cubicBezTo>
                <a:cubicBezTo>
                  <a:pt x="4845481" y="266929"/>
                  <a:pt x="4855006" y="268682"/>
                  <a:pt x="4864302" y="272187"/>
                </a:cubicBezTo>
                <a:cubicBezTo>
                  <a:pt x="4873599" y="275692"/>
                  <a:pt x="4884190" y="281407"/>
                  <a:pt x="4896078" y="289332"/>
                </a:cubicBezTo>
                <a:cubicBezTo>
                  <a:pt x="4910404" y="299390"/>
                  <a:pt x="4923282" y="307239"/>
                  <a:pt x="4934712" y="312878"/>
                </a:cubicBezTo>
                <a:cubicBezTo>
                  <a:pt x="4946141" y="318516"/>
                  <a:pt x="4959020" y="323165"/>
                  <a:pt x="4973345" y="326822"/>
                </a:cubicBezTo>
                <a:cubicBezTo>
                  <a:pt x="4980660" y="328346"/>
                  <a:pt x="4988890" y="329565"/>
                  <a:pt x="4998034" y="330480"/>
                </a:cubicBezTo>
                <a:cubicBezTo>
                  <a:pt x="5007178" y="331394"/>
                  <a:pt x="5017388" y="331851"/>
                  <a:pt x="5028666" y="331851"/>
                </a:cubicBezTo>
                <a:lnTo>
                  <a:pt x="5009006" y="368885"/>
                </a:lnTo>
                <a:cubicBezTo>
                  <a:pt x="5006568" y="368580"/>
                  <a:pt x="5003672" y="368351"/>
                  <a:pt x="5000320" y="368199"/>
                </a:cubicBezTo>
                <a:cubicBezTo>
                  <a:pt x="4996967" y="368046"/>
                  <a:pt x="4993538" y="367818"/>
                  <a:pt x="4990033" y="367513"/>
                </a:cubicBezTo>
                <a:cubicBezTo>
                  <a:pt x="4986527" y="367208"/>
                  <a:pt x="4983404" y="367056"/>
                  <a:pt x="4980660" y="367056"/>
                </a:cubicBezTo>
                <a:cubicBezTo>
                  <a:pt x="4983708" y="370713"/>
                  <a:pt x="4987137" y="373457"/>
                  <a:pt x="4990947" y="375285"/>
                </a:cubicBezTo>
                <a:cubicBezTo>
                  <a:pt x="4994757" y="377114"/>
                  <a:pt x="4999100" y="378486"/>
                  <a:pt x="5003977" y="379400"/>
                </a:cubicBezTo>
                <a:cubicBezTo>
                  <a:pt x="5010682" y="380010"/>
                  <a:pt x="5018378" y="380467"/>
                  <a:pt x="5027066" y="380772"/>
                </a:cubicBezTo>
                <a:lnTo>
                  <a:pt x="5047080" y="381423"/>
                </a:lnTo>
                <a:lnTo>
                  <a:pt x="5071566" y="378829"/>
                </a:lnTo>
                <a:cubicBezTo>
                  <a:pt x="5079186" y="376924"/>
                  <a:pt x="5085435" y="374066"/>
                  <a:pt x="5090312" y="370256"/>
                </a:cubicBezTo>
                <a:cubicBezTo>
                  <a:pt x="5093970" y="367513"/>
                  <a:pt x="5097474" y="363017"/>
                  <a:pt x="5100827" y="356769"/>
                </a:cubicBezTo>
                <a:cubicBezTo>
                  <a:pt x="5104180" y="350520"/>
                  <a:pt x="5108600" y="342215"/>
                  <a:pt x="5114086" y="331851"/>
                </a:cubicBezTo>
                <a:cubicBezTo>
                  <a:pt x="5117744" y="324536"/>
                  <a:pt x="5121248" y="319888"/>
                  <a:pt x="5124602" y="317907"/>
                </a:cubicBezTo>
                <a:cubicBezTo>
                  <a:pt x="5127954" y="315926"/>
                  <a:pt x="5131764" y="314935"/>
                  <a:pt x="5136032" y="314935"/>
                </a:cubicBezTo>
                <a:cubicBezTo>
                  <a:pt x="5141823" y="314935"/>
                  <a:pt x="5147157" y="316764"/>
                  <a:pt x="5152034" y="320421"/>
                </a:cubicBezTo>
                <a:cubicBezTo>
                  <a:pt x="5148680" y="328041"/>
                  <a:pt x="5145176" y="335890"/>
                  <a:pt x="5141518" y="343967"/>
                </a:cubicBezTo>
                <a:cubicBezTo>
                  <a:pt x="5137860" y="352044"/>
                  <a:pt x="5134203" y="360045"/>
                  <a:pt x="5130545" y="367970"/>
                </a:cubicBezTo>
                <a:cubicBezTo>
                  <a:pt x="5139080" y="372847"/>
                  <a:pt x="5147462" y="376352"/>
                  <a:pt x="5155691" y="378486"/>
                </a:cubicBezTo>
                <a:lnTo>
                  <a:pt x="5180108" y="381433"/>
                </a:lnTo>
                <a:lnTo>
                  <a:pt x="5201374" y="378943"/>
                </a:lnTo>
                <a:cubicBezTo>
                  <a:pt x="5209527" y="377114"/>
                  <a:pt x="5218023" y="374371"/>
                  <a:pt x="5226862" y="370713"/>
                </a:cubicBezTo>
                <a:cubicBezTo>
                  <a:pt x="5225643" y="360960"/>
                  <a:pt x="5224500" y="351206"/>
                  <a:pt x="5223433" y="341453"/>
                </a:cubicBezTo>
                <a:cubicBezTo>
                  <a:pt x="5222366" y="331699"/>
                  <a:pt x="5221224" y="321945"/>
                  <a:pt x="5220004" y="312192"/>
                </a:cubicBezTo>
                <a:cubicBezTo>
                  <a:pt x="5218176" y="296952"/>
                  <a:pt x="5215204" y="275921"/>
                  <a:pt x="5211089" y="249098"/>
                </a:cubicBezTo>
                <a:cubicBezTo>
                  <a:pt x="5206974" y="222276"/>
                  <a:pt x="5201716" y="189662"/>
                  <a:pt x="5195316" y="151257"/>
                </a:cubicBezTo>
                <a:cubicBezTo>
                  <a:pt x="5202021" y="146076"/>
                  <a:pt x="5209336" y="141123"/>
                  <a:pt x="5217262" y="136398"/>
                </a:cubicBezTo>
                <a:cubicBezTo>
                  <a:pt x="5225186" y="131674"/>
                  <a:pt x="5233264" y="127026"/>
                  <a:pt x="5241493" y="122454"/>
                </a:cubicBezTo>
                <a:cubicBezTo>
                  <a:pt x="5242407" y="144704"/>
                  <a:pt x="5243245" y="166878"/>
                  <a:pt x="5244008" y="188976"/>
                </a:cubicBezTo>
                <a:cubicBezTo>
                  <a:pt x="5244769" y="211074"/>
                  <a:pt x="5245608" y="233096"/>
                  <a:pt x="5246522" y="255042"/>
                </a:cubicBezTo>
                <a:cubicBezTo>
                  <a:pt x="5247436" y="275463"/>
                  <a:pt x="5248122" y="294437"/>
                  <a:pt x="5248579" y="311963"/>
                </a:cubicBezTo>
                <a:cubicBezTo>
                  <a:pt x="5249036" y="329489"/>
                  <a:pt x="5249264" y="345720"/>
                  <a:pt x="5249265" y="360655"/>
                </a:cubicBezTo>
                <a:cubicBezTo>
                  <a:pt x="5249264" y="369189"/>
                  <a:pt x="5247817" y="378181"/>
                  <a:pt x="5244922" y="387630"/>
                </a:cubicBezTo>
                <a:cubicBezTo>
                  <a:pt x="5242026" y="397079"/>
                  <a:pt x="5237835" y="406070"/>
                  <a:pt x="5232349" y="414605"/>
                </a:cubicBezTo>
                <a:cubicBezTo>
                  <a:pt x="5229300" y="419177"/>
                  <a:pt x="5222976" y="422758"/>
                  <a:pt x="5213375" y="425349"/>
                </a:cubicBezTo>
                <a:cubicBezTo>
                  <a:pt x="5208574" y="426644"/>
                  <a:pt x="5203222" y="427616"/>
                  <a:pt x="5197316" y="428263"/>
                </a:cubicBezTo>
                <a:lnTo>
                  <a:pt x="5182964" y="428983"/>
                </a:lnTo>
                <a:lnTo>
                  <a:pt x="5182209" y="429235"/>
                </a:lnTo>
                <a:lnTo>
                  <a:pt x="5180811" y="429091"/>
                </a:lnTo>
                <a:lnTo>
                  <a:pt x="5177942" y="429235"/>
                </a:lnTo>
                <a:lnTo>
                  <a:pt x="5175669" y="428562"/>
                </a:lnTo>
                <a:lnTo>
                  <a:pt x="5163892" y="427349"/>
                </a:lnTo>
                <a:cubicBezTo>
                  <a:pt x="5146004" y="423577"/>
                  <a:pt x="5129402" y="414147"/>
                  <a:pt x="5114086" y="399060"/>
                </a:cubicBezTo>
                <a:cubicBezTo>
                  <a:pt x="5112258" y="401803"/>
                  <a:pt x="5110580" y="404241"/>
                  <a:pt x="5109057" y="406375"/>
                </a:cubicBezTo>
                <a:cubicBezTo>
                  <a:pt x="5107532" y="408509"/>
                  <a:pt x="5106009" y="410642"/>
                  <a:pt x="5104485" y="412776"/>
                </a:cubicBezTo>
                <a:cubicBezTo>
                  <a:pt x="5100827" y="417043"/>
                  <a:pt x="5093588" y="420853"/>
                  <a:pt x="5082768" y="424206"/>
                </a:cubicBezTo>
                <a:cubicBezTo>
                  <a:pt x="5077358" y="425882"/>
                  <a:pt x="5071472" y="427139"/>
                  <a:pt x="5065108" y="427978"/>
                </a:cubicBezTo>
                <a:lnTo>
                  <a:pt x="5057570" y="428440"/>
                </a:lnTo>
                <a:lnTo>
                  <a:pt x="5055184" y="429235"/>
                </a:lnTo>
                <a:lnTo>
                  <a:pt x="5049384" y="428941"/>
                </a:lnTo>
                <a:lnTo>
                  <a:pt x="5044592" y="429235"/>
                </a:lnTo>
                <a:lnTo>
                  <a:pt x="5042694" y="428603"/>
                </a:lnTo>
                <a:lnTo>
                  <a:pt x="5019064" y="427406"/>
                </a:lnTo>
                <a:cubicBezTo>
                  <a:pt x="5007482" y="426187"/>
                  <a:pt x="4997043" y="424358"/>
                  <a:pt x="4987747" y="421920"/>
                </a:cubicBezTo>
                <a:cubicBezTo>
                  <a:pt x="4978450" y="419481"/>
                  <a:pt x="4971364" y="416433"/>
                  <a:pt x="4966487" y="412776"/>
                </a:cubicBezTo>
                <a:cubicBezTo>
                  <a:pt x="4961001" y="408509"/>
                  <a:pt x="4956657" y="402565"/>
                  <a:pt x="4953456" y="394945"/>
                </a:cubicBezTo>
                <a:cubicBezTo>
                  <a:pt x="4950256" y="387325"/>
                  <a:pt x="4947436" y="379705"/>
                  <a:pt x="4944998" y="372085"/>
                </a:cubicBezTo>
                <a:cubicBezTo>
                  <a:pt x="4939512" y="373609"/>
                  <a:pt x="4934254" y="375590"/>
                  <a:pt x="4929226" y="378029"/>
                </a:cubicBezTo>
                <a:cubicBezTo>
                  <a:pt x="4924196" y="380467"/>
                  <a:pt x="4918862" y="383439"/>
                  <a:pt x="4913223" y="386944"/>
                </a:cubicBezTo>
                <a:cubicBezTo>
                  <a:pt x="4907584" y="390449"/>
                  <a:pt x="4900802" y="394793"/>
                  <a:pt x="4892878" y="399974"/>
                </a:cubicBezTo>
                <a:cubicBezTo>
                  <a:pt x="4881600" y="406680"/>
                  <a:pt x="4870932" y="412014"/>
                  <a:pt x="4860874" y="415976"/>
                </a:cubicBezTo>
                <a:cubicBezTo>
                  <a:pt x="4850815" y="419939"/>
                  <a:pt x="4840376" y="422910"/>
                  <a:pt x="4829556" y="424892"/>
                </a:cubicBezTo>
                <a:cubicBezTo>
                  <a:pt x="4818735" y="426873"/>
                  <a:pt x="4806848" y="428092"/>
                  <a:pt x="4793894" y="428549"/>
                </a:cubicBezTo>
                <a:lnTo>
                  <a:pt x="4755468" y="429140"/>
                </a:lnTo>
                <a:lnTo>
                  <a:pt x="4755184" y="429235"/>
                </a:lnTo>
                <a:lnTo>
                  <a:pt x="4754526" y="429155"/>
                </a:lnTo>
                <a:lnTo>
                  <a:pt x="4749317" y="429235"/>
                </a:lnTo>
                <a:cubicBezTo>
                  <a:pt x="4748098" y="429235"/>
                  <a:pt x="4747184" y="428930"/>
                  <a:pt x="4746574" y="428321"/>
                </a:cubicBezTo>
                <a:lnTo>
                  <a:pt x="4746528" y="428182"/>
                </a:lnTo>
                <a:lnTo>
                  <a:pt x="4738268" y="427178"/>
                </a:lnTo>
                <a:cubicBezTo>
                  <a:pt x="4732782" y="425806"/>
                  <a:pt x="4727142" y="423596"/>
                  <a:pt x="4721352" y="420548"/>
                </a:cubicBezTo>
                <a:lnTo>
                  <a:pt x="4721808" y="436550"/>
                </a:lnTo>
                <a:cubicBezTo>
                  <a:pt x="4721808" y="456362"/>
                  <a:pt x="4715788" y="474955"/>
                  <a:pt x="4703749" y="492329"/>
                </a:cubicBezTo>
                <a:cubicBezTo>
                  <a:pt x="4691709" y="509702"/>
                  <a:pt x="4675326" y="523418"/>
                  <a:pt x="4654600" y="533477"/>
                </a:cubicBezTo>
                <a:cubicBezTo>
                  <a:pt x="4644237" y="538658"/>
                  <a:pt x="4633493" y="542468"/>
                  <a:pt x="4622368" y="544907"/>
                </a:cubicBezTo>
                <a:cubicBezTo>
                  <a:pt x="4611242" y="547345"/>
                  <a:pt x="4599584" y="548564"/>
                  <a:pt x="4587392" y="548564"/>
                </a:cubicBezTo>
                <a:cubicBezTo>
                  <a:pt x="4560570" y="548564"/>
                  <a:pt x="4539919" y="540792"/>
                  <a:pt x="4525442" y="525247"/>
                </a:cubicBezTo>
                <a:cubicBezTo>
                  <a:pt x="4510963" y="509702"/>
                  <a:pt x="4503724" y="487147"/>
                  <a:pt x="4503724" y="457581"/>
                </a:cubicBezTo>
                <a:cubicBezTo>
                  <a:pt x="4503724" y="452095"/>
                  <a:pt x="4504105" y="446304"/>
                  <a:pt x="4504867" y="440208"/>
                </a:cubicBezTo>
                <a:cubicBezTo>
                  <a:pt x="4505629" y="434112"/>
                  <a:pt x="4506772" y="427254"/>
                  <a:pt x="4508296" y="419634"/>
                </a:cubicBezTo>
                <a:cubicBezTo>
                  <a:pt x="4509820" y="412014"/>
                  <a:pt x="4511801" y="403327"/>
                  <a:pt x="4514240" y="393573"/>
                </a:cubicBezTo>
                <a:lnTo>
                  <a:pt x="4533442" y="398145"/>
                </a:lnTo>
                <a:cubicBezTo>
                  <a:pt x="4529784" y="411557"/>
                  <a:pt x="4527956" y="423291"/>
                  <a:pt x="4527956" y="433350"/>
                </a:cubicBezTo>
                <a:cubicBezTo>
                  <a:pt x="4527956" y="455295"/>
                  <a:pt x="4533061" y="471907"/>
                  <a:pt x="4543272" y="483185"/>
                </a:cubicBezTo>
                <a:cubicBezTo>
                  <a:pt x="4553482" y="494462"/>
                  <a:pt x="4568494" y="500101"/>
                  <a:pt x="4588306" y="500101"/>
                </a:cubicBezTo>
                <a:cubicBezTo>
                  <a:pt x="4604766" y="500101"/>
                  <a:pt x="4620006" y="498272"/>
                  <a:pt x="4634026" y="494615"/>
                </a:cubicBezTo>
                <a:cubicBezTo>
                  <a:pt x="4648046" y="490957"/>
                  <a:pt x="4661001" y="485166"/>
                  <a:pt x="4672888" y="477241"/>
                </a:cubicBezTo>
                <a:cubicBezTo>
                  <a:pt x="4682642" y="470840"/>
                  <a:pt x="4691328" y="463068"/>
                  <a:pt x="4698949" y="453924"/>
                </a:cubicBezTo>
                <a:lnTo>
                  <a:pt x="4688433" y="393573"/>
                </a:lnTo>
                <a:cubicBezTo>
                  <a:pt x="4685385" y="375895"/>
                  <a:pt x="4681956" y="356159"/>
                  <a:pt x="4678146" y="334366"/>
                </a:cubicBezTo>
                <a:cubicBezTo>
                  <a:pt x="4674336" y="312573"/>
                  <a:pt x="4670297" y="288570"/>
                  <a:pt x="4666030" y="262357"/>
                </a:cubicBezTo>
                <a:cubicBezTo>
                  <a:pt x="4664810" y="253213"/>
                  <a:pt x="4663363" y="243688"/>
                  <a:pt x="4661686" y="233782"/>
                </a:cubicBezTo>
                <a:cubicBezTo>
                  <a:pt x="4660010" y="223876"/>
                  <a:pt x="4658486" y="214275"/>
                  <a:pt x="4657114" y="204978"/>
                </a:cubicBezTo>
                <a:cubicBezTo>
                  <a:pt x="4655744" y="195682"/>
                  <a:pt x="4654524" y="187529"/>
                  <a:pt x="4653458" y="180518"/>
                </a:cubicBezTo>
                <a:cubicBezTo>
                  <a:pt x="4652390" y="173508"/>
                  <a:pt x="4651857" y="168479"/>
                  <a:pt x="4651857" y="165431"/>
                </a:cubicBezTo>
                <a:cubicBezTo>
                  <a:pt x="4651857" y="153543"/>
                  <a:pt x="4655896" y="143561"/>
                  <a:pt x="4663973" y="135484"/>
                </a:cubicBezTo>
                <a:cubicBezTo>
                  <a:pt x="4672050" y="127407"/>
                  <a:pt x="4682336" y="123063"/>
                  <a:pt x="4694834" y="122454"/>
                </a:cubicBezTo>
                <a:close/>
                <a:moveTo>
                  <a:pt x="4192524" y="122454"/>
                </a:moveTo>
                <a:cubicBezTo>
                  <a:pt x="4193438" y="145619"/>
                  <a:pt x="4194200" y="168631"/>
                  <a:pt x="4194810" y="191491"/>
                </a:cubicBezTo>
                <a:cubicBezTo>
                  <a:pt x="4195419" y="214351"/>
                  <a:pt x="4196029" y="237668"/>
                  <a:pt x="4196638" y="261443"/>
                </a:cubicBezTo>
                <a:cubicBezTo>
                  <a:pt x="4197248" y="285217"/>
                  <a:pt x="4197858" y="310058"/>
                  <a:pt x="4198467" y="335966"/>
                </a:cubicBezTo>
                <a:lnTo>
                  <a:pt x="4200296" y="369799"/>
                </a:lnTo>
                <a:cubicBezTo>
                  <a:pt x="4206087" y="374066"/>
                  <a:pt x="4212412" y="377114"/>
                  <a:pt x="4219270" y="378943"/>
                </a:cubicBezTo>
                <a:cubicBezTo>
                  <a:pt x="4226128" y="380772"/>
                  <a:pt x="4233824" y="381686"/>
                  <a:pt x="4242358" y="381686"/>
                </a:cubicBezTo>
                <a:lnTo>
                  <a:pt x="4243272" y="382093"/>
                </a:lnTo>
                <a:lnTo>
                  <a:pt x="4244492" y="381686"/>
                </a:lnTo>
                <a:cubicBezTo>
                  <a:pt x="4259427" y="381686"/>
                  <a:pt x="4274362" y="380315"/>
                  <a:pt x="4289298" y="377571"/>
                </a:cubicBezTo>
                <a:cubicBezTo>
                  <a:pt x="4304232" y="374828"/>
                  <a:pt x="4316424" y="371323"/>
                  <a:pt x="4325874" y="367056"/>
                </a:cubicBezTo>
                <a:cubicBezTo>
                  <a:pt x="4323130" y="360045"/>
                  <a:pt x="4319701" y="352273"/>
                  <a:pt x="4315586" y="343739"/>
                </a:cubicBezTo>
                <a:cubicBezTo>
                  <a:pt x="4311472" y="335204"/>
                  <a:pt x="4307890" y="327737"/>
                  <a:pt x="4304842" y="321336"/>
                </a:cubicBezTo>
                <a:cubicBezTo>
                  <a:pt x="4301794" y="314630"/>
                  <a:pt x="4299356" y="308915"/>
                  <a:pt x="4297527" y="304191"/>
                </a:cubicBezTo>
                <a:cubicBezTo>
                  <a:pt x="4295698" y="299466"/>
                  <a:pt x="4294784" y="295275"/>
                  <a:pt x="4294784" y="291618"/>
                </a:cubicBezTo>
                <a:cubicBezTo>
                  <a:pt x="4294784" y="284303"/>
                  <a:pt x="4298441" y="276530"/>
                  <a:pt x="4305756" y="268301"/>
                </a:cubicBezTo>
                <a:cubicBezTo>
                  <a:pt x="4313072" y="260071"/>
                  <a:pt x="4321910" y="253213"/>
                  <a:pt x="4332274" y="247727"/>
                </a:cubicBezTo>
                <a:cubicBezTo>
                  <a:pt x="4334103" y="255651"/>
                  <a:pt x="4336160" y="265024"/>
                  <a:pt x="4338446" y="275844"/>
                </a:cubicBezTo>
                <a:cubicBezTo>
                  <a:pt x="4340732" y="286665"/>
                  <a:pt x="4343094" y="298476"/>
                  <a:pt x="4345533" y="311277"/>
                </a:cubicBezTo>
                <a:cubicBezTo>
                  <a:pt x="4347362" y="321031"/>
                  <a:pt x="4348734" y="329261"/>
                  <a:pt x="4349648" y="335966"/>
                </a:cubicBezTo>
                <a:cubicBezTo>
                  <a:pt x="4350562" y="342672"/>
                  <a:pt x="4351020" y="347853"/>
                  <a:pt x="4351020" y="351511"/>
                </a:cubicBezTo>
                <a:cubicBezTo>
                  <a:pt x="4351020" y="357912"/>
                  <a:pt x="4349343" y="365913"/>
                  <a:pt x="4345990" y="375514"/>
                </a:cubicBezTo>
                <a:cubicBezTo>
                  <a:pt x="4342638" y="385115"/>
                  <a:pt x="4338522" y="394640"/>
                  <a:pt x="4333646" y="404089"/>
                </a:cubicBezTo>
                <a:cubicBezTo>
                  <a:pt x="4305909" y="420853"/>
                  <a:pt x="4276191" y="429235"/>
                  <a:pt x="4244492" y="429235"/>
                </a:cubicBezTo>
                <a:lnTo>
                  <a:pt x="4242968" y="428727"/>
                </a:lnTo>
                <a:lnTo>
                  <a:pt x="4241444" y="429235"/>
                </a:lnTo>
                <a:cubicBezTo>
                  <a:pt x="4225290" y="429235"/>
                  <a:pt x="4211954" y="426644"/>
                  <a:pt x="4201439" y="421463"/>
                </a:cubicBezTo>
                <a:cubicBezTo>
                  <a:pt x="4190924" y="416281"/>
                  <a:pt x="4182922" y="409347"/>
                  <a:pt x="4177436" y="400660"/>
                </a:cubicBezTo>
                <a:cubicBezTo>
                  <a:pt x="4171950" y="391973"/>
                  <a:pt x="4168597" y="381839"/>
                  <a:pt x="4167378" y="370256"/>
                </a:cubicBezTo>
                <a:cubicBezTo>
                  <a:pt x="4166462" y="363551"/>
                  <a:pt x="4165320" y="353949"/>
                  <a:pt x="4163948" y="341453"/>
                </a:cubicBezTo>
                <a:cubicBezTo>
                  <a:pt x="4162577" y="328956"/>
                  <a:pt x="4161128" y="314706"/>
                  <a:pt x="4159605" y="298704"/>
                </a:cubicBezTo>
                <a:cubicBezTo>
                  <a:pt x="4158081" y="282702"/>
                  <a:pt x="4156480" y="266015"/>
                  <a:pt x="4154804" y="248641"/>
                </a:cubicBezTo>
                <a:cubicBezTo>
                  <a:pt x="4153128" y="231267"/>
                  <a:pt x="4151528" y="214122"/>
                  <a:pt x="4150004" y="197206"/>
                </a:cubicBezTo>
                <a:cubicBezTo>
                  <a:pt x="4148480" y="180290"/>
                  <a:pt x="4147108" y="164973"/>
                  <a:pt x="4145889" y="151257"/>
                </a:cubicBezTo>
                <a:cubicBezTo>
                  <a:pt x="4153204" y="145771"/>
                  <a:pt x="4160748" y="140666"/>
                  <a:pt x="4168520" y="135941"/>
                </a:cubicBezTo>
                <a:cubicBezTo>
                  <a:pt x="4176293" y="131217"/>
                  <a:pt x="4184294" y="126721"/>
                  <a:pt x="4192524" y="122454"/>
                </a:cubicBezTo>
                <a:close/>
                <a:moveTo>
                  <a:pt x="2725674" y="122454"/>
                </a:moveTo>
                <a:cubicBezTo>
                  <a:pt x="2726588" y="145619"/>
                  <a:pt x="2727350" y="168631"/>
                  <a:pt x="2727960" y="191491"/>
                </a:cubicBezTo>
                <a:cubicBezTo>
                  <a:pt x="2728569" y="214351"/>
                  <a:pt x="2729178" y="237668"/>
                  <a:pt x="2729788" y="261443"/>
                </a:cubicBezTo>
                <a:cubicBezTo>
                  <a:pt x="2730398" y="285217"/>
                  <a:pt x="2731008" y="310058"/>
                  <a:pt x="2731617" y="335966"/>
                </a:cubicBezTo>
                <a:lnTo>
                  <a:pt x="2733446" y="369799"/>
                </a:lnTo>
                <a:cubicBezTo>
                  <a:pt x="2739237" y="374066"/>
                  <a:pt x="2745562" y="377114"/>
                  <a:pt x="2752420" y="378943"/>
                </a:cubicBezTo>
                <a:lnTo>
                  <a:pt x="2774123" y="381522"/>
                </a:lnTo>
                <a:lnTo>
                  <a:pt x="2784805" y="381229"/>
                </a:lnTo>
                <a:cubicBezTo>
                  <a:pt x="2790138" y="380924"/>
                  <a:pt x="2795244" y="380619"/>
                  <a:pt x="2800121" y="380315"/>
                </a:cubicBezTo>
                <a:cubicBezTo>
                  <a:pt x="2810180" y="325755"/>
                  <a:pt x="2838831" y="275921"/>
                  <a:pt x="2886074" y="230810"/>
                </a:cubicBezTo>
                <a:lnTo>
                  <a:pt x="2905277" y="235382"/>
                </a:lnTo>
                <a:cubicBezTo>
                  <a:pt x="2905886" y="241478"/>
                  <a:pt x="2906801" y="249251"/>
                  <a:pt x="2908020" y="258699"/>
                </a:cubicBezTo>
                <a:cubicBezTo>
                  <a:pt x="2909239" y="268148"/>
                  <a:pt x="2910916" y="279273"/>
                  <a:pt x="2913049" y="292075"/>
                </a:cubicBezTo>
                <a:cubicBezTo>
                  <a:pt x="2915183" y="303048"/>
                  <a:pt x="2916707" y="312344"/>
                  <a:pt x="2917622" y="319964"/>
                </a:cubicBezTo>
                <a:cubicBezTo>
                  <a:pt x="2918536" y="327584"/>
                  <a:pt x="2918993" y="333680"/>
                  <a:pt x="2918993" y="338252"/>
                </a:cubicBezTo>
                <a:cubicBezTo>
                  <a:pt x="2918993" y="347701"/>
                  <a:pt x="2916554" y="356540"/>
                  <a:pt x="2911678" y="364770"/>
                </a:cubicBezTo>
                <a:cubicBezTo>
                  <a:pt x="2906801" y="372999"/>
                  <a:pt x="2900400" y="380315"/>
                  <a:pt x="2892476" y="386715"/>
                </a:cubicBezTo>
                <a:cubicBezTo>
                  <a:pt x="2906191" y="384277"/>
                  <a:pt x="2917164" y="382829"/>
                  <a:pt x="2925394" y="382372"/>
                </a:cubicBezTo>
                <a:lnTo>
                  <a:pt x="2948990" y="381717"/>
                </a:lnTo>
                <a:lnTo>
                  <a:pt x="2949092" y="381686"/>
                </a:lnTo>
                <a:cubicBezTo>
                  <a:pt x="2964027" y="381686"/>
                  <a:pt x="2980334" y="378029"/>
                  <a:pt x="2998012" y="370713"/>
                </a:cubicBezTo>
                <a:cubicBezTo>
                  <a:pt x="2996793" y="360960"/>
                  <a:pt x="2995650" y="351206"/>
                  <a:pt x="2994584" y="341453"/>
                </a:cubicBezTo>
                <a:cubicBezTo>
                  <a:pt x="2993516" y="331699"/>
                  <a:pt x="2992374" y="321945"/>
                  <a:pt x="2991154" y="312192"/>
                </a:cubicBezTo>
                <a:cubicBezTo>
                  <a:pt x="2989326" y="296952"/>
                  <a:pt x="2986354" y="275921"/>
                  <a:pt x="2982239" y="249098"/>
                </a:cubicBezTo>
                <a:cubicBezTo>
                  <a:pt x="2978124" y="222276"/>
                  <a:pt x="2972866" y="189662"/>
                  <a:pt x="2966466" y="151257"/>
                </a:cubicBezTo>
                <a:cubicBezTo>
                  <a:pt x="2973171" y="146076"/>
                  <a:pt x="2980486" y="141123"/>
                  <a:pt x="2988411" y="136398"/>
                </a:cubicBezTo>
                <a:cubicBezTo>
                  <a:pt x="2996336" y="131674"/>
                  <a:pt x="3004413" y="127026"/>
                  <a:pt x="3012643" y="122454"/>
                </a:cubicBezTo>
                <a:cubicBezTo>
                  <a:pt x="3013558" y="144704"/>
                  <a:pt x="3014396" y="166878"/>
                  <a:pt x="3015158" y="188976"/>
                </a:cubicBezTo>
                <a:cubicBezTo>
                  <a:pt x="3015920" y="211074"/>
                  <a:pt x="3016758" y="233096"/>
                  <a:pt x="3017672" y="255042"/>
                </a:cubicBezTo>
                <a:cubicBezTo>
                  <a:pt x="3018586" y="275463"/>
                  <a:pt x="3019272" y="294437"/>
                  <a:pt x="3019730" y="311963"/>
                </a:cubicBezTo>
                <a:cubicBezTo>
                  <a:pt x="3020187" y="329489"/>
                  <a:pt x="3020416" y="345720"/>
                  <a:pt x="3020416" y="360655"/>
                </a:cubicBezTo>
                <a:cubicBezTo>
                  <a:pt x="3020416" y="369189"/>
                  <a:pt x="3018967" y="378181"/>
                  <a:pt x="3016072" y="387630"/>
                </a:cubicBezTo>
                <a:cubicBezTo>
                  <a:pt x="3013176" y="397079"/>
                  <a:pt x="3008985" y="406070"/>
                  <a:pt x="3003499" y="414605"/>
                </a:cubicBezTo>
                <a:cubicBezTo>
                  <a:pt x="3000451" y="419177"/>
                  <a:pt x="2994126" y="422758"/>
                  <a:pt x="2984525" y="425349"/>
                </a:cubicBezTo>
                <a:cubicBezTo>
                  <a:pt x="2979724" y="426644"/>
                  <a:pt x="2974372" y="427616"/>
                  <a:pt x="2968466" y="428263"/>
                </a:cubicBezTo>
                <a:lnTo>
                  <a:pt x="2950258" y="429177"/>
                </a:lnTo>
                <a:lnTo>
                  <a:pt x="2950082" y="429235"/>
                </a:lnTo>
                <a:cubicBezTo>
                  <a:pt x="2938805" y="429235"/>
                  <a:pt x="2928137" y="430149"/>
                  <a:pt x="2918078" y="431978"/>
                </a:cubicBezTo>
                <a:cubicBezTo>
                  <a:pt x="2924784" y="435026"/>
                  <a:pt x="2930499" y="439674"/>
                  <a:pt x="2935224" y="445923"/>
                </a:cubicBezTo>
                <a:cubicBezTo>
                  <a:pt x="2939948" y="452171"/>
                  <a:pt x="2942310" y="458496"/>
                  <a:pt x="2942310" y="464897"/>
                </a:cubicBezTo>
                <a:cubicBezTo>
                  <a:pt x="2942310" y="467640"/>
                  <a:pt x="2941320" y="472136"/>
                  <a:pt x="2939338" y="478384"/>
                </a:cubicBezTo>
                <a:cubicBezTo>
                  <a:pt x="2937357" y="484632"/>
                  <a:pt x="2935147" y="490728"/>
                  <a:pt x="2932709" y="496672"/>
                </a:cubicBezTo>
                <a:cubicBezTo>
                  <a:pt x="2930270" y="502616"/>
                  <a:pt x="2928290" y="506502"/>
                  <a:pt x="2926766" y="508331"/>
                </a:cubicBezTo>
                <a:cubicBezTo>
                  <a:pt x="2923412" y="511988"/>
                  <a:pt x="2918307" y="515265"/>
                  <a:pt x="2911449" y="518160"/>
                </a:cubicBezTo>
                <a:cubicBezTo>
                  <a:pt x="2904591" y="521056"/>
                  <a:pt x="2896590" y="522504"/>
                  <a:pt x="2887446" y="522504"/>
                </a:cubicBezTo>
                <a:cubicBezTo>
                  <a:pt x="2863672" y="522504"/>
                  <a:pt x="2844012" y="515417"/>
                  <a:pt x="2828467" y="501244"/>
                </a:cubicBezTo>
                <a:cubicBezTo>
                  <a:pt x="2812922" y="487071"/>
                  <a:pt x="2803016" y="467335"/>
                  <a:pt x="2798749" y="442037"/>
                </a:cubicBezTo>
                <a:lnTo>
                  <a:pt x="2783662" y="448895"/>
                </a:lnTo>
                <a:lnTo>
                  <a:pt x="2778632" y="428321"/>
                </a:lnTo>
                <a:lnTo>
                  <a:pt x="2776880" y="428473"/>
                </a:lnTo>
                <a:lnTo>
                  <a:pt x="2774594" y="429235"/>
                </a:lnTo>
                <a:lnTo>
                  <a:pt x="2771372" y="428952"/>
                </a:lnTo>
                <a:lnTo>
                  <a:pt x="2768117" y="429235"/>
                </a:lnTo>
                <a:lnTo>
                  <a:pt x="2765799" y="428462"/>
                </a:lnTo>
                <a:lnTo>
                  <a:pt x="2752477" y="427292"/>
                </a:lnTo>
                <a:cubicBezTo>
                  <a:pt x="2745809" y="425996"/>
                  <a:pt x="2739847" y="424053"/>
                  <a:pt x="2734589" y="421463"/>
                </a:cubicBezTo>
                <a:cubicBezTo>
                  <a:pt x="2724074" y="416281"/>
                  <a:pt x="2716072" y="409347"/>
                  <a:pt x="2710586" y="400660"/>
                </a:cubicBezTo>
                <a:cubicBezTo>
                  <a:pt x="2705100" y="391973"/>
                  <a:pt x="2701746" y="381839"/>
                  <a:pt x="2700528" y="370256"/>
                </a:cubicBezTo>
                <a:cubicBezTo>
                  <a:pt x="2699613" y="363551"/>
                  <a:pt x="2698470" y="353949"/>
                  <a:pt x="2697098" y="341453"/>
                </a:cubicBezTo>
                <a:cubicBezTo>
                  <a:pt x="2695727" y="328956"/>
                  <a:pt x="2694279" y="314706"/>
                  <a:pt x="2692755" y="298704"/>
                </a:cubicBezTo>
                <a:cubicBezTo>
                  <a:pt x="2691231" y="282702"/>
                  <a:pt x="2689631" y="266015"/>
                  <a:pt x="2687955" y="248641"/>
                </a:cubicBezTo>
                <a:cubicBezTo>
                  <a:pt x="2686278" y="231267"/>
                  <a:pt x="2684678" y="214122"/>
                  <a:pt x="2683154" y="197206"/>
                </a:cubicBezTo>
                <a:cubicBezTo>
                  <a:pt x="2681630" y="180290"/>
                  <a:pt x="2680258" y="164973"/>
                  <a:pt x="2679039" y="151257"/>
                </a:cubicBezTo>
                <a:cubicBezTo>
                  <a:pt x="2686354" y="145771"/>
                  <a:pt x="2693898" y="140666"/>
                  <a:pt x="2701670" y="135941"/>
                </a:cubicBezTo>
                <a:cubicBezTo>
                  <a:pt x="2709443" y="131217"/>
                  <a:pt x="2717444" y="126721"/>
                  <a:pt x="2725674" y="122454"/>
                </a:cubicBezTo>
                <a:close/>
                <a:moveTo>
                  <a:pt x="2187168" y="122454"/>
                </a:moveTo>
                <a:cubicBezTo>
                  <a:pt x="2187168" y="134646"/>
                  <a:pt x="2187168" y="150572"/>
                  <a:pt x="2187168" y="170231"/>
                </a:cubicBezTo>
                <a:cubicBezTo>
                  <a:pt x="2187168" y="189891"/>
                  <a:pt x="2187092" y="211913"/>
                  <a:pt x="2186940" y="236297"/>
                </a:cubicBezTo>
                <a:cubicBezTo>
                  <a:pt x="2186787" y="260681"/>
                  <a:pt x="2186711" y="286131"/>
                  <a:pt x="2186711" y="312649"/>
                </a:cubicBezTo>
                <a:cubicBezTo>
                  <a:pt x="2186711" y="324841"/>
                  <a:pt x="2186711" y="335280"/>
                  <a:pt x="2186711" y="343967"/>
                </a:cubicBezTo>
                <a:cubicBezTo>
                  <a:pt x="2186711" y="352654"/>
                  <a:pt x="2186863" y="360960"/>
                  <a:pt x="2187168" y="368885"/>
                </a:cubicBezTo>
                <a:cubicBezTo>
                  <a:pt x="2193722" y="373152"/>
                  <a:pt x="2201075" y="376352"/>
                  <a:pt x="2209228" y="378486"/>
                </a:cubicBezTo>
                <a:lnTo>
                  <a:pt x="2235963" y="381671"/>
                </a:lnTo>
                <a:lnTo>
                  <a:pt x="2272664" y="381229"/>
                </a:lnTo>
                <a:lnTo>
                  <a:pt x="2279066" y="381229"/>
                </a:lnTo>
                <a:cubicBezTo>
                  <a:pt x="2283028" y="376047"/>
                  <a:pt x="2286838" y="370866"/>
                  <a:pt x="2290495" y="365684"/>
                </a:cubicBezTo>
                <a:cubicBezTo>
                  <a:pt x="2294153" y="360503"/>
                  <a:pt x="2297810" y="355626"/>
                  <a:pt x="2301468" y="351054"/>
                </a:cubicBezTo>
                <a:cubicBezTo>
                  <a:pt x="2294763" y="317831"/>
                  <a:pt x="2289200" y="290018"/>
                  <a:pt x="2284780" y="267615"/>
                </a:cubicBezTo>
                <a:cubicBezTo>
                  <a:pt x="2280361" y="245212"/>
                  <a:pt x="2276932" y="227076"/>
                  <a:pt x="2274493" y="213208"/>
                </a:cubicBezTo>
                <a:cubicBezTo>
                  <a:pt x="2272055" y="199340"/>
                  <a:pt x="2270302" y="188672"/>
                  <a:pt x="2269236" y="181204"/>
                </a:cubicBezTo>
                <a:cubicBezTo>
                  <a:pt x="2268169" y="173736"/>
                  <a:pt x="2267635" y="168174"/>
                  <a:pt x="2267635" y="164516"/>
                </a:cubicBezTo>
                <a:cubicBezTo>
                  <a:pt x="2267635" y="152629"/>
                  <a:pt x="2271369" y="142875"/>
                  <a:pt x="2278836" y="135255"/>
                </a:cubicBezTo>
                <a:cubicBezTo>
                  <a:pt x="2286304" y="127635"/>
                  <a:pt x="2296287" y="123368"/>
                  <a:pt x="2308783" y="122454"/>
                </a:cubicBezTo>
                <a:cubicBezTo>
                  <a:pt x="2310612" y="129159"/>
                  <a:pt x="2312441" y="135560"/>
                  <a:pt x="2314270" y="141656"/>
                </a:cubicBezTo>
                <a:cubicBezTo>
                  <a:pt x="2316098" y="147752"/>
                  <a:pt x="2318080" y="153696"/>
                  <a:pt x="2320214" y="159487"/>
                </a:cubicBezTo>
                <a:cubicBezTo>
                  <a:pt x="2322347" y="165278"/>
                  <a:pt x="2324481" y="171527"/>
                  <a:pt x="2326614" y="178232"/>
                </a:cubicBezTo>
                <a:lnTo>
                  <a:pt x="2312898" y="188748"/>
                </a:lnTo>
                <a:cubicBezTo>
                  <a:pt x="2313508" y="194844"/>
                  <a:pt x="2314041" y="201626"/>
                  <a:pt x="2314498" y="209093"/>
                </a:cubicBezTo>
                <a:cubicBezTo>
                  <a:pt x="2314956" y="216561"/>
                  <a:pt x="2315565" y="224333"/>
                  <a:pt x="2316327" y="232410"/>
                </a:cubicBezTo>
                <a:cubicBezTo>
                  <a:pt x="2317089" y="240488"/>
                  <a:pt x="2317775" y="248336"/>
                  <a:pt x="2318384" y="255956"/>
                </a:cubicBezTo>
                <a:cubicBezTo>
                  <a:pt x="2318994" y="263576"/>
                  <a:pt x="2319604" y="270282"/>
                  <a:pt x="2320214" y="276073"/>
                </a:cubicBezTo>
                <a:cubicBezTo>
                  <a:pt x="2321128" y="284912"/>
                  <a:pt x="2321890" y="293599"/>
                  <a:pt x="2322499" y="302133"/>
                </a:cubicBezTo>
                <a:cubicBezTo>
                  <a:pt x="2323109" y="310668"/>
                  <a:pt x="2323566" y="317831"/>
                  <a:pt x="2323871" y="323622"/>
                </a:cubicBezTo>
                <a:cubicBezTo>
                  <a:pt x="2345512" y="298933"/>
                  <a:pt x="2365628" y="280264"/>
                  <a:pt x="2384222" y="267615"/>
                </a:cubicBezTo>
                <a:cubicBezTo>
                  <a:pt x="2402814" y="254966"/>
                  <a:pt x="2419426" y="248641"/>
                  <a:pt x="2434056" y="248641"/>
                </a:cubicBezTo>
                <a:cubicBezTo>
                  <a:pt x="2445334" y="248641"/>
                  <a:pt x="2457678" y="252299"/>
                  <a:pt x="2471090" y="259614"/>
                </a:cubicBezTo>
                <a:cubicBezTo>
                  <a:pt x="2484500" y="266929"/>
                  <a:pt x="2496540" y="276835"/>
                  <a:pt x="2507208" y="289332"/>
                </a:cubicBezTo>
                <a:cubicBezTo>
                  <a:pt x="2517876" y="302438"/>
                  <a:pt x="2523210" y="312801"/>
                  <a:pt x="2523210" y="320421"/>
                </a:cubicBezTo>
                <a:cubicBezTo>
                  <a:pt x="2523210" y="343586"/>
                  <a:pt x="2513076" y="363246"/>
                  <a:pt x="2492806" y="379400"/>
                </a:cubicBezTo>
                <a:cubicBezTo>
                  <a:pt x="2472537" y="395555"/>
                  <a:pt x="2441372" y="407899"/>
                  <a:pt x="2399309" y="416433"/>
                </a:cubicBezTo>
                <a:cubicBezTo>
                  <a:pt x="2378278" y="420701"/>
                  <a:pt x="2354046" y="423901"/>
                  <a:pt x="2326614" y="426035"/>
                </a:cubicBezTo>
                <a:lnTo>
                  <a:pt x="2236271" y="429181"/>
                </a:lnTo>
                <a:lnTo>
                  <a:pt x="2236089" y="429235"/>
                </a:lnTo>
                <a:lnTo>
                  <a:pt x="2235576" y="429205"/>
                </a:lnTo>
                <a:lnTo>
                  <a:pt x="2234717" y="429235"/>
                </a:lnTo>
                <a:lnTo>
                  <a:pt x="2234426" y="429138"/>
                </a:lnTo>
                <a:lnTo>
                  <a:pt x="2218944" y="428235"/>
                </a:lnTo>
                <a:cubicBezTo>
                  <a:pt x="2202942" y="426235"/>
                  <a:pt x="2190369" y="421234"/>
                  <a:pt x="2181224" y="413233"/>
                </a:cubicBezTo>
                <a:cubicBezTo>
                  <a:pt x="2172995" y="418110"/>
                  <a:pt x="2163851" y="421996"/>
                  <a:pt x="2153792" y="424892"/>
                </a:cubicBezTo>
                <a:cubicBezTo>
                  <a:pt x="2148764" y="426339"/>
                  <a:pt x="2143468" y="427425"/>
                  <a:pt x="2137905" y="428149"/>
                </a:cubicBezTo>
                <a:lnTo>
                  <a:pt x="2122686" y="429094"/>
                </a:lnTo>
                <a:lnTo>
                  <a:pt x="2122170" y="429235"/>
                </a:lnTo>
                <a:lnTo>
                  <a:pt x="2121337" y="429178"/>
                </a:lnTo>
                <a:lnTo>
                  <a:pt x="2120417" y="429235"/>
                </a:lnTo>
                <a:lnTo>
                  <a:pt x="2119963" y="429084"/>
                </a:lnTo>
                <a:lnTo>
                  <a:pt x="2082164" y="426492"/>
                </a:lnTo>
                <a:cubicBezTo>
                  <a:pt x="2070430" y="424663"/>
                  <a:pt x="2059762" y="421615"/>
                  <a:pt x="2050161" y="417348"/>
                </a:cubicBezTo>
                <a:cubicBezTo>
                  <a:pt x="2040559" y="413081"/>
                  <a:pt x="2031339" y="407594"/>
                  <a:pt x="2022500" y="400889"/>
                </a:cubicBezTo>
                <a:cubicBezTo>
                  <a:pt x="2005431" y="411861"/>
                  <a:pt x="1992782" y="422758"/>
                  <a:pt x="1984552" y="433578"/>
                </a:cubicBezTo>
                <a:cubicBezTo>
                  <a:pt x="1976323" y="444399"/>
                  <a:pt x="1972208" y="455905"/>
                  <a:pt x="1972208" y="468097"/>
                </a:cubicBezTo>
                <a:cubicBezTo>
                  <a:pt x="1972208" y="485166"/>
                  <a:pt x="1979828" y="498120"/>
                  <a:pt x="1995068" y="506959"/>
                </a:cubicBezTo>
                <a:cubicBezTo>
                  <a:pt x="2010308" y="515798"/>
                  <a:pt x="2033320" y="520218"/>
                  <a:pt x="2064105" y="520218"/>
                </a:cubicBezTo>
                <a:cubicBezTo>
                  <a:pt x="2072639" y="520218"/>
                  <a:pt x="2081174" y="519761"/>
                  <a:pt x="2089708" y="518846"/>
                </a:cubicBezTo>
                <a:cubicBezTo>
                  <a:pt x="2098243" y="517932"/>
                  <a:pt x="2107615" y="516484"/>
                  <a:pt x="2117826" y="514503"/>
                </a:cubicBezTo>
                <a:cubicBezTo>
                  <a:pt x="2128037" y="512522"/>
                  <a:pt x="2139696" y="510007"/>
                  <a:pt x="2152802" y="506959"/>
                </a:cubicBezTo>
                <a:lnTo>
                  <a:pt x="2158746" y="525247"/>
                </a:lnTo>
                <a:cubicBezTo>
                  <a:pt x="2141372" y="535610"/>
                  <a:pt x="2126894" y="543916"/>
                  <a:pt x="2115312" y="550164"/>
                </a:cubicBezTo>
                <a:cubicBezTo>
                  <a:pt x="2103729" y="556413"/>
                  <a:pt x="2093899" y="560832"/>
                  <a:pt x="2085822" y="563423"/>
                </a:cubicBezTo>
                <a:cubicBezTo>
                  <a:pt x="2077745" y="566014"/>
                  <a:pt x="2070354" y="567309"/>
                  <a:pt x="2063648" y="567309"/>
                </a:cubicBezTo>
                <a:cubicBezTo>
                  <a:pt x="2041093" y="567309"/>
                  <a:pt x="2021128" y="563271"/>
                  <a:pt x="2003755" y="555194"/>
                </a:cubicBezTo>
                <a:cubicBezTo>
                  <a:pt x="1986381" y="547116"/>
                  <a:pt x="1973122" y="535915"/>
                  <a:pt x="1963978" y="521589"/>
                </a:cubicBezTo>
                <a:cubicBezTo>
                  <a:pt x="1955139" y="507569"/>
                  <a:pt x="1950720" y="491871"/>
                  <a:pt x="1950720" y="474498"/>
                </a:cubicBezTo>
                <a:cubicBezTo>
                  <a:pt x="1950720" y="462001"/>
                  <a:pt x="1952472" y="450647"/>
                  <a:pt x="1955978" y="440436"/>
                </a:cubicBezTo>
                <a:cubicBezTo>
                  <a:pt x="1959482" y="430226"/>
                  <a:pt x="1965122" y="420243"/>
                  <a:pt x="1972894" y="410490"/>
                </a:cubicBezTo>
                <a:cubicBezTo>
                  <a:pt x="1980666" y="400736"/>
                  <a:pt x="1990648" y="390830"/>
                  <a:pt x="2002840" y="380772"/>
                </a:cubicBezTo>
                <a:cubicBezTo>
                  <a:pt x="2001926" y="379553"/>
                  <a:pt x="2000631" y="377876"/>
                  <a:pt x="1998954" y="375743"/>
                </a:cubicBezTo>
                <a:cubicBezTo>
                  <a:pt x="1997278" y="373609"/>
                  <a:pt x="1995678" y="371475"/>
                  <a:pt x="1994154" y="369342"/>
                </a:cubicBezTo>
                <a:cubicBezTo>
                  <a:pt x="1989886" y="363551"/>
                  <a:pt x="1985390" y="357759"/>
                  <a:pt x="1980666" y="351968"/>
                </a:cubicBezTo>
                <a:cubicBezTo>
                  <a:pt x="1975942" y="346177"/>
                  <a:pt x="1971446" y="340995"/>
                  <a:pt x="1967179" y="336423"/>
                </a:cubicBezTo>
                <a:cubicBezTo>
                  <a:pt x="1964436" y="333680"/>
                  <a:pt x="1961768" y="331089"/>
                  <a:pt x="1959178" y="328651"/>
                </a:cubicBezTo>
                <a:cubicBezTo>
                  <a:pt x="1956587" y="326213"/>
                  <a:pt x="1954072" y="323927"/>
                  <a:pt x="1951634" y="321793"/>
                </a:cubicBezTo>
                <a:lnTo>
                  <a:pt x="1943404" y="327279"/>
                </a:lnTo>
                <a:cubicBezTo>
                  <a:pt x="1936394" y="319355"/>
                  <a:pt x="1932889" y="310515"/>
                  <a:pt x="1932889" y="300762"/>
                </a:cubicBezTo>
                <a:cubicBezTo>
                  <a:pt x="1932889" y="293751"/>
                  <a:pt x="1935098" y="287427"/>
                  <a:pt x="1939518" y="281788"/>
                </a:cubicBezTo>
                <a:cubicBezTo>
                  <a:pt x="1943938" y="276149"/>
                  <a:pt x="1950034" y="271196"/>
                  <a:pt x="1957806" y="266929"/>
                </a:cubicBezTo>
                <a:cubicBezTo>
                  <a:pt x="1965579" y="262662"/>
                  <a:pt x="1974342" y="258852"/>
                  <a:pt x="1984095" y="255499"/>
                </a:cubicBezTo>
                <a:cubicBezTo>
                  <a:pt x="1998726" y="250317"/>
                  <a:pt x="2013051" y="247727"/>
                  <a:pt x="2027072" y="247727"/>
                </a:cubicBezTo>
                <a:cubicBezTo>
                  <a:pt x="2040483" y="247727"/>
                  <a:pt x="2052751" y="250546"/>
                  <a:pt x="2063877" y="256185"/>
                </a:cubicBezTo>
                <a:cubicBezTo>
                  <a:pt x="2075002" y="261824"/>
                  <a:pt x="2083841" y="269367"/>
                  <a:pt x="2090394" y="278816"/>
                </a:cubicBezTo>
                <a:cubicBezTo>
                  <a:pt x="2096948" y="288265"/>
                  <a:pt x="2100224" y="298781"/>
                  <a:pt x="2100224" y="310363"/>
                </a:cubicBezTo>
                <a:cubicBezTo>
                  <a:pt x="2100224" y="322250"/>
                  <a:pt x="2096948" y="333604"/>
                  <a:pt x="2090394" y="344424"/>
                </a:cubicBezTo>
                <a:cubicBezTo>
                  <a:pt x="2083841" y="355245"/>
                  <a:pt x="2073706" y="365837"/>
                  <a:pt x="2059990" y="376200"/>
                </a:cubicBezTo>
                <a:cubicBezTo>
                  <a:pt x="2067610" y="378333"/>
                  <a:pt x="2076374" y="379781"/>
                  <a:pt x="2086279" y="380543"/>
                </a:cubicBezTo>
                <a:lnTo>
                  <a:pt x="2120814" y="381643"/>
                </a:lnTo>
                <a:lnTo>
                  <a:pt x="2143506" y="379172"/>
                </a:lnTo>
                <a:cubicBezTo>
                  <a:pt x="2150973" y="377495"/>
                  <a:pt x="2158212" y="375133"/>
                  <a:pt x="2165222" y="372085"/>
                </a:cubicBezTo>
                <a:cubicBezTo>
                  <a:pt x="2162480" y="352273"/>
                  <a:pt x="2159508" y="329108"/>
                  <a:pt x="2156307" y="302591"/>
                </a:cubicBezTo>
                <a:cubicBezTo>
                  <a:pt x="2153107" y="276073"/>
                  <a:pt x="2149982" y="246203"/>
                  <a:pt x="2146934" y="212979"/>
                </a:cubicBezTo>
                <a:cubicBezTo>
                  <a:pt x="2145716" y="202921"/>
                  <a:pt x="2144648" y="192786"/>
                  <a:pt x="2143734" y="182576"/>
                </a:cubicBezTo>
                <a:cubicBezTo>
                  <a:pt x="2142820" y="172365"/>
                  <a:pt x="2141906" y="161925"/>
                  <a:pt x="2140991" y="151257"/>
                </a:cubicBezTo>
                <a:cubicBezTo>
                  <a:pt x="2148001" y="145466"/>
                  <a:pt x="2155393" y="140285"/>
                  <a:pt x="2163165" y="135713"/>
                </a:cubicBezTo>
                <a:cubicBezTo>
                  <a:pt x="2170938" y="131141"/>
                  <a:pt x="2178939" y="126721"/>
                  <a:pt x="2187168" y="122454"/>
                </a:cubicBezTo>
                <a:close/>
                <a:moveTo>
                  <a:pt x="4352162" y="108814"/>
                </a:moveTo>
                <a:lnTo>
                  <a:pt x="4352620" y="114300"/>
                </a:lnTo>
                <a:cubicBezTo>
                  <a:pt x="4352620" y="122225"/>
                  <a:pt x="4349114" y="128321"/>
                  <a:pt x="4342104" y="132588"/>
                </a:cubicBezTo>
                <a:cubicBezTo>
                  <a:pt x="4334179" y="136551"/>
                  <a:pt x="4323968" y="140970"/>
                  <a:pt x="4311472" y="145847"/>
                </a:cubicBezTo>
                <a:cubicBezTo>
                  <a:pt x="4298975" y="150724"/>
                  <a:pt x="4284344" y="156058"/>
                  <a:pt x="4267580" y="161849"/>
                </a:cubicBezTo>
                <a:lnTo>
                  <a:pt x="4269866" y="139904"/>
                </a:lnTo>
                <a:cubicBezTo>
                  <a:pt x="4290288" y="132588"/>
                  <a:pt x="4307052" y="126492"/>
                  <a:pt x="4320158" y="121616"/>
                </a:cubicBezTo>
                <a:cubicBezTo>
                  <a:pt x="4333264" y="116739"/>
                  <a:pt x="4343932" y="112472"/>
                  <a:pt x="4352162" y="108814"/>
                </a:cubicBezTo>
                <a:close/>
                <a:moveTo>
                  <a:pt x="591235" y="106909"/>
                </a:moveTo>
                <a:lnTo>
                  <a:pt x="621411" y="116967"/>
                </a:lnTo>
                <a:cubicBezTo>
                  <a:pt x="638784" y="122759"/>
                  <a:pt x="651967" y="131369"/>
                  <a:pt x="660958" y="142799"/>
                </a:cubicBezTo>
                <a:cubicBezTo>
                  <a:pt x="669950" y="154229"/>
                  <a:pt x="674751" y="167717"/>
                  <a:pt x="675360" y="183261"/>
                </a:cubicBezTo>
                <a:cubicBezTo>
                  <a:pt x="675665" y="190881"/>
                  <a:pt x="675818" y="200330"/>
                  <a:pt x="675818" y="211608"/>
                </a:cubicBezTo>
                <a:cubicBezTo>
                  <a:pt x="675818" y="222885"/>
                  <a:pt x="675360" y="236144"/>
                  <a:pt x="674446" y="251384"/>
                </a:cubicBezTo>
                <a:cubicBezTo>
                  <a:pt x="674446" y="258090"/>
                  <a:pt x="674370" y="264491"/>
                  <a:pt x="674217" y="270587"/>
                </a:cubicBezTo>
                <a:cubicBezTo>
                  <a:pt x="674065" y="276683"/>
                  <a:pt x="673989" y="282474"/>
                  <a:pt x="673989" y="287960"/>
                </a:cubicBezTo>
                <a:lnTo>
                  <a:pt x="657529" y="298019"/>
                </a:lnTo>
                <a:cubicBezTo>
                  <a:pt x="649300" y="283998"/>
                  <a:pt x="643966" y="271501"/>
                  <a:pt x="641527" y="260528"/>
                </a:cubicBezTo>
                <a:cubicBezTo>
                  <a:pt x="640308" y="255956"/>
                  <a:pt x="638860" y="249251"/>
                  <a:pt x="637184" y="240411"/>
                </a:cubicBezTo>
                <a:cubicBezTo>
                  <a:pt x="635508" y="231572"/>
                  <a:pt x="633755" y="221590"/>
                  <a:pt x="631926" y="210465"/>
                </a:cubicBezTo>
                <a:cubicBezTo>
                  <a:pt x="630097" y="199340"/>
                  <a:pt x="628421" y="188138"/>
                  <a:pt x="626897" y="176861"/>
                </a:cubicBezTo>
                <a:cubicBezTo>
                  <a:pt x="624764" y="161925"/>
                  <a:pt x="621563" y="151105"/>
                  <a:pt x="617296" y="144399"/>
                </a:cubicBezTo>
                <a:cubicBezTo>
                  <a:pt x="613028" y="137694"/>
                  <a:pt x="606476" y="132665"/>
                  <a:pt x="597636" y="129312"/>
                </a:cubicBezTo>
                <a:lnTo>
                  <a:pt x="585292" y="124740"/>
                </a:lnTo>
                <a:close/>
                <a:moveTo>
                  <a:pt x="221284" y="106909"/>
                </a:moveTo>
                <a:lnTo>
                  <a:pt x="227228" y="124740"/>
                </a:lnTo>
                <a:lnTo>
                  <a:pt x="215341" y="129312"/>
                </a:lnTo>
                <a:cubicBezTo>
                  <a:pt x="205587" y="132665"/>
                  <a:pt x="198729" y="137770"/>
                  <a:pt x="194767" y="144628"/>
                </a:cubicBezTo>
                <a:cubicBezTo>
                  <a:pt x="190804" y="151486"/>
                  <a:pt x="187756" y="162230"/>
                  <a:pt x="185623" y="176861"/>
                </a:cubicBezTo>
                <a:cubicBezTo>
                  <a:pt x="184708" y="184785"/>
                  <a:pt x="183184" y="196444"/>
                  <a:pt x="181051" y="211836"/>
                </a:cubicBezTo>
                <a:cubicBezTo>
                  <a:pt x="178917" y="227229"/>
                  <a:pt x="176479" y="246660"/>
                  <a:pt x="173736" y="270129"/>
                </a:cubicBezTo>
                <a:cubicBezTo>
                  <a:pt x="173431" y="272263"/>
                  <a:pt x="171983" y="275997"/>
                  <a:pt x="169392" y="281331"/>
                </a:cubicBezTo>
                <a:cubicBezTo>
                  <a:pt x="166801" y="286665"/>
                  <a:pt x="162915" y="293599"/>
                  <a:pt x="157734" y="302133"/>
                </a:cubicBezTo>
                <a:lnTo>
                  <a:pt x="152704" y="311735"/>
                </a:lnTo>
                <a:cubicBezTo>
                  <a:pt x="145694" y="317526"/>
                  <a:pt x="138531" y="322250"/>
                  <a:pt x="131216" y="325908"/>
                </a:cubicBezTo>
                <a:cubicBezTo>
                  <a:pt x="123901" y="329565"/>
                  <a:pt x="117805" y="331394"/>
                  <a:pt x="112928" y="331394"/>
                </a:cubicBezTo>
                <a:cubicBezTo>
                  <a:pt x="98907" y="331394"/>
                  <a:pt x="89154" y="321641"/>
                  <a:pt x="83667" y="302133"/>
                </a:cubicBezTo>
                <a:cubicBezTo>
                  <a:pt x="92202" y="300000"/>
                  <a:pt x="99441" y="298171"/>
                  <a:pt x="105384" y="296647"/>
                </a:cubicBezTo>
                <a:cubicBezTo>
                  <a:pt x="111328" y="295123"/>
                  <a:pt x="116128" y="293751"/>
                  <a:pt x="119786" y="292532"/>
                </a:cubicBezTo>
                <a:cubicBezTo>
                  <a:pt x="123139" y="291008"/>
                  <a:pt x="126492" y="289637"/>
                  <a:pt x="129844" y="288417"/>
                </a:cubicBezTo>
                <a:cubicBezTo>
                  <a:pt x="133197" y="287198"/>
                  <a:pt x="136398" y="285674"/>
                  <a:pt x="139446" y="283845"/>
                </a:cubicBezTo>
                <a:cubicBezTo>
                  <a:pt x="138531" y="260071"/>
                  <a:pt x="137845" y="239954"/>
                  <a:pt x="137388" y="223495"/>
                </a:cubicBezTo>
                <a:cubicBezTo>
                  <a:pt x="136931" y="207036"/>
                  <a:pt x="137007" y="193472"/>
                  <a:pt x="137617" y="182804"/>
                </a:cubicBezTo>
                <a:cubicBezTo>
                  <a:pt x="137922" y="167564"/>
                  <a:pt x="142646" y="154229"/>
                  <a:pt x="151790" y="142799"/>
                </a:cubicBezTo>
                <a:cubicBezTo>
                  <a:pt x="160934" y="131369"/>
                  <a:pt x="174040" y="122759"/>
                  <a:pt x="191109" y="116967"/>
                </a:cubicBezTo>
                <a:close/>
                <a:moveTo>
                  <a:pt x="2456688" y="99289"/>
                </a:moveTo>
                <a:lnTo>
                  <a:pt x="2457145" y="104775"/>
                </a:lnTo>
                <a:cubicBezTo>
                  <a:pt x="2457144" y="112700"/>
                  <a:pt x="2453640" y="118796"/>
                  <a:pt x="2446629" y="123063"/>
                </a:cubicBezTo>
                <a:cubicBezTo>
                  <a:pt x="2438704" y="127026"/>
                  <a:pt x="2428494" y="131445"/>
                  <a:pt x="2415997" y="136322"/>
                </a:cubicBezTo>
                <a:cubicBezTo>
                  <a:pt x="2403500" y="141199"/>
                  <a:pt x="2388870" y="146533"/>
                  <a:pt x="2372106" y="152324"/>
                </a:cubicBezTo>
                <a:lnTo>
                  <a:pt x="2374392" y="130379"/>
                </a:lnTo>
                <a:cubicBezTo>
                  <a:pt x="2394813" y="123063"/>
                  <a:pt x="2411577" y="116967"/>
                  <a:pt x="2424684" y="112091"/>
                </a:cubicBezTo>
                <a:cubicBezTo>
                  <a:pt x="2437790" y="107214"/>
                  <a:pt x="2448458" y="102947"/>
                  <a:pt x="2456688" y="99289"/>
                </a:cubicBezTo>
                <a:close/>
                <a:moveTo>
                  <a:pt x="4884267" y="98756"/>
                </a:moveTo>
                <a:cubicBezTo>
                  <a:pt x="4882134" y="98756"/>
                  <a:pt x="4879924" y="99594"/>
                  <a:pt x="4877638" y="101270"/>
                </a:cubicBezTo>
                <a:cubicBezTo>
                  <a:pt x="4875352" y="102947"/>
                  <a:pt x="4874362" y="105461"/>
                  <a:pt x="4874666" y="108814"/>
                </a:cubicBezTo>
                <a:cubicBezTo>
                  <a:pt x="4874666" y="111862"/>
                  <a:pt x="4875580" y="114681"/>
                  <a:pt x="4877410" y="117272"/>
                </a:cubicBezTo>
                <a:cubicBezTo>
                  <a:pt x="4879238" y="119863"/>
                  <a:pt x="4882286" y="121158"/>
                  <a:pt x="4886553" y="121158"/>
                </a:cubicBezTo>
                <a:cubicBezTo>
                  <a:pt x="4889601" y="121158"/>
                  <a:pt x="4892497" y="120092"/>
                  <a:pt x="4895240" y="117958"/>
                </a:cubicBezTo>
                <a:cubicBezTo>
                  <a:pt x="4897983" y="115824"/>
                  <a:pt x="4899355" y="113843"/>
                  <a:pt x="4899355" y="112014"/>
                </a:cubicBezTo>
                <a:cubicBezTo>
                  <a:pt x="4899355" y="109271"/>
                  <a:pt x="4897754" y="106376"/>
                  <a:pt x="4894554" y="103328"/>
                </a:cubicBezTo>
                <a:cubicBezTo>
                  <a:pt x="4891354" y="100280"/>
                  <a:pt x="4887925" y="98756"/>
                  <a:pt x="4884267" y="98756"/>
                </a:cubicBezTo>
                <a:close/>
                <a:moveTo>
                  <a:pt x="2018690" y="92888"/>
                </a:moveTo>
                <a:cubicBezTo>
                  <a:pt x="2015947" y="92888"/>
                  <a:pt x="2013584" y="93650"/>
                  <a:pt x="2011604" y="95174"/>
                </a:cubicBezTo>
                <a:cubicBezTo>
                  <a:pt x="2009622" y="96698"/>
                  <a:pt x="2008632" y="98222"/>
                  <a:pt x="2008632" y="99746"/>
                </a:cubicBezTo>
                <a:cubicBezTo>
                  <a:pt x="2008632" y="105842"/>
                  <a:pt x="2014575" y="111024"/>
                  <a:pt x="2026462" y="115291"/>
                </a:cubicBezTo>
                <a:lnTo>
                  <a:pt x="2026920" y="113462"/>
                </a:lnTo>
                <a:cubicBezTo>
                  <a:pt x="2027224" y="112243"/>
                  <a:pt x="2027453" y="111176"/>
                  <a:pt x="2027606" y="110262"/>
                </a:cubicBezTo>
                <a:cubicBezTo>
                  <a:pt x="2027758" y="109347"/>
                  <a:pt x="2027834" y="108433"/>
                  <a:pt x="2027834" y="107519"/>
                </a:cubicBezTo>
                <a:cubicBezTo>
                  <a:pt x="2027834" y="103861"/>
                  <a:pt x="2027148" y="100508"/>
                  <a:pt x="2025777" y="97460"/>
                </a:cubicBezTo>
                <a:cubicBezTo>
                  <a:pt x="2024405" y="94412"/>
                  <a:pt x="2022043" y="92888"/>
                  <a:pt x="2018690" y="92888"/>
                </a:cubicBezTo>
                <a:close/>
                <a:moveTo>
                  <a:pt x="2913888" y="89764"/>
                </a:moveTo>
                <a:lnTo>
                  <a:pt x="2914345" y="95250"/>
                </a:lnTo>
                <a:cubicBezTo>
                  <a:pt x="2914345" y="103175"/>
                  <a:pt x="2910839" y="109271"/>
                  <a:pt x="2903829" y="113538"/>
                </a:cubicBezTo>
                <a:cubicBezTo>
                  <a:pt x="2895904" y="117501"/>
                  <a:pt x="2885694" y="121920"/>
                  <a:pt x="2873197" y="126797"/>
                </a:cubicBezTo>
                <a:cubicBezTo>
                  <a:pt x="2860700" y="131674"/>
                  <a:pt x="2846070" y="137008"/>
                  <a:pt x="2829306" y="142799"/>
                </a:cubicBezTo>
                <a:lnTo>
                  <a:pt x="2831592" y="120854"/>
                </a:lnTo>
                <a:cubicBezTo>
                  <a:pt x="2852013" y="113538"/>
                  <a:pt x="2868777" y="107442"/>
                  <a:pt x="2881884" y="102566"/>
                </a:cubicBezTo>
                <a:cubicBezTo>
                  <a:pt x="2894990" y="97689"/>
                  <a:pt x="2905658" y="93422"/>
                  <a:pt x="2913888" y="89764"/>
                </a:cubicBezTo>
                <a:close/>
                <a:moveTo>
                  <a:pt x="5148528" y="85725"/>
                </a:moveTo>
                <a:lnTo>
                  <a:pt x="5148986" y="91212"/>
                </a:lnTo>
                <a:cubicBezTo>
                  <a:pt x="5148986" y="99746"/>
                  <a:pt x="5145632" y="105995"/>
                  <a:pt x="5138927" y="109957"/>
                </a:cubicBezTo>
                <a:cubicBezTo>
                  <a:pt x="5130698" y="113919"/>
                  <a:pt x="5120334" y="118263"/>
                  <a:pt x="5107838" y="122987"/>
                </a:cubicBezTo>
                <a:cubicBezTo>
                  <a:pt x="5095341" y="127712"/>
                  <a:pt x="5080862" y="132817"/>
                  <a:pt x="5064404" y="138303"/>
                </a:cubicBezTo>
                <a:lnTo>
                  <a:pt x="5066690" y="117272"/>
                </a:lnTo>
                <a:cubicBezTo>
                  <a:pt x="5084977" y="110567"/>
                  <a:pt x="5100750" y="104775"/>
                  <a:pt x="5114010" y="99899"/>
                </a:cubicBezTo>
                <a:cubicBezTo>
                  <a:pt x="5127268" y="95022"/>
                  <a:pt x="5138774" y="90297"/>
                  <a:pt x="5148528" y="85725"/>
                </a:cubicBezTo>
                <a:close/>
                <a:moveTo>
                  <a:pt x="1018565" y="83363"/>
                </a:moveTo>
                <a:cubicBezTo>
                  <a:pt x="1015822" y="83363"/>
                  <a:pt x="1013460" y="84125"/>
                  <a:pt x="1011478" y="85649"/>
                </a:cubicBezTo>
                <a:cubicBezTo>
                  <a:pt x="1009497" y="87173"/>
                  <a:pt x="1008507" y="88697"/>
                  <a:pt x="1008507" y="90221"/>
                </a:cubicBezTo>
                <a:cubicBezTo>
                  <a:pt x="1008507" y="96317"/>
                  <a:pt x="1014450" y="101499"/>
                  <a:pt x="1026338" y="105766"/>
                </a:cubicBezTo>
                <a:lnTo>
                  <a:pt x="1026795" y="103937"/>
                </a:lnTo>
                <a:cubicBezTo>
                  <a:pt x="1027100" y="102718"/>
                  <a:pt x="1027328" y="101651"/>
                  <a:pt x="1027480" y="100737"/>
                </a:cubicBezTo>
                <a:cubicBezTo>
                  <a:pt x="1027633" y="99822"/>
                  <a:pt x="1027709" y="98908"/>
                  <a:pt x="1027709" y="97994"/>
                </a:cubicBezTo>
                <a:cubicBezTo>
                  <a:pt x="1027709" y="94336"/>
                  <a:pt x="1027023" y="90983"/>
                  <a:pt x="1025652" y="87935"/>
                </a:cubicBezTo>
                <a:cubicBezTo>
                  <a:pt x="1024280" y="84887"/>
                  <a:pt x="1021918" y="83363"/>
                  <a:pt x="1018565" y="83363"/>
                </a:cubicBezTo>
                <a:close/>
                <a:moveTo>
                  <a:pt x="4886553" y="80468"/>
                </a:moveTo>
                <a:cubicBezTo>
                  <a:pt x="4893258" y="80163"/>
                  <a:pt x="4899126" y="82982"/>
                  <a:pt x="4904156" y="88926"/>
                </a:cubicBezTo>
                <a:cubicBezTo>
                  <a:pt x="4909185" y="94869"/>
                  <a:pt x="4911699" y="102566"/>
                  <a:pt x="4911699" y="112014"/>
                </a:cubicBezTo>
                <a:cubicBezTo>
                  <a:pt x="4911699" y="119025"/>
                  <a:pt x="4909108" y="125121"/>
                  <a:pt x="4903927" y="130302"/>
                </a:cubicBezTo>
                <a:cubicBezTo>
                  <a:pt x="4898744" y="135484"/>
                  <a:pt x="4892802" y="138075"/>
                  <a:pt x="4886096" y="138075"/>
                </a:cubicBezTo>
                <a:cubicBezTo>
                  <a:pt x="4879086" y="138075"/>
                  <a:pt x="4873370" y="135560"/>
                  <a:pt x="4868951" y="130531"/>
                </a:cubicBezTo>
                <a:cubicBezTo>
                  <a:pt x="4864531" y="125502"/>
                  <a:pt x="4862322" y="119177"/>
                  <a:pt x="4862322" y="111557"/>
                </a:cubicBezTo>
                <a:cubicBezTo>
                  <a:pt x="4862322" y="102718"/>
                  <a:pt x="4864836" y="95327"/>
                  <a:pt x="4869866" y="89383"/>
                </a:cubicBezTo>
                <a:cubicBezTo>
                  <a:pt x="4874894" y="83439"/>
                  <a:pt x="4880457" y="80468"/>
                  <a:pt x="4886553" y="80468"/>
                </a:cubicBezTo>
                <a:close/>
                <a:moveTo>
                  <a:pt x="3752088" y="80239"/>
                </a:moveTo>
                <a:lnTo>
                  <a:pt x="3752544" y="85725"/>
                </a:lnTo>
                <a:cubicBezTo>
                  <a:pt x="3752544" y="93650"/>
                  <a:pt x="3749040" y="99746"/>
                  <a:pt x="3742030" y="104013"/>
                </a:cubicBezTo>
                <a:cubicBezTo>
                  <a:pt x="3734104" y="107976"/>
                  <a:pt x="3723894" y="112395"/>
                  <a:pt x="3711397" y="117272"/>
                </a:cubicBezTo>
                <a:cubicBezTo>
                  <a:pt x="3698900" y="122149"/>
                  <a:pt x="3684270" y="127483"/>
                  <a:pt x="3667506" y="133274"/>
                </a:cubicBezTo>
                <a:lnTo>
                  <a:pt x="3669792" y="111329"/>
                </a:lnTo>
                <a:cubicBezTo>
                  <a:pt x="3690213" y="104013"/>
                  <a:pt x="3706977" y="97917"/>
                  <a:pt x="3720084" y="93041"/>
                </a:cubicBezTo>
                <a:cubicBezTo>
                  <a:pt x="3733190" y="88164"/>
                  <a:pt x="3743858" y="83897"/>
                  <a:pt x="3752088" y="80239"/>
                </a:cubicBezTo>
                <a:close/>
                <a:moveTo>
                  <a:pt x="2023262" y="77343"/>
                </a:moveTo>
                <a:cubicBezTo>
                  <a:pt x="2027529" y="77343"/>
                  <a:pt x="2031492" y="79934"/>
                  <a:pt x="2035149" y="85116"/>
                </a:cubicBezTo>
                <a:cubicBezTo>
                  <a:pt x="2036673" y="87249"/>
                  <a:pt x="2037816" y="90221"/>
                  <a:pt x="2038578" y="94031"/>
                </a:cubicBezTo>
                <a:cubicBezTo>
                  <a:pt x="2039340" y="97841"/>
                  <a:pt x="2039721" y="102337"/>
                  <a:pt x="2039721" y="107519"/>
                </a:cubicBezTo>
                <a:cubicBezTo>
                  <a:pt x="2039721" y="111786"/>
                  <a:pt x="2039416" y="115139"/>
                  <a:pt x="2038807" y="117577"/>
                </a:cubicBezTo>
                <a:cubicBezTo>
                  <a:pt x="2040636" y="117882"/>
                  <a:pt x="2042617" y="118034"/>
                  <a:pt x="2044750" y="118034"/>
                </a:cubicBezTo>
                <a:cubicBezTo>
                  <a:pt x="2046884" y="118034"/>
                  <a:pt x="2048865" y="118034"/>
                  <a:pt x="2050694" y="118034"/>
                </a:cubicBezTo>
                <a:cubicBezTo>
                  <a:pt x="2050389" y="122911"/>
                  <a:pt x="2048865" y="126797"/>
                  <a:pt x="2046122" y="129693"/>
                </a:cubicBezTo>
                <a:cubicBezTo>
                  <a:pt x="2043379" y="132588"/>
                  <a:pt x="2038959" y="133884"/>
                  <a:pt x="2032863" y="133579"/>
                </a:cubicBezTo>
                <a:lnTo>
                  <a:pt x="2026920" y="133122"/>
                </a:lnTo>
                <a:cubicBezTo>
                  <a:pt x="2020824" y="138913"/>
                  <a:pt x="2013584" y="144323"/>
                  <a:pt x="2005203" y="149352"/>
                </a:cubicBezTo>
                <a:cubicBezTo>
                  <a:pt x="1996821" y="154382"/>
                  <a:pt x="1990344" y="156896"/>
                  <a:pt x="1985772" y="156896"/>
                </a:cubicBezTo>
                <a:cubicBezTo>
                  <a:pt x="1984857" y="156896"/>
                  <a:pt x="1982571" y="155448"/>
                  <a:pt x="1978914" y="152553"/>
                </a:cubicBezTo>
                <a:cubicBezTo>
                  <a:pt x="1975256" y="149657"/>
                  <a:pt x="1973427" y="147752"/>
                  <a:pt x="1973427" y="146838"/>
                </a:cubicBezTo>
                <a:lnTo>
                  <a:pt x="1975256" y="134951"/>
                </a:lnTo>
                <a:cubicBezTo>
                  <a:pt x="1975256" y="131598"/>
                  <a:pt x="1974189" y="129921"/>
                  <a:pt x="1972056" y="129921"/>
                </a:cubicBezTo>
                <a:cubicBezTo>
                  <a:pt x="1971446" y="129921"/>
                  <a:pt x="1969770" y="130379"/>
                  <a:pt x="1967026" y="131293"/>
                </a:cubicBezTo>
                <a:cubicBezTo>
                  <a:pt x="1964283" y="132207"/>
                  <a:pt x="1960778" y="133731"/>
                  <a:pt x="1956511" y="135865"/>
                </a:cubicBezTo>
                <a:lnTo>
                  <a:pt x="1951482" y="129921"/>
                </a:lnTo>
                <a:cubicBezTo>
                  <a:pt x="1960930" y="117120"/>
                  <a:pt x="1969160" y="110719"/>
                  <a:pt x="1976170" y="110719"/>
                </a:cubicBezTo>
                <a:cubicBezTo>
                  <a:pt x="1985314" y="110719"/>
                  <a:pt x="1989886" y="116663"/>
                  <a:pt x="1989886" y="128550"/>
                </a:cubicBezTo>
                <a:cubicBezTo>
                  <a:pt x="1989886" y="129769"/>
                  <a:pt x="1989734" y="131217"/>
                  <a:pt x="1989429" y="132893"/>
                </a:cubicBezTo>
                <a:cubicBezTo>
                  <a:pt x="1989124" y="134570"/>
                  <a:pt x="1988820" y="136170"/>
                  <a:pt x="1988515" y="137694"/>
                </a:cubicBezTo>
                <a:cubicBezTo>
                  <a:pt x="1997049" y="135560"/>
                  <a:pt x="2004517" y="132360"/>
                  <a:pt x="2010918" y="128093"/>
                </a:cubicBezTo>
                <a:cubicBezTo>
                  <a:pt x="2000554" y="121997"/>
                  <a:pt x="1995373" y="114681"/>
                  <a:pt x="1995373" y="106147"/>
                </a:cubicBezTo>
                <a:cubicBezTo>
                  <a:pt x="1995373" y="99137"/>
                  <a:pt x="1998344" y="92583"/>
                  <a:pt x="2004288" y="86487"/>
                </a:cubicBezTo>
                <a:cubicBezTo>
                  <a:pt x="2010232" y="80391"/>
                  <a:pt x="2016556" y="77343"/>
                  <a:pt x="2023262" y="77343"/>
                </a:cubicBezTo>
                <a:close/>
                <a:moveTo>
                  <a:pt x="1023137" y="67818"/>
                </a:moveTo>
                <a:cubicBezTo>
                  <a:pt x="1027404" y="67818"/>
                  <a:pt x="1031367" y="70409"/>
                  <a:pt x="1035024" y="75591"/>
                </a:cubicBezTo>
                <a:cubicBezTo>
                  <a:pt x="1036548" y="77724"/>
                  <a:pt x="1037691" y="80696"/>
                  <a:pt x="1038453" y="84506"/>
                </a:cubicBezTo>
                <a:cubicBezTo>
                  <a:pt x="1039215" y="88316"/>
                  <a:pt x="1039596" y="92812"/>
                  <a:pt x="1039596" y="97994"/>
                </a:cubicBezTo>
                <a:cubicBezTo>
                  <a:pt x="1039596" y="102261"/>
                  <a:pt x="1039292" y="105614"/>
                  <a:pt x="1038682" y="108052"/>
                </a:cubicBezTo>
                <a:cubicBezTo>
                  <a:pt x="1040511" y="108357"/>
                  <a:pt x="1042492" y="108509"/>
                  <a:pt x="1044626" y="108509"/>
                </a:cubicBezTo>
                <a:cubicBezTo>
                  <a:pt x="1046759" y="108509"/>
                  <a:pt x="1048740" y="108509"/>
                  <a:pt x="1050569" y="108509"/>
                </a:cubicBezTo>
                <a:cubicBezTo>
                  <a:pt x="1050264" y="113386"/>
                  <a:pt x="1048740" y="117272"/>
                  <a:pt x="1045997" y="120168"/>
                </a:cubicBezTo>
                <a:cubicBezTo>
                  <a:pt x="1043254" y="123063"/>
                  <a:pt x="1038834" y="124359"/>
                  <a:pt x="1032738" y="124054"/>
                </a:cubicBezTo>
                <a:lnTo>
                  <a:pt x="1026795" y="123597"/>
                </a:lnTo>
                <a:cubicBezTo>
                  <a:pt x="1020699" y="129388"/>
                  <a:pt x="1013460" y="134798"/>
                  <a:pt x="1005078" y="139827"/>
                </a:cubicBezTo>
                <a:cubicBezTo>
                  <a:pt x="996696" y="144857"/>
                  <a:pt x="990219" y="147371"/>
                  <a:pt x="985647" y="147371"/>
                </a:cubicBezTo>
                <a:cubicBezTo>
                  <a:pt x="984732" y="147371"/>
                  <a:pt x="982446" y="145923"/>
                  <a:pt x="978789" y="143028"/>
                </a:cubicBezTo>
                <a:cubicBezTo>
                  <a:pt x="975131" y="140132"/>
                  <a:pt x="973302" y="138227"/>
                  <a:pt x="973302" y="137313"/>
                </a:cubicBezTo>
                <a:lnTo>
                  <a:pt x="975131" y="125426"/>
                </a:lnTo>
                <a:cubicBezTo>
                  <a:pt x="975131" y="122073"/>
                  <a:pt x="974064" y="120396"/>
                  <a:pt x="971931" y="120396"/>
                </a:cubicBezTo>
                <a:cubicBezTo>
                  <a:pt x="971321" y="120396"/>
                  <a:pt x="969645" y="120854"/>
                  <a:pt x="966901" y="121768"/>
                </a:cubicBezTo>
                <a:cubicBezTo>
                  <a:pt x="964158" y="122682"/>
                  <a:pt x="960653" y="124206"/>
                  <a:pt x="956386" y="126340"/>
                </a:cubicBezTo>
                <a:lnTo>
                  <a:pt x="951357" y="120396"/>
                </a:lnTo>
                <a:cubicBezTo>
                  <a:pt x="960805" y="107595"/>
                  <a:pt x="969035" y="101194"/>
                  <a:pt x="976046" y="101194"/>
                </a:cubicBezTo>
                <a:cubicBezTo>
                  <a:pt x="985189" y="101194"/>
                  <a:pt x="989762" y="107138"/>
                  <a:pt x="989762" y="119025"/>
                </a:cubicBezTo>
                <a:cubicBezTo>
                  <a:pt x="989762" y="120244"/>
                  <a:pt x="989609" y="121692"/>
                  <a:pt x="989304" y="123368"/>
                </a:cubicBezTo>
                <a:cubicBezTo>
                  <a:pt x="989000" y="125045"/>
                  <a:pt x="988695" y="126645"/>
                  <a:pt x="988390" y="128169"/>
                </a:cubicBezTo>
                <a:cubicBezTo>
                  <a:pt x="996924" y="126035"/>
                  <a:pt x="1004392" y="122835"/>
                  <a:pt x="1010793" y="118568"/>
                </a:cubicBezTo>
                <a:cubicBezTo>
                  <a:pt x="1000430" y="112472"/>
                  <a:pt x="995248" y="105156"/>
                  <a:pt x="995248" y="96622"/>
                </a:cubicBezTo>
                <a:cubicBezTo>
                  <a:pt x="995248" y="89612"/>
                  <a:pt x="998220" y="83058"/>
                  <a:pt x="1004163" y="76962"/>
                </a:cubicBezTo>
                <a:cubicBezTo>
                  <a:pt x="1010107" y="70866"/>
                  <a:pt x="1016431" y="67818"/>
                  <a:pt x="1023137" y="67818"/>
                </a:cubicBezTo>
                <a:close/>
                <a:moveTo>
                  <a:pt x="1772107" y="65609"/>
                </a:moveTo>
                <a:cubicBezTo>
                  <a:pt x="1775155" y="71095"/>
                  <a:pt x="1777212" y="76505"/>
                  <a:pt x="1778279" y="81839"/>
                </a:cubicBezTo>
                <a:cubicBezTo>
                  <a:pt x="1779346" y="87173"/>
                  <a:pt x="1779879" y="91059"/>
                  <a:pt x="1779879" y="93498"/>
                </a:cubicBezTo>
                <a:cubicBezTo>
                  <a:pt x="1779879" y="100813"/>
                  <a:pt x="1777593" y="106985"/>
                  <a:pt x="1773021" y="112014"/>
                </a:cubicBezTo>
                <a:cubicBezTo>
                  <a:pt x="1768450" y="117044"/>
                  <a:pt x="1762810" y="119558"/>
                  <a:pt x="1756105" y="119558"/>
                </a:cubicBezTo>
                <a:cubicBezTo>
                  <a:pt x="1750618" y="119558"/>
                  <a:pt x="1746046" y="118034"/>
                  <a:pt x="1742389" y="114986"/>
                </a:cubicBezTo>
                <a:cubicBezTo>
                  <a:pt x="1738122" y="124130"/>
                  <a:pt x="1731111" y="128702"/>
                  <a:pt x="1721358" y="128702"/>
                </a:cubicBezTo>
                <a:cubicBezTo>
                  <a:pt x="1715262" y="128702"/>
                  <a:pt x="1710385" y="126950"/>
                  <a:pt x="1706727" y="123444"/>
                </a:cubicBezTo>
                <a:cubicBezTo>
                  <a:pt x="1703070" y="119939"/>
                  <a:pt x="1701241" y="114986"/>
                  <a:pt x="1701241" y="108585"/>
                </a:cubicBezTo>
                <a:cubicBezTo>
                  <a:pt x="1701241" y="102185"/>
                  <a:pt x="1703222" y="95479"/>
                  <a:pt x="1707184" y="88469"/>
                </a:cubicBezTo>
                <a:lnTo>
                  <a:pt x="1715871" y="90297"/>
                </a:lnTo>
                <a:cubicBezTo>
                  <a:pt x="1714957" y="93345"/>
                  <a:pt x="1714500" y="97155"/>
                  <a:pt x="1714500" y="101727"/>
                </a:cubicBezTo>
                <a:cubicBezTo>
                  <a:pt x="1714500" y="109043"/>
                  <a:pt x="1717090" y="112700"/>
                  <a:pt x="1722272" y="112700"/>
                </a:cubicBezTo>
                <a:cubicBezTo>
                  <a:pt x="1725015" y="112700"/>
                  <a:pt x="1727378" y="111557"/>
                  <a:pt x="1729358" y="109271"/>
                </a:cubicBezTo>
                <a:cubicBezTo>
                  <a:pt x="1731340" y="106985"/>
                  <a:pt x="1732178" y="104013"/>
                  <a:pt x="1731873" y="100356"/>
                </a:cubicBezTo>
                <a:lnTo>
                  <a:pt x="1730959" y="86183"/>
                </a:lnTo>
                <a:lnTo>
                  <a:pt x="1743303" y="78410"/>
                </a:lnTo>
                <a:cubicBezTo>
                  <a:pt x="1744522" y="88164"/>
                  <a:pt x="1746275" y="94793"/>
                  <a:pt x="1748561" y="98298"/>
                </a:cubicBezTo>
                <a:cubicBezTo>
                  <a:pt x="1750847" y="101804"/>
                  <a:pt x="1754276" y="103556"/>
                  <a:pt x="1758848" y="103556"/>
                </a:cubicBezTo>
                <a:cubicBezTo>
                  <a:pt x="1760372" y="103556"/>
                  <a:pt x="1761744" y="103099"/>
                  <a:pt x="1762963" y="102185"/>
                </a:cubicBezTo>
                <a:cubicBezTo>
                  <a:pt x="1764182" y="101270"/>
                  <a:pt x="1765096" y="100203"/>
                  <a:pt x="1765706" y="98984"/>
                </a:cubicBezTo>
                <a:cubicBezTo>
                  <a:pt x="1765096" y="95936"/>
                  <a:pt x="1762963" y="90450"/>
                  <a:pt x="1759305" y="82525"/>
                </a:cubicBezTo>
                <a:lnTo>
                  <a:pt x="1758391" y="78867"/>
                </a:lnTo>
                <a:cubicBezTo>
                  <a:pt x="1758391" y="76124"/>
                  <a:pt x="1759610" y="73457"/>
                  <a:pt x="1762048" y="70866"/>
                </a:cubicBezTo>
                <a:cubicBezTo>
                  <a:pt x="1764487" y="68276"/>
                  <a:pt x="1767840" y="66523"/>
                  <a:pt x="1772107" y="65609"/>
                </a:cubicBezTo>
                <a:close/>
                <a:moveTo>
                  <a:pt x="5361812" y="59817"/>
                </a:moveTo>
                <a:cubicBezTo>
                  <a:pt x="5358460" y="59817"/>
                  <a:pt x="5355107" y="60579"/>
                  <a:pt x="5351754" y="62103"/>
                </a:cubicBezTo>
                <a:cubicBezTo>
                  <a:pt x="5348401" y="63627"/>
                  <a:pt x="5343829" y="66980"/>
                  <a:pt x="5338038" y="72162"/>
                </a:cubicBezTo>
                <a:cubicBezTo>
                  <a:pt x="5344134" y="74295"/>
                  <a:pt x="5349011" y="75362"/>
                  <a:pt x="5352669" y="75362"/>
                </a:cubicBezTo>
                <a:cubicBezTo>
                  <a:pt x="5359374" y="75362"/>
                  <a:pt x="5364099" y="75057"/>
                  <a:pt x="5366842" y="74448"/>
                </a:cubicBezTo>
                <a:cubicBezTo>
                  <a:pt x="5369585" y="73838"/>
                  <a:pt x="5373090" y="72619"/>
                  <a:pt x="5377358" y="70790"/>
                </a:cubicBezTo>
                <a:cubicBezTo>
                  <a:pt x="5373700" y="63475"/>
                  <a:pt x="5368518" y="59817"/>
                  <a:pt x="5361812" y="59817"/>
                </a:cubicBezTo>
                <a:close/>
                <a:moveTo>
                  <a:pt x="591235" y="58903"/>
                </a:moveTo>
                <a:cubicBezTo>
                  <a:pt x="595198" y="61646"/>
                  <a:pt x="598855" y="64542"/>
                  <a:pt x="602208" y="67590"/>
                </a:cubicBezTo>
                <a:cubicBezTo>
                  <a:pt x="605561" y="70638"/>
                  <a:pt x="608457" y="73686"/>
                  <a:pt x="610895" y="76734"/>
                </a:cubicBezTo>
                <a:cubicBezTo>
                  <a:pt x="607847" y="79477"/>
                  <a:pt x="604647" y="82525"/>
                  <a:pt x="601294" y="85878"/>
                </a:cubicBezTo>
                <a:cubicBezTo>
                  <a:pt x="597941" y="89231"/>
                  <a:pt x="594588" y="92888"/>
                  <a:pt x="591235" y="96851"/>
                </a:cubicBezTo>
                <a:cubicBezTo>
                  <a:pt x="588492" y="93803"/>
                  <a:pt x="585597" y="90831"/>
                  <a:pt x="582549" y="87935"/>
                </a:cubicBezTo>
                <a:cubicBezTo>
                  <a:pt x="579501" y="85040"/>
                  <a:pt x="576453" y="82068"/>
                  <a:pt x="573405" y="79020"/>
                </a:cubicBezTo>
                <a:cubicBezTo>
                  <a:pt x="575843" y="75057"/>
                  <a:pt x="578586" y="71476"/>
                  <a:pt x="581634" y="68276"/>
                </a:cubicBezTo>
                <a:cubicBezTo>
                  <a:pt x="584682" y="65075"/>
                  <a:pt x="587882" y="61951"/>
                  <a:pt x="591235" y="58903"/>
                </a:cubicBezTo>
                <a:close/>
                <a:moveTo>
                  <a:pt x="221284" y="58903"/>
                </a:moveTo>
                <a:cubicBezTo>
                  <a:pt x="224028" y="61646"/>
                  <a:pt x="226847" y="64466"/>
                  <a:pt x="229743" y="67361"/>
                </a:cubicBezTo>
                <a:cubicBezTo>
                  <a:pt x="232638" y="70257"/>
                  <a:pt x="235762" y="73381"/>
                  <a:pt x="239115" y="76734"/>
                </a:cubicBezTo>
                <a:cubicBezTo>
                  <a:pt x="236677" y="80391"/>
                  <a:pt x="233934" y="83897"/>
                  <a:pt x="230886" y="87249"/>
                </a:cubicBezTo>
                <a:cubicBezTo>
                  <a:pt x="227838" y="90602"/>
                  <a:pt x="224637" y="93803"/>
                  <a:pt x="221284" y="96851"/>
                </a:cubicBezTo>
                <a:cubicBezTo>
                  <a:pt x="217017" y="93803"/>
                  <a:pt x="213207" y="90755"/>
                  <a:pt x="209854" y="87707"/>
                </a:cubicBezTo>
                <a:cubicBezTo>
                  <a:pt x="206502" y="84659"/>
                  <a:pt x="203758" y="81763"/>
                  <a:pt x="201625" y="79020"/>
                </a:cubicBezTo>
                <a:cubicBezTo>
                  <a:pt x="204978" y="76277"/>
                  <a:pt x="208254" y="73229"/>
                  <a:pt x="211455" y="69876"/>
                </a:cubicBezTo>
                <a:cubicBezTo>
                  <a:pt x="214655" y="66523"/>
                  <a:pt x="217932" y="62865"/>
                  <a:pt x="221284" y="58903"/>
                </a:cubicBezTo>
                <a:close/>
                <a:moveTo>
                  <a:pt x="4704588" y="51664"/>
                </a:moveTo>
                <a:lnTo>
                  <a:pt x="4705044" y="57150"/>
                </a:lnTo>
                <a:cubicBezTo>
                  <a:pt x="4705044" y="65075"/>
                  <a:pt x="4701540" y="71171"/>
                  <a:pt x="4694528" y="75438"/>
                </a:cubicBezTo>
                <a:cubicBezTo>
                  <a:pt x="4686604" y="79401"/>
                  <a:pt x="4676393" y="83820"/>
                  <a:pt x="4663896" y="88697"/>
                </a:cubicBezTo>
                <a:cubicBezTo>
                  <a:pt x="4651400" y="93574"/>
                  <a:pt x="4636770" y="98908"/>
                  <a:pt x="4620006" y="104699"/>
                </a:cubicBezTo>
                <a:lnTo>
                  <a:pt x="4622291" y="82754"/>
                </a:lnTo>
                <a:cubicBezTo>
                  <a:pt x="4642714" y="75438"/>
                  <a:pt x="4659477" y="69342"/>
                  <a:pt x="4672584" y="64466"/>
                </a:cubicBezTo>
                <a:cubicBezTo>
                  <a:pt x="4685689" y="59589"/>
                  <a:pt x="4696357" y="55322"/>
                  <a:pt x="4704588" y="51664"/>
                </a:cubicBezTo>
                <a:close/>
                <a:moveTo>
                  <a:pt x="2160117" y="51131"/>
                </a:moveTo>
                <a:cubicBezTo>
                  <a:pt x="2157984" y="51131"/>
                  <a:pt x="2155774" y="51969"/>
                  <a:pt x="2153488" y="53645"/>
                </a:cubicBezTo>
                <a:cubicBezTo>
                  <a:pt x="2151202" y="55322"/>
                  <a:pt x="2150211" y="57836"/>
                  <a:pt x="2150516" y="61189"/>
                </a:cubicBezTo>
                <a:cubicBezTo>
                  <a:pt x="2150516" y="64237"/>
                  <a:pt x="2151430" y="67056"/>
                  <a:pt x="2153259" y="69647"/>
                </a:cubicBezTo>
                <a:cubicBezTo>
                  <a:pt x="2155088" y="72238"/>
                  <a:pt x="2158136" y="73533"/>
                  <a:pt x="2162403" y="73533"/>
                </a:cubicBezTo>
                <a:cubicBezTo>
                  <a:pt x="2165451" y="73533"/>
                  <a:pt x="2168347" y="72467"/>
                  <a:pt x="2171090" y="70333"/>
                </a:cubicBezTo>
                <a:cubicBezTo>
                  <a:pt x="2173833" y="68199"/>
                  <a:pt x="2175204" y="66218"/>
                  <a:pt x="2175204" y="64389"/>
                </a:cubicBezTo>
                <a:cubicBezTo>
                  <a:pt x="2175204" y="61646"/>
                  <a:pt x="2173604" y="58751"/>
                  <a:pt x="2170404" y="55703"/>
                </a:cubicBezTo>
                <a:cubicBezTo>
                  <a:pt x="2167204" y="52655"/>
                  <a:pt x="2163775" y="51131"/>
                  <a:pt x="2160117" y="51131"/>
                </a:cubicBezTo>
                <a:close/>
                <a:moveTo>
                  <a:pt x="5365470" y="40158"/>
                </a:moveTo>
                <a:cubicBezTo>
                  <a:pt x="5370956" y="40158"/>
                  <a:pt x="5375986" y="43053"/>
                  <a:pt x="5380558" y="48845"/>
                </a:cubicBezTo>
                <a:cubicBezTo>
                  <a:pt x="5385130" y="54636"/>
                  <a:pt x="5387416" y="61494"/>
                  <a:pt x="5387416" y="69419"/>
                </a:cubicBezTo>
                <a:cubicBezTo>
                  <a:pt x="5387416" y="74905"/>
                  <a:pt x="5386196" y="81001"/>
                  <a:pt x="5383758" y="87707"/>
                </a:cubicBezTo>
                <a:cubicBezTo>
                  <a:pt x="5378881" y="91059"/>
                  <a:pt x="5374004" y="93345"/>
                  <a:pt x="5369128" y="94565"/>
                </a:cubicBezTo>
                <a:cubicBezTo>
                  <a:pt x="5364251" y="95784"/>
                  <a:pt x="5358764" y="96393"/>
                  <a:pt x="5352669" y="96393"/>
                </a:cubicBezTo>
                <a:cubicBezTo>
                  <a:pt x="5346877" y="96393"/>
                  <a:pt x="5341391" y="95555"/>
                  <a:pt x="5336210" y="93879"/>
                </a:cubicBezTo>
                <a:cubicBezTo>
                  <a:pt x="5331028" y="92202"/>
                  <a:pt x="5324474" y="89383"/>
                  <a:pt x="5316550" y="85421"/>
                </a:cubicBezTo>
                <a:cubicBezTo>
                  <a:pt x="5310150" y="88469"/>
                  <a:pt x="5304814" y="92126"/>
                  <a:pt x="5300548" y="96393"/>
                </a:cubicBezTo>
                <a:lnTo>
                  <a:pt x="5292318" y="89535"/>
                </a:lnTo>
                <a:cubicBezTo>
                  <a:pt x="5297500" y="81915"/>
                  <a:pt x="5302300" y="75896"/>
                  <a:pt x="5306720" y="71476"/>
                </a:cubicBezTo>
                <a:cubicBezTo>
                  <a:pt x="5311140" y="67056"/>
                  <a:pt x="5316092" y="64847"/>
                  <a:pt x="5321579" y="64847"/>
                </a:cubicBezTo>
                <a:cubicBezTo>
                  <a:pt x="5323712" y="64847"/>
                  <a:pt x="5325998" y="65609"/>
                  <a:pt x="5328437" y="67133"/>
                </a:cubicBezTo>
                <a:cubicBezTo>
                  <a:pt x="5334532" y="57684"/>
                  <a:pt x="5340552" y="50826"/>
                  <a:pt x="5346496" y="46559"/>
                </a:cubicBezTo>
                <a:cubicBezTo>
                  <a:pt x="5352440" y="42291"/>
                  <a:pt x="5358764" y="40158"/>
                  <a:pt x="5365470" y="40158"/>
                </a:cubicBezTo>
                <a:close/>
                <a:moveTo>
                  <a:pt x="3019882" y="37034"/>
                </a:moveTo>
                <a:cubicBezTo>
                  <a:pt x="3022930" y="42520"/>
                  <a:pt x="3024987" y="47930"/>
                  <a:pt x="3026054" y="53264"/>
                </a:cubicBezTo>
                <a:cubicBezTo>
                  <a:pt x="3027120" y="58598"/>
                  <a:pt x="3027654" y="62484"/>
                  <a:pt x="3027654" y="64923"/>
                </a:cubicBezTo>
                <a:cubicBezTo>
                  <a:pt x="3027654" y="72238"/>
                  <a:pt x="3025368" y="78410"/>
                  <a:pt x="3020796" y="83439"/>
                </a:cubicBezTo>
                <a:cubicBezTo>
                  <a:pt x="3016224" y="88469"/>
                  <a:pt x="3010585" y="90983"/>
                  <a:pt x="3003880" y="90983"/>
                </a:cubicBezTo>
                <a:cubicBezTo>
                  <a:pt x="2998394" y="90983"/>
                  <a:pt x="2993822" y="89459"/>
                  <a:pt x="2990164" y="86411"/>
                </a:cubicBezTo>
                <a:cubicBezTo>
                  <a:pt x="2985897" y="95555"/>
                  <a:pt x="2978886" y="100127"/>
                  <a:pt x="2969133" y="100127"/>
                </a:cubicBezTo>
                <a:cubicBezTo>
                  <a:pt x="2963037" y="100127"/>
                  <a:pt x="2958160" y="98375"/>
                  <a:pt x="2954502" y="94869"/>
                </a:cubicBezTo>
                <a:cubicBezTo>
                  <a:pt x="2950845" y="91364"/>
                  <a:pt x="2949016" y="86411"/>
                  <a:pt x="2949016" y="80010"/>
                </a:cubicBezTo>
                <a:cubicBezTo>
                  <a:pt x="2949016" y="73610"/>
                  <a:pt x="2950997" y="66904"/>
                  <a:pt x="2954960" y="59894"/>
                </a:cubicBezTo>
                <a:lnTo>
                  <a:pt x="2963646" y="61722"/>
                </a:lnTo>
                <a:cubicBezTo>
                  <a:pt x="2962732" y="64770"/>
                  <a:pt x="2962275" y="68580"/>
                  <a:pt x="2962275" y="73152"/>
                </a:cubicBezTo>
                <a:cubicBezTo>
                  <a:pt x="2962275" y="80468"/>
                  <a:pt x="2964866" y="84125"/>
                  <a:pt x="2970047" y="84125"/>
                </a:cubicBezTo>
                <a:cubicBezTo>
                  <a:pt x="2972790" y="84125"/>
                  <a:pt x="2975152" y="82982"/>
                  <a:pt x="2977134" y="80696"/>
                </a:cubicBezTo>
                <a:cubicBezTo>
                  <a:pt x="2979115" y="78410"/>
                  <a:pt x="2979953" y="75438"/>
                  <a:pt x="2979648" y="71781"/>
                </a:cubicBezTo>
                <a:lnTo>
                  <a:pt x="2978734" y="57608"/>
                </a:lnTo>
                <a:lnTo>
                  <a:pt x="2991078" y="49835"/>
                </a:lnTo>
                <a:cubicBezTo>
                  <a:pt x="2992298" y="59589"/>
                  <a:pt x="2994050" y="66218"/>
                  <a:pt x="2996336" y="69723"/>
                </a:cubicBezTo>
                <a:cubicBezTo>
                  <a:pt x="2998622" y="73229"/>
                  <a:pt x="3002051" y="74981"/>
                  <a:pt x="3006623" y="74981"/>
                </a:cubicBezTo>
                <a:cubicBezTo>
                  <a:pt x="3008147" y="74981"/>
                  <a:pt x="3009519" y="74524"/>
                  <a:pt x="3010738" y="73610"/>
                </a:cubicBezTo>
                <a:cubicBezTo>
                  <a:pt x="3011957" y="72695"/>
                  <a:pt x="3012872" y="71628"/>
                  <a:pt x="3013481" y="70409"/>
                </a:cubicBezTo>
                <a:cubicBezTo>
                  <a:pt x="3012872" y="67361"/>
                  <a:pt x="3010738" y="61875"/>
                  <a:pt x="3007080" y="53950"/>
                </a:cubicBezTo>
                <a:lnTo>
                  <a:pt x="3006166" y="50292"/>
                </a:lnTo>
                <a:cubicBezTo>
                  <a:pt x="3006166" y="47549"/>
                  <a:pt x="3007385" y="44882"/>
                  <a:pt x="3009824" y="42291"/>
                </a:cubicBezTo>
                <a:cubicBezTo>
                  <a:pt x="3012262" y="39701"/>
                  <a:pt x="3015614" y="37948"/>
                  <a:pt x="3019882" y="37034"/>
                </a:cubicBezTo>
                <a:close/>
                <a:moveTo>
                  <a:pt x="2162403" y="32843"/>
                </a:moveTo>
                <a:cubicBezTo>
                  <a:pt x="2169109" y="32538"/>
                  <a:pt x="2174976" y="35357"/>
                  <a:pt x="2180006" y="41301"/>
                </a:cubicBezTo>
                <a:cubicBezTo>
                  <a:pt x="2185035" y="47244"/>
                  <a:pt x="2187549" y="54941"/>
                  <a:pt x="2187549" y="64389"/>
                </a:cubicBezTo>
                <a:cubicBezTo>
                  <a:pt x="2187549" y="71400"/>
                  <a:pt x="2184958" y="77496"/>
                  <a:pt x="2179777" y="82677"/>
                </a:cubicBezTo>
                <a:cubicBezTo>
                  <a:pt x="2174595" y="87859"/>
                  <a:pt x="2168652" y="90450"/>
                  <a:pt x="2161946" y="90450"/>
                </a:cubicBezTo>
                <a:cubicBezTo>
                  <a:pt x="2154936" y="90450"/>
                  <a:pt x="2149220" y="87935"/>
                  <a:pt x="2144801" y="82906"/>
                </a:cubicBezTo>
                <a:cubicBezTo>
                  <a:pt x="2140382" y="77877"/>
                  <a:pt x="2138172" y="71552"/>
                  <a:pt x="2138172" y="63932"/>
                </a:cubicBezTo>
                <a:cubicBezTo>
                  <a:pt x="2138172" y="55093"/>
                  <a:pt x="2140686" y="47702"/>
                  <a:pt x="2145716" y="41758"/>
                </a:cubicBezTo>
                <a:cubicBezTo>
                  <a:pt x="2150745" y="35814"/>
                  <a:pt x="2156307" y="32843"/>
                  <a:pt x="2162403" y="32843"/>
                </a:cubicBezTo>
                <a:close/>
                <a:moveTo>
                  <a:pt x="1776679" y="28575"/>
                </a:moveTo>
                <a:lnTo>
                  <a:pt x="1777136" y="34062"/>
                </a:lnTo>
                <a:cubicBezTo>
                  <a:pt x="1777136" y="42596"/>
                  <a:pt x="1773783" y="48845"/>
                  <a:pt x="1767078" y="52807"/>
                </a:cubicBezTo>
                <a:cubicBezTo>
                  <a:pt x="1758848" y="56769"/>
                  <a:pt x="1748485" y="61113"/>
                  <a:pt x="1735988" y="65837"/>
                </a:cubicBezTo>
                <a:cubicBezTo>
                  <a:pt x="1723491" y="70562"/>
                  <a:pt x="1709013" y="75667"/>
                  <a:pt x="1692554" y="81153"/>
                </a:cubicBezTo>
                <a:lnTo>
                  <a:pt x="1694840" y="60122"/>
                </a:lnTo>
                <a:cubicBezTo>
                  <a:pt x="1713128" y="53417"/>
                  <a:pt x="1728901" y="47625"/>
                  <a:pt x="1742160" y="42749"/>
                </a:cubicBezTo>
                <a:cubicBezTo>
                  <a:pt x="1755419" y="37872"/>
                  <a:pt x="1766925" y="33147"/>
                  <a:pt x="1776679" y="28575"/>
                </a:cubicBezTo>
                <a:close/>
                <a:moveTo>
                  <a:pt x="3024454" y="0"/>
                </a:moveTo>
                <a:lnTo>
                  <a:pt x="3024911" y="5487"/>
                </a:lnTo>
                <a:cubicBezTo>
                  <a:pt x="3024911" y="14021"/>
                  <a:pt x="3021558" y="20270"/>
                  <a:pt x="3014853" y="24232"/>
                </a:cubicBezTo>
                <a:cubicBezTo>
                  <a:pt x="3006623" y="28194"/>
                  <a:pt x="2996260" y="32538"/>
                  <a:pt x="2983763" y="37262"/>
                </a:cubicBezTo>
                <a:cubicBezTo>
                  <a:pt x="2971266" y="41987"/>
                  <a:pt x="2956788" y="47092"/>
                  <a:pt x="2940329" y="52578"/>
                </a:cubicBezTo>
                <a:lnTo>
                  <a:pt x="2942615" y="31547"/>
                </a:lnTo>
                <a:cubicBezTo>
                  <a:pt x="2960903" y="24842"/>
                  <a:pt x="2976676" y="19050"/>
                  <a:pt x="2989935" y="14174"/>
                </a:cubicBezTo>
                <a:cubicBezTo>
                  <a:pt x="3003194" y="9297"/>
                  <a:pt x="3014700" y="4572"/>
                  <a:pt x="3024454"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F7B98907-D284-8BDA-84A2-2CDD9B0EDD67}"/>
              </a:ext>
            </a:extLst>
          </p:cNvPr>
          <p:cNvSpPr txBox="1"/>
          <p:nvPr/>
        </p:nvSpPr>
        <p:spPr>
          <a:xfrm>
            <a:off x="9747115" y="3910704"/>
            <a:ext cx="7054805" cy="461665"/>
          </a:xfrm>
          <a:prstGeom prst="rect">
            <a:avLst/>
          </a:prstGeom>
          <a:noFill/>
        </p:spPr>
        <p:txBody>
          <a:bodyPr wrap="square" rtlCol="0">
            <a:spAutoFit/>
          </a:bodyPr>
          <a:lstStyle/>
          <a:p>
            <a:pPr marL="0" indent="0" algn="ctr">
              <a:buNone/>
            </a:pPr>
            <a:r>
              <a:rPr lang="en-GB" sz="2400" i="0" u="none" strike="noStrike" dirty="0">
                <a:solidFill>
                  <a:srgbClr val="000000"/>
                </a:solidFill>
                <a:effectLst/>
                <a:latin typeface="Inter"/>
              </a:rPr>
              <a:t>and tall palm trees laden with clusters of dates,</a:t>
            </a:r>
            <a:endParaRPr lang="en-GB" sz="4400" dirty="0">
              <a:effectLst/>
            </a:endParaRPr>
          </a:p>
        </p:txBody>
      </p:sp>
      <p:sp>
        <p:nvSpPr>
          <p:cNvPr id="8" name="Freeform: Shape 7">
            <a:extLst>
              <a:ext uri="{FF2B5EF4-FFF2-40B4-BE49-F238E27FC236}">
                <a16:creationId xmlns:a16="http://schemas.microsoft.com/office/drawing/2014/main" id="{28B0004D-4943-ADD3-F8F7-5D3FDB577111}"/>
              </a:ext>
            </a:extLst>
          </p:cNvPr>
          <p:cNvSpPr/>
          <p:nvPr/>
        </p:nvSpPr>
        <p:spPr>
          <a:xfrm rot="20799858">
            <a:off x="-245960" y="5160410"/>
            <a:ext cx="9937148" cy="5398512"/>
          </a:xfrm>
          <a:custGeom>
            <a:avLst/>
            <a:gdLst>
              <a:gd name="connsiteX0" fmla="*/ 533902 w 5542288"/>
              <a:gd name="connsiteY0" fmla="*/ 18036 h 3049071"/>
              <a:gd name="connsiteX1" fmla="*/ 1979382 w 5542288"/>
              <a:gd name="connsiteY1" fmla="*/ 667978 h 3049071"/>
              <a:gd name="connsiteX2" fmla="*/ 3378861 w 5542288"/>
              <a:gd name="connsiteY2" fmla="*/ 955722 h 3049071"/>
              <a:gd name="connsiteX3" fmla="*/ 4795784 w 5542288"/>
              <a:gd name="connsiteY3" fmla="*/ 1648925 h 3049071"/>
              <a:gd name="connsiteX4" fmla="*/ 5542288 w 5542288"/>
              <a:gd name="connsiteY4" fmla="*/ 2966753 h 3049071"/>
              <a:gd name="connsiteX5" fmla="*/ 5539185 w 5542288"/>
              <a:gd name="connsiteY5" fmla="*/ 3049071 h 3049071"/>
              <a:gd name="connsiteX6" fmla="*/ 0 w 5542288"/>
              <a:gd name="connsiteY6" fmla="*/ 1736018 h 3049071"/>
              <a:gd name="connsiteX7" fmla="*/ 411519 w 5542288"/>
              <a:gd name="connsiteY7" fmla="*/ 0 h 3049071"/>
              <a:gd name="connsiteX8" fmla="*/ 430579 w 5542288"/>
              <a:gd name="connsiteY8" fmla="*/ 1167 h 3049071"/>
              <a:gd name="connsiteX9" fmla="*/ 533902 w 5542288"/>
              <a:gd name="connsiteY9" fmla="*/ 18036 h 304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2288" h="3049071">
                <a:moveTo>
                  <a:pt x="533902" y="18036"/>
                </a:moveTo>
                <a:cubicBezTo>
                  <a:pt x="988866" y="112723"/>
                  <a:pt x="1533053" y="476694"/>
                  <a:pt x="1979382" y="667978"/>
                </a:cubicBezTo>
                <a:cubicBezTo>
                  <a:pt x="2524350" y="903405"/>
                  <a:pt x="2921090" y="872889"/>
                  <a:pt x="3378861" y="955722"/>
                </a:cubicBezTo>
                <a:cubicBezTo>
                  <a:pt x="3832276" y="1042917"/>
                  <a:pt x="4346727" y="1243466"/>
                  <a:pt x="4795784" y="1648925"/>
                </a:cubicBezTo>
                <a:cubicBezTo>
                  <a:pt x="5188705" y="1999886"/>
                  <a:pt x="5534898" y="2504391"/>
                  <a:pt x="5542288" y="2966753"/>
                </a:cubicBezTo>
                <a:lnTo>
                  <a:pt x="5539185" y="3049071"/>
                </a:lnTo>
                <a:lnTo>
                  <a:pt x="0" y="1736018"/>
                </a:lnTo>
                <a:lnTo>
                  <a:pt x="411519" y="0"/>
                </a:lnTo>
                <a:lnTo>
                  <a:pt x="430579" y="1167"/>
                </a:lnTo>
                <a:cubicBezTo>
                  <a:pt x="464436" y="5062"/>
                  <a:pt x="498905" y="10753"/>
                  <a:pt x="533902" y="18036"/>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a:solidFill>
                <a:schemeClr val="tx1"/>
              </a:solidFill>
            </a:endParaRPr>
          </a:p>
        </p:txBody>
      </p:sp>
      <p:pic>
        <p:nvPicPr>
          <p:cNvPr id="4" name="Picture 3">
            <a:extLst>
              <a:ext uri="{FF2B5EF4-FFF2-40B4-BE49-F238E27FC236}">
                <a16:creationId xmlns:a16="http://schemas.microsoft.com/office/drawing/2014/main" id="{47E1B753-652C-BC3B-7BC7-4AC898BAF6BB}"/>
              </a:ext>
            </a:extLst>
          </p:cNvPr>
          <p:cNvPicPr>
            <a:picLocks noChangeAspect="1"/>
          </p:cNvPicPr>
          <p:nvPr/>
        </p:nvPicPr>
        <p:blipFill>
          <a:blip r:embed="rId3"/>
          <a:stretch>
            <a:fillRect/>
          </a:stretch>
        </p:blipFill>
        <p:spPr>
          <a:xfrm>
            <a:off x="10949089" y="5339186"/>
            <a:ext cx="4264190" cy="2841683"/>
          </a:xfrm>
          <a:prstGeom prst="rect">
            <a:avLst/>
          </a:prstGeom>
          <a:effectLst>
            <a:softEdge rad="393700"/>
          </a:effectLst>
        </p:spPr>
      </p:pic>
    </p:spTree>
    <p:extLst>
      <p:ext uri="{BB962C8B-B14F-4D97-AF65-F5344CB8AC3E}">
        <p14:creationId xmlns:p14="http://schemas.microsoft.com/office/powerpoint/2010/main" val="4192989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07DE9A25-2F81-4FF0-60D3-E7952C2DB9E9}"/>
            </a:ext>
          </a:extLst>
        </p:cNvPr>
        <p:cNvGrpSpPr/>
        <p:nvPr/>
      </p:nvGrpSpPr>
      <p:grpSpPr>
        <a:xfrm>
          <a:off x="0" y="0"/>
          <a:ext cx="0" cy="0"/>
          <a:chOff x="0" y="0"/>
          <a:chExt cx="0" cy="0"/>
        </a:xfrm>
      </p:grpSpPr>
      <p:sp>
        <p:nvSpPr>
          <p:cNvPr id="10" name="Background frame">
            <a:extLst>
              <a:ext uri="{FF2B5EF4-FFF2-40B4-BE49-F238E27FC236}">
                <a16:creationId xmlns:a16="http://schemas.microsoft.com/office/drawing/2014/main" id="{2990A3C7-FA50-69B3-C04E-C4E2C877EFE4}"/>
              </a:ext>
            </a:extLst>
          </p:cNvPr>
          <p:cNvSpPr/>
          <p:nvPr/>
        </p:nvSpPr>
        <p:spPr>
          <a:xfrm>
            <a:off x="9144000" y="1550413"/>
            <a:ext cx="7912045" cy="2698716"/>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8" name="Freeform: Shape 7">
            <a:extLst>
              <a:ext uri="{FF2B5EF4-FFF2-40B4-BE49-F238E27FC236}">
                <a16:creationId xmlns:a16="http://schemas.microsoft.com/office/drawing/2014/main" id="{17847FB1-7262-F52C-A800-9C95C9DD93D6}"/>
              </a:ext>
            </a:extLst>
          </p:cNvPr>
          <p:cNvSpPr/>
          <p:nvPr/>
        </p:nvSpPr>
        <p:spPr>
          <a:xfrm rot="20799858">
            <a:off x="-256546" y="5777052"/>
            <a:ext cx="8734616" cy="4591845"/>
          </a:xfrm>
          <a:custGeom>
            <a:avLst/>
            <a:gdLst>
              <a:gd name="connsiteX0" fmla="*/ 533902 w 5542288"/>
              <a:gd name="connsiteY0" fmla="*/ 18036 h 3049071"/>
              <a:gd name="connsiteX1" fmla="*/ 1979382 w 5542288"/>
              <a:gd name="connsiteY1" fmla="*/ 667978 h 3049071"/>
              <a:gd name="connsiteX2" fmla="*/ 3378861 w 5542288"/>
              <a:gd name="connsiteY2" fmla="*/ 955722 h 3049071"/>
              <a:gd name="connsiteX3" fmla="*/ 4795784 w 5542288"/>
              <a:gd name="connsiteY3" fmla="*/ 1648925 h 3049071"/>
              <a:gd name="connsiteX4" fmla="*/ 5542288 w 5542288"/>
              <a:gd name="connsiteY4" fmla="*/ 2966753 h 3049071"/>
              <a:gd name="connsiteX5" fmla="*/ 5539185 w 5542288"/>
              <a:gd name="connsiteY5" fmla="*/ 3049071 h 3049071"/>
              <a:gd name="connsiteX6" fmla="*/ 0 w 5542288"/>
              <a:gd name="connsiteY6" fmla="*/ 1736018 h 3049071"/>
              <a:gd name="connsiteX7" fmla="*/ 411519 w 5542288"/>
              <a:gd name="connsiteY7" fmla="*/ 0 h 3049071"/>
              <a:gd name="connsiteX8" fmla="*/ 430579 w 5542288"/>
              <a:gd name="connsiteY8" fmla="*/ 1167 h 3049071"/>
              <a:gd name="connsiteX9" fmla="*/ 533902 w 5542288"/>
              <a:gd name="connsiteY9" fmla="*/ 18036 h 304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2288" h="3049071">
                <a:moveTo>
                  <a:pt x="533902" y="18036"/>
                </a:moveTo>
                <a:cubicBezTo>
                  <a:pt x="988866" y="112723"/>
                  <a:pt x="1533053" y="476694"/>
                  <a:pt x="1979382" y="667978"/>
                </a:cubicBezTo>
                <a:cubicBezTo>
                  <a:pt x="2524350" y="903405"/>
                  <a:pt x="2921090" y="872889"/>
                  <a:pt x="3378861" y="955722"/>
                </a:cubicBezTo>
                <a:cubicBezTo>
                  <a:pt x="3832276" y="1042917"/>
                  <a:pt x="4346727" y="1243466"/>
                  <a:pt x="4795784" y="1648925"/>
                </a:cubicBezTo>
                <a:cubicBezTo>
                  <a:pt x="5188705" y="1999886"/>
                  <a:pt x="5534898" y="2504391"/>
                  <a:pt x="5542288" y="2966753"/>
                </a:cubicBezTo>
                <a:lnTo>
                  <a:pt x="5539185" y="3049071"/>
                </a:lnTo>
                <a:lnTo>
                  <a:pt x="0" y="1736018"/>
                </a:lnTo>
                <a:lnTo>
                  <a:pt x="411519" y="0"/>
                </a:lnTo>
                <a:lnTo>
                  <a:pt x="430579" y="1167"/>
                </a:lnTo>
                <a:cubicBezTo>
                  <a:pt x="464436" y="5062"/>
                  <a:pt x="498905" y="10753"/>
                  <a:pt x="533902" y="18036"/>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a:solidFill>
                <a:schemeClr val="tx1"/>
              </a:solidFill>
            </a:endParaRPr>
          </a:p>
        </p:txBody>
      </p:sp>
      <p:sp>
        <p:nvSpPr>
          <p:cNvPr id="9" name="Google Shape;110;p16">
            <a:extLst>
              <a:ext uri="{FF2B5EF4-FFF2-40B4-BE49-F238E27FC236}">
                <a16:creationId xmlns:a16="http://schemas.microsoft.com/office/drawing/2014/main" id="{79F3CED7-6FC0-6AE9-0021-38081952FB80}"/>
              </a:ext>
            </a:extLst>
          </p:cNvPr>
          <p:cNvSpPr/>
          <p:nvPr/>
        </p:nvSpPr>
        <p:spPr>
          <a:xfrm>
            <a:off x="9148517" y="4571303"/>
            <a:ext cx="7912045" cy="1829988"/>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0AF0445A-91DF-6F2D-9937-0121DF9939EA}"/>
              </a:ext>
            </a:extLst>
          </p:cNvPr>
          <p:cNvSpPr txBox="1"/>
          <p:nvPr/>
        </p:nvSpPr>
        <p:spPr>
          <a:xfrm>
            <a:off x="1932841" y="1444743"/>
            <a:ext cx="5975484"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Allah: the Giver of Life</a:t>
            </a:r>
            <a:endParaRPr sz="1600" dirty="0">
              <a:solidFill>
                <a:srgbClr val="4B116F"/>
              </a:solidFill>
              <a:latin typeface="+mj-lt"/>
            </a:endParaRPr>
          </a:p>
        </p:txBody>
      </p:sp>
      <p:sp>
        <p:nvSpPr>
          <p:cNvPr id="2" name="Freeform: Shape 1">
            <a:extLst>
              <a:ext uri="{FF2B5EF4-FFF2-40B4-BE49-F238E27FC236}">
                <a16:creationId xmlns:a16="http://schemas.microsoft.com/office/drawing/2014/main" id="{3B19A575-AF9E-1172-09C3-2FEC847D352A}"/>
              </a:ext>
            </a:extLst>
          </p:cNvPr>
          <p:cNvSpPr/>
          <p:nvPr/>
        </p:nvSpPr>
        <p:spPr>
          <a:xfrm>
            <a:off x="10093738" y="2217825"/>
            <a:ext cx="5989471" cy="1428141"/>
          </a:xfrm>
          <a:custGeom>
            <a:avLst/>
            <a:gdLst/>
            <a:ahLst/>
            <a:cxnLst/>
            <a:rect l="l" t="t" r="r" b="b"/>
            <a:pathLst>
              <a:path w="5989471" h="1428141">
                <a:moveTo>
                  <a:pt x="2516428" y="1388822"/>
                </a:moveTo>
                <a:cubicBezTo>
                  <a:pt x="2525268" y="1395527"/>
                  <a:pt x="2531821" y="1401471"/>
                  <a:pt x="2536088" y="1406652"/>
                </a:cubicBezTo>
                <a:cubicBezTo>
                  <a:pt x="2533040" y="1409396"/>
                  <a:pt x="2529840" y="1412444"/>
                  <a:pt x="2526487" y="1415796"/>
                </a:cubicBezTo>
                <a:cubicBezTo>
                  <a:pt x="2523134" y="1419149"/>
                  <a:pt x="2519781" y="1422959"/>
                  <a:pt x="2516428" y="1427226"/>
                </a:cubicBezTo>
                <a:cubicBezTo>
                  <a:pt x="2511856" y="1421435"/>
                  <a:pt x="2505913" y="1415339"/>
                  <a:pt x="2498598" y="1408938"/>
                </a:cubicBezTo>
                <a:cubicBezTo>
                  <a:pt x="2501036" y="1405281"/>
                  <a:pt x="2503779" y="1401776"/>
                  <a:pt x="2506827" y="1398423"/>
                </a:cubicBezTo>
                <a:cubicBezTo>
                  <a:pt x="2509875" y="1395070"/>
                  <a:pt x="2513076" y="1391870"/>
                  <a:pt x="2516428" y="1388822"/>
                </a:cubicBezTo>
                <a:close/>
                <a:moveTo>
                  <a:pt x="2146477" y="1388822"/>
                </a:moveTo>
                <a:cubicBezTo>
                  <a:pt x="2149220" y="1391565"/>
                  <a:pt x="2152192" y="1394460"/>
                  <a:pt x="2155393" y="1397508"/>
                </a:cubicBezTo>
                <a:cubicBezTo>
                  <a:pt x="2158593" y="1400556"/>
                  <a:pt x="2161565" y="1403604"/>
                  <a:pt x="2164308" y="1406652"/>
                </a:cubicBezTo>
                <a:cubicBezTo>
                  <a:pt x="2161870" y="1410310"/>
                  <a:pt x="2159126" y="1413891"/>
                  <a:pt x="2156078" y="1417397"/>
                </a:cubicBezTo>
                <a:cubicBezTo>
                  <a:pt x="2153031" y="1420902"/>
                  <a:pt x="2149830" y="1424178"/>
                  <a:pt x="2146477" y="1427226"/>
                </a:cubicBezTo>
                <a:cubicBezTo>
                  <a:pt x="2142515" y="1424178"/>
                  <a:pt x="2138858" y="1421130"/>
                  <a:pt x="2135505" y="1418082"/>
                </a:cubicBezTo>
                <a:cubicBezTo>
                  <a:pt x="2132152" y="1415034"/>
                  <a:pt x="2129256" y="1412139"/>
                  <a:pt x="2126818" y="1409396"/>
                </a:cubicBezTo>
                <a:cubicBezTo>
                  <a:pt x="2130170" y="1406348"/>
                  <a:pt x="2133447" y="1403147"/>
                  <a:pt x="2136648" y="1399794"/>
                </a:cubicBezTo>
                <a:cubicBezTo>
                  <a:pt x="2139848" y="1396442"/>
                  <a:pt x="2143124" y="1392784"/>
                  <a:pt x="2146477" y="1388822"/>
                </a:cubicBezTo>
                <a:close/>
                <a:moveTo>
                  <a:pt x="3010128" y="1261720"/>
                </a:moveTo>
                <a:cubicBezTo>
                  <a:pt x="3018967" y="1271778"/>
                  <a:pt x="3029635" y="1282446"/>
                  <a:pt x="3042132" y="1293724"/>
                </a:cubicBezTo>
                <a:cubicBezTo>
                  <a:pt x="3038780" y="1298601"/>
                  <a:pt x="3034436" y="1304087"/>
                  <a:pt x="3029102" y="1310183"/>
                </a:cubicBezTo>
                <a:cubicBezTo>
                  <a:pt x="3023768" y="1316279"/>
                  <a:pt x="3017748" y="1322680"/>
                  <a:pt x="3011042" y="1329386"/>
                </a:cubicBezTo>
                <a:cubicBezTo>
                  <a:pt x="3003423" y="1323290"/>
                  <a:pt x="2996717" y="1317575"/>
                  <a:pt x="2990926" y="1312241"/>
                </a:cubicBezTo>
                <a:cubicBezTo>
                  <a:pt x="2985134" y="1306907"/>
                  <a:pt x="2980258" y="1301954"/>
                  <a:pt x="2976296" y="1297382"/>
                </a:cubicBezTo>
                <a:cubicBezTo>
                  <a:pt x="2982696" y="1290981"/>
                  <a:pt x="2988716" y="1284885"/>
                  <a:pt x="2994355" y="1279094"/>
                </a:cubicBezTo>
                <a:cubicBezTo>
                  <a:pt x="2999994" y="1273302"/>
                  <a:pt x="3005251" y="1267511"/>
                  <a:pt x="3010128" y="1261720"/>
                </a:cubicBezTo>
                <a:close/>
                <a:moveTo>
                  <a:pt x="2080184" y="1187654"/>
                </a:moveTo>
                <a:cubicBezTo>
                  <a:pt x="2088413" y="1201674"/>
                  <a:pt x="2093900" y="1214324"/>
                  <a:pt x="2096642" y="1225601"/>
                </a:cubicBezTo>
                <a:cubicBezTo>
                  <a:pt x="2097862" y="1229868"/>
                  <a:pt x="2099310" y="1236422"/>
                  <a:pt x="2100986" y="1245261"/>
                </a:cubicBezTo>
                <a:cubicBezTo>
                  <a:pt x="2102662" y="1254100"/>
                  <a:pt x="2104415" y="1264006"/>
                  <a:pt x="2106244" y="1274979"/>
                </a:cubicBezTo>
                <a:cubicBezTo>
                  <a:pt x="2108073" y="1285952"/>
                  <a:pt x="2109597" y="1297229"/>
                  <a:pt x="2110816" y="1308812"/>
                </a:cubicBezTo>
                <a:cubicBezTo>
                  <a:pt x="2113254" y="1323747"/>
                  <a:pt x="2116531" y="1334643"/>
                  <a:pt x="2120646" y="1341501"/>
                </a:cubicBezTo>
                <a:cubicBezTo>
                  <a:pt x="2124760" y="1348359"/>
                  <a:pt x="2131390" y="1353312"/>
                  <a:pt x="2140534" y="1356360"/>
                </a:cubicBezTo>
                <a:lnTo>
                  <a:pt x="2152421" y="1360932"/>
                </a:lnTo>
                <a:lnTo>
                  <a:pt x="2146477" y="1379220"/>
                </a:lnTo>
                <a:lnTo>
                  <a:pt x="2116302" y="1368705"/>
                </a:lnTo>
                <a:cubicBezTo>
                  <a:pt x="2098928" y="1362914"/>
                  <a:pt x="2085746" y="1354303"/>
                  <a:pt x="2076754" y="1342873"/>
                </a:cubicBezTo>
                <a:cubicBezTo>
                  <a:pt x="2067763" y="1331443"/>
                  <a:pt x="2063115" y="1317956"/>
                  <a:pt x="2062810" y="1302411"/>
                </a:cubicBezTo>
                <a:cubicBezTo>
                  <a:pt x="2061895" y="1286866"/>
                  <a:pt x="2062048" y="1264158"/>
                  <a:pt x="2063267" y="1234288"/>
                </a:cubicBezTo>
                <a:cubicBezTo>
                  <a:pt x="2063572" y="1227582"/>
                  <a:pt x="2063724" y="1221258"/>
                  <a:pt x="2063724" y="1215314"/>
                </a:cubicBezTo>
                <a:cubicBezTo>
                  <a:pt x="2063724" y="1209371"/>
                  <a:pt x="2063724" y="1203656"/>
                  <a:pt x="2063724" y="1198169"/>
                </a:cubicBezTo>
                <a:close/>
                <a:moveTo>
                  <a:pt x="3257321" y="1182624"/>
                </a:moveTo>
                <a:cubicBezTo>
                  <a:pt x="3250006" y="1182624"/>
                  <a:pt x="3243376" y="1184758"/>
                  <a:pt x="3237433" y="1189025"/>
                </a:cubicBezTo>
                <a:cubicBezTo>
                  <a:pt x="3231489" y="1193292"/>
                  <a:pt x="3226993" y="1198779"/>
                  <a:pt x="3223945" y="1205484"/>
                </a:cubicBezTo>
                <a:cubicBezTo>
                  <a:pt x="3221812" y="1210361"/>
                  <a:pt x="3220745" y="1215390"/>
                  <a:pt x="3220745" y="1220572"/>
                </a:cubicBezTo>
                <a:cubicBezTo>
                  <a:pt x="3220745" y="1230326"/>
                  <a:pt x="3224784" y="1237717"/>
                  <a:pt x="3232861" y="1242746"/>
                </a:cubicBezTo>
                <a:cubicBezTo>
                  <a:pt x="3240938" y="1247775"/>
                  <a:pt x="3252292" y="1250290"/>
                  <a:pt x="3266922" y="1250290"/>
                </a:cubicBezTo>
                <a:cubicBezTo>
                  <a:pt x="3274238" y="1250290"/>
                  <a:pt x="3281324" y="1249680"/>
                  <a:pt x="3288182" y="1248461"/>
                </a:cubicBezTo>
                <a:cubicBezTo>
                  <a:pt x="3295040" y="1247242"/>
                  <a:pt x="3302736" y="1245108"/>
                  <a:pt x="3311270" y="1242060"/>
                </a:cubicBezTo>
                <a:cubicBezTo>
                  <a:pt x="3308223" y="1231392"/>
                  <a:pt x="3303650" y="1221258"/>
                  <a:pt x="3297555" y="1211657"/>
                </a:cubicBezTo>
                <a:cubicBezTo>
                  <a:pt x="3291458" y="1202055"/>
                  <a:pt x="3284753" y="1194816"/>
                  <a:pt x="3277438" y="1189940"/>
                </a:cubicBezTo>
                <a:cubicBezTo>
                  <a:pt x="3270427" y="1185063"/>
                  <a:pt x="3263722" y="1182624"/>
                  <a:pt x="3257321" y="1182624"/>
                </a:cubicBezTo>
                <a:close/>
                <a:moveTo>
                  <a:pt x="2624785" y="1154278"/>
                </a:moveTo>
                <a:cubicBezTo>
                  <a:pt x="2638806" y="1154278"/>
                  <a:pt x="2648712" y="1164032"/>
                  <a:pt x="2654503" y="1183539"/>
                </a:cubicBezTo>
                <a:cubicBezTo>
                  <a:pt x="2645664" y="1185672"/>
                  <a:pt x="2638272" y="1187425"/>
                  <a:pt x="2632328" y="1188797"/>
                </a:cubicBezTo>
                <a:cubicBezTo>
                  <a:pt x="2626385" y="1190168"/>
                  <a:pt x="2621584" y="1191616"/>
                  <a:pt x="2617927" y="1193140"/>
                </a:cubicBezTo>
                <a:cubicBezTo>
                  <a:pt x="2614574" y="1194359"/>
                  <a:pt x="2611298" y="1195655"/>
                  <a:pt x="2608097" y="1197026"/>
                </a:cubicBezTo>
                <a:cubicBezTo>
                  <a:pt x="2604897" y="1198398"/>
                  <a:pt x="2601620" y="1199998"/>
                  <a:pt x="2598267" y="1201827"/>
                </a:cubicBezTo>
                <a:cubicBezTo>
                  <a:pt x="2599486" y="1225601"/>
                  <a:pt x="2600248" y="1245642"/>
                  <a:pt x="2600553" y="1261949"/>
                </a:cubicBezTo>
                <a:cubicBezTo>
                  <a:pt x="2600858" y="1278255"/>
                  <a:pt x="2600858" y="1291743"/>
                  <a:pt x="2600553" y="1302411"/>
                </a:cubicBezTo>
                <a:cubicBezTo>
                  <a:pt x="2599944" y="1318260"/>
                  <a:pt x="2595143" y="1331824"/>
                  <a:pt x="2586151" y="1343102"/>
                </a:cubicBezTo>
                <a:cubicBezTo>
                  <a:pt x="2577160" y="1354379"/>
                  <a:pt x="2563977" y="1362914"/>
                  <a:pt x="2546604" y="1368705"/>
                </a:cubicBezTo>
                <a:lnTo>
                  <a:pt x="2516428" y="1379220"/>
                </a:lnTo>
                <a:lnTo>
                  <a:pt x="2510485" y="1360932"/>
                </a:lnTo>
                <a:lnTo>
                  <a:pt x="2522829" y="1356360"/>
                </a:lnTo>
                <a:cubicBezTo>
                  <a:pt x="2532278" y="1352703"/>
                  <a:pt x="2538908" y="1347521"/>
                  <a:pt x="2542717" y="1340816"/>
                </a:cubicBezTo>
                <a:cubicBezTo>
                  <a:pt x="2546527" y="1334110"/>
                  <a:pt x="2549652" y="1323442"/>
                  <a:pt x="2552090" y="1308812"/>
                </a:cubicBezTo>
                <a:cubicBezTo>
                  <a:pt x="2553004" y="1301192"/>
                  <a:pt x="2554452" y="1289533"/>
                  <a:pt x="2556434" y="1273836"/>
                </a:cubicBezTo>
                <a:cubicBezTo>
                  <a:pt x="2558415" y="1258139"/>
                  <a:pt x="2561082" y="1238708"/>
                  <a:pt x="2564434" y="1215543"/>
                </a:cubicBezTo>
                <a:cubicBezTo>
                  <a:pt x="2564739" y="1213409"/>
                  <a:pt x="2566187" y="1209675"/>
                  <a:pt x="2568778" y="1204341"/>
                </a:cubicBezTo>
                <a:cubicBezTo>
                  <a:pt x="2571368" y="1199007"/>
                  <a:pt x="2575102" y="1191921"/>
                  <a:pt x="2579979" y="1183082"/>
                </a:cubicBezTo>
                <a:lnTo>
                  <a:pt x="2585008" y="1173938"/>
                </a:lnTo>
                <a:cubicBezTo>
                  <a:pt x="2592019" y="1168146"/>
                  <a:pt x="2599182" y="1163422"/>
                  <a:pt x="2606497" y="1159764"/>
                </a:cubicBezTo>
                <a:cubicBezTo>
                  <a:pt x="2613812" y="1156107"/>
                  <a:pt x="2619908" y="1154278"/>
                  <a:pt x="2624785" y="1154278"/>
                </a:cubicBezTo>
                <a:close/>
                <a:moveTo>
                  <a:pt x="2698851" y="1143762"/>
                </a:moveTo>
                <a:cubicBezTo>
                  <a:pt x="2715615" y="1157174"/>
                  <a:pt x="2728569" y="1169061"/>
                  <a:pt x="2737713" y="1179424"/>
                </a:cubicBezTo>
                <a:cubicBezTo>
                  <a:pt x="2730398" y="1186739"/>
                  <a:pt x="2723540" y="1193750"/>
                  <a:pt x="2717139" y="1200455"/>
                </a:cubicBezTo>
                <a:cubicBezTo>
                  <a:pt x="2710738" y="1207161"/>
                  <a:pt x="2704947" y="1213409"/>
                  <a:pt x="2699766" y="1219200"/>
                </a:cubicBezTo>
                <a:cubicBezTo>
                  <a:pt x="2695194" y="1213714"/>
                  <a:pt x="2689936" y="1208075"/>
                  <a:pt x="2683992" y="1202284"/>
                </a:cubicBezTo>
                <a:cubicBezTo>
                  <a:pt x="2678049" y="1196493"/>
                  <a:pt x="2671419" y="1190244"/>
                  <a:pt x="2664104" y="1183539"/>
                </a:cubicBezTo>
                <a:cubicBezTo>
                  <a:pt x="2668371" y="1177138"/>
                  <a:pt x="2673400" y="1170661"/>
                  <a:pt x="2679192" y="1164108"/>
                </a:cubicBezTo>
                <a:cubicBezTo>
                  <a:pt x="2684983" y="1157555"/>
                  <a:pt x="2691536" y="1150773"/>
                  <a:pt x="2698851" y="1143762"/>
                </a:cubicBezTo>
                <a:close/>
                <a:moveTo>
                  <a:pt x="3264636" y="1133247"/>
                </a:moveTo>
                <a:cubicBezTo>
                  <a:pt x="3277438" y="1133247"/>
                  <a:pt x="3289554" y="1138962"/>
                  <a:pt x="3300984" y="1150392"/>
                </a:cubicBezTo>
                <a:cubicBezTo>
                  <a:pt x="3312414" y="1161822"/>
                  <a:pt x="3321786" y="1177748"/>
                  <a:pt x="3329101" y="1198169"/>
                </a:cubicBezTo>
                <a:cubicBezTo>
                  <a:pt x="3332759" y="1208228"/>
                  <a:pt x="3335502" y="1218134"/>
                  <a:pt x="3337331" y="1227887"/>
                </a:cubicBezTo>
                <a:cubicBezTo>
                  <a:pt x="3339160" y="1237641"/>
                  <a:pt x="3340074" y="1247394"/>
                  <a:pt x="3340074" y="1257148"/>
                </a:cubicBezTo>
                <a:cubicBezTo>
                  <a:pt x="3340074" y="1272083"/>
                  <a:pt x="3337788" y="1286714"/>
                  <a:pt x="3333216" y="1301039"/>
                </a:cubicBezTo>
                <a:cubicBezTo>
                  <a:pt x="3328644" y="1315365"/>
                  <a:pt x="3322243" y="1328395"/>
                  <a:pt x="3314014" y="1340130"/>
                </a:cubicBezTo>
                <a:cubicBezTo>
                  <a:pt x="3305784" y="1351865"/>
                  <a:pt x="3296031" y="1361694"/>
                  <a:pt x="3284753" y="1369619"/>
                </a:cubicBezTo>
                <a:cubicBezTo>
                  <a:pt x="3267989" y="1381202"/>
                  <a:pt x="3249549" y="1386993"/>
                  <a:pt x="3229432" y="1386993"/>
                </a:cubicBezTo>
                <a:cubicBezTo>
                  <a:pt x="3224860" y="1386993"/>
                  <a:pt x="3218535" y="1385316"/>
                  <a:pt x="3210458" y="1381964"/>
                </a:cubicBezTo>
                <a:cubicBezTo>
                  <a:pt x="3202381" y="1378611"/>
                  <a:pt x="3193923" y="1374267"/>
                  <a:pt x="3185084" y="1368933"/>
                </a:cubicBezTo>
                <a:cubicBezTo>
                  <a:pt x="3176244" y="1363599"/>
                  <a:pt x="3168319" y="1358037"/>
                  <a:pt x="3161309" y="1352246"/>
                </a:cubicBezTo>
                <a:lnTo>
                  <a:pt x="3168624" y="1334415"/>
                </a:lnTo>
                <a:cubicBezTo>
                  <a:pt x="3176854" y="1336853"/>
                  <a:pt x="3185312" y="1338682"/>
                  <a:pt x="3193999" y="1339901"/>
                </a:cubicBezTo>
                <a:cubicBezTo>
                  <a:pt x="3202686" y="1341120"/>
                  <a:pt x="3211601" y="1341730"/>
                  <a:pt x="3220745" y="1341730"/>
                </a:cubicBezTo>
                <a:cubicBezTo>
                  <a:pt x="3244215" y="1341730"/>
                  <a:pt x="3264560" y="1335558"/>
                  <a:pt x="3281781" y="1323213"/>
                </a:cubicBezTo>
                <a:cubicBezTo>
                  <a:pt x="3299002" y="1310869"/>
                  <a:pt x="3311270" y="1293572"/>
                  <a:pt x="3318586" y="1271321"/>
                </a:cubicBezTo>
                <a:lnTo>
                  <a:pt x="3318128" y="1268121"/>
                </a:lnTo>
                <a:cubicBezTo>
                  <a:pt x="3309290" y="1276960"/>
                  <a:pt x="3299612" y="1283894"/>
                  <a:pt x="3289096" y="1288923"/>
                </a:cubicBezTo>
                <a:cubicBezTo>
                  <a:pt x="3278581" y="1293953"/>
                  <a:pt x="3267989" y="1296467"/>
                  <a:pt x="3257321" y="1296467"/>
                </a:cubicBezTo>
                <a:cubicBezTo>
                  <a:pt x="3238728" y="1296467"/>
                  <a:pt x="3224326" y="1290981"/>
                  <a:pt x="3214116" y="1280008"/>
                </a:cubicBezTo>
                <a:cubicBezTo>
                  <a:pt x="3203905" y="1269035"/>
                  <a:pt x="3198800" y="1253948"/>
                  <a:pt x="3198800" y="1234745"/>
                </a:cubicBezTo>
                <a:cubicBezTo>
                  <a:pt x="3198800" y="1218286"/>
                  <a:pt x="3201924" y="1202055"/>
                  <a:pt x="3208172" y="1186053"/>
                </a:cubicBezTo>
                <a:cubicBezTo>
                  <a:pt x="3214420" y="1170051"/>
                  <a:pt x="3222726" y="1157326"/>
                  <a:pt x="3233090" y="1147877"/>
                </a:cubicBezTo>
                <a:cubicBezTo>
                  <a:pt x="3243148" y="1138124"/>
                  <a:pt x="3253664" y="1133247"/>
                  <a:pt x="3264636" y="1133247"/>
                </a:cubicBezTo>
                <a:close/>
                <a:moveTo>
                  <a:pt x="1963140" y="1130961"/>
                </a:moveTo>
                <a:cubicBezTo>
                  <a:pt x="1967712" y="1136447"/>
                  <a:pt x="1972970" y="1142162"/>
                  <a:pt x="1978914" y="1148106"/>
                </a:cubicBezTo>
                <a:cubicBezTo>
                  <a:pt x="1984857" y="1154049"/>
                  <a:pt x="1991639" y="1160222"/>
                  <a:pt x="1999259" y="1166622"/>
                </a:cubicBezTo>
                <a:cubicBezTo>
                  <a:pt x="1994992" y="1172718"/>
                  <a:pt x="1989886" y="1179119"/>
                  <a:pt x="1983943" y="1185825"/>
                </a:cubicBezTo>
                <a:cubicBezTo>
                  <a:pt x="1977999" y="1192530"/>
                  <a:pt x="1971370" y="1199388"/>
                  <a:pt x="1964055" y="1206399"/>
                </a:cubicBezTo>
                <a:cubicBezTo>
                  <a:pt x="1946681" y="1192378"/>
                  <a:pt x="1933727" y="1180491"/>
                  <a:pt x="1925192" y="1170737"/>
                </a:cubicBezTo>
                <a:cubicBezTo>
                  <a:pt x="1932813" y="1163422"/>
                  <a:pt x="1939747" y="1156488"/>
                  <a:pt x="1945995" y="1149935"/>
                </a:cubicBezTo>
                <a:cubicBezTo>
                  <a:pt x="1952244" y="1143381"/>
                  <a:pt x="1957958" y="1137057"/>
                  <a:pt x="1963140" y="1130961"/>
                </a:cubicBezTo>
                <a:close/>
                <a:moveTo>
                  <a:pt x="2926004" y="1113587"/>
                </a:moveTo>
                <a:cubicBezTo>
                  <a:pt x="2936976" y="1113587"/>
                  <a:pt x="2948254" y="1114959"/>
                  <a:pt x="2959836" y="1117702"/>
                </a:cubicBezTo>
                <a:cubicBezTo>
                  <a:pt x="2971418" y="1120445"/>
                  <a:pt x="2984982" y="1124408"/>
                  <a:pt x="3000527" y="1129589"/>
                </a:cubicBezTo>
                <a:cubicBezTo>
                  <a:pt x="3015767" y="1135076"/>
                  <a:pt x="3029712" y="1139267"/>
                  <a:pt x="3042361" y="1142162"/>
                </a:cubicBezTo>
                <a:cubicBezTo>
                  <a:pt x="3055010" y="1145058"/>
                  <a:pt x="3067583" y="1146506"/>
                  <a:pt x="3080080" y="1146506"/>
                </a:cubicBezTo>
                <a:lnTo>
                  <a:pt x="3117570" y="1145591"/>
                </a:lnTo>
                <a:lnTo>
                  <a:pt x="3100654" y="1191768"/>
                </a:lnTo>
                <a:cubicBezTo>
                  <a:pt x="3097301" y="1192073"/>
                  <a:pt x="3092805" y="1192378"/>
                  <a:pt x="3087166" y="1192683"/>
                </a:cubicBezTo>
                <a:cubicBezTo>
                  <a:pt x="3081528" y="1192988"/>
                  <a:pt x="3075889" y="1193140"/>
                  <a:pt x="3070250" y="1193140"/>
                </a:cubicBezTo>
                <a:cubicBezTo>
                  <a:pt x="3064611" y="1193140"/>
                  <a:pt x="3059658" y="1192988"/>
                  <a:pt x="3055391" y="1192683"/>
                </a:cubicBezTo>
                <a:cubicBezTo>
                  <a:pt x="3044418" y="1194207"/>
                  <a:pt x="3032607" y="1197026"/>
                  <a:pt x="3019958" y="1201141"/>
                </a:cubicBezTo>
                <a:cubicBezTo>
                  <a:pt x="3007309" y="1205256"/>
                  <a:pt x="2994964" y="1210285"/>
                  <a:pt x="2982925" y="1216229"/>
                </a:cubicBezTo>
                <a:cubicBezTo>
                  <a:pt x="2970885" y="1222172"/>
                  <a:pt x="2959989" y="1228954"/>
                  <a:pt x="2950235" y="1236574"/>
                </a:cubicBezTo>
                <a:cubicBezTo>
                  <a:pt x="2935605" y="1247547"/>
                  <a:pt x="2924251" y="1259434"/>
                  <a:pt x="2916174" y="1272236"/>
                </a:cubicBezTo>
                <a:cubicBezTo>
                  <a:pt x="2908096" y="1285037"/>
                  <a:pt x="2904058" y="1298144"/>
                  <a:pt x="2904058" y="1311555"/>
                </a:cubicBezTo>
                <a:cubicBezTo>
                  <a:pt x="2904058" y="1326185"/>
                  <a:pt x="2908173" y="1338606"/>
                  <a:pt x="2916402" y="1348817"/>
                </a:cubicBezTo>
                <a:cubicBezTo>
                  <a:pt x="2924632" y="1359027"/>
                  <a:pt x="2936366" y="1366876"/>
                  <a:pt x="2951607" y="1372362"/>
                </a:cubicBezTo>
                <a:cubicBezTo>
                  <a:pt x="2966847" y="1377849"/>
                  <a:pt x="2984830" y="1380592"/>
                  <a:pt x="3005556" y="1380592"/>
                </a:cubicBezTo>
                <a:cubicBezTo>
                  <a:pt x="3022320" y="1380592"/>
                  <a:pt x="3039846" y="1379449"/>
                  <a:pt x="3058134" y="1377163"/>
                </a:cubicBezTo>
                <a:cubicBezTo>
                  <a:pt x="3076422" y="1374877"/>
                  <a:pt x="3095777" y="1371448"/>
                  <a:pt x="3116199" y="1366876"/>
                </a:cubicBezTo>
                <a:lnTo>
                  <a:pt x="3122142" y="1384707"/>
                </a:lnTo>
                <a:cubicBezTo>
                  <a:pt x="3105988" y="1393546"/>
                  <a:pt x="3090519" y="1401242"/>
                  <a:pt x="3075736" y="1407795"/>
                </a:cubicBezTo>
                <a:cubicBezTo>
                  <a:pt x="3060954" y="1414349"/>
                  <a:pt x="3047466" y="1419378"/>
                  <a:pt x="3035274" y="1422883"/>
                </a:cubicBezTo>
                <a:cubicBezTo>
                  <a:pt x="3023082" y="1426388"/>
                  <a:pt x="3012872" y="1428141"/>
                  <a:pt x="3004642" y="1428141"/>
                </a:cubicBezTo>
                <a:cubicBezTo>
                  <a:pt x="2966237" y="1428141"/>
                  <a:pt x="2936443" y="1418387"/>
                  <a:pt x="2915259" y="1398880"/>
                </a:cubicBezTo>
                <a:cubicBezTo>
                  <a:pt x="2894076" y="1379373"/>
                  <a:pt x="2883484" y="1351788"/>
                  <a:pt x="2883484" y="1316127"/>
                </a:cubicBezTo>
                <a:cubicBezTo>
                  <a:pt x="2883484" y="1296620"/>
                  <a:pt x="2887827" y="1277722"/>
                  <a:pt x="2896514" y="1259434"/>
                </a:cubicBezTo>
                <a:cubicBezTo>
                  <a:pt x="2905201" y="1241146"/>
                  <a:pt x="2917469" y="1224839"/>
                  <a:pt x="2933318" y="1210514"/>
                </a:cubicBezTo>
                <a:cubicBezTo>
                  <a:pt x="2940939" y="1203808"/>
                  <a:pt x="2948864" y="1197712"/>
                  <a:pt x="2957093" y="1192226"/>
                </a:cubicBezTo>
                <a:cubicBezTo>
                  <a:pt x="2965323" y="1186739"/>
                  <a:pt x="2974162" y="1181862"/>
                  <a:pt x="2983610" y="1177595"/>
                </a:cubicBezTo>
                <a:cubicBezTo>
                  <a:pt x="2977819" y="1175157"/>
                  <a:pt x="2971571" y="1172795"/>
                  <a:pt x="2964866" y="1170509"/>
                </a:cubicBezTo>
                <a:cubicBezTo>
                  <a:pt x="2958160" y="1168223"/>
                  <a:pt x="2951530" y="1166318"/>
                  <a:pt x="2944977" y="1164794"/>
                </a:cubicBezTo>
                <a:cubicBezTo>
                  <a:pt x="2938424" y="1163270"/>
                  <a:pt x="2932100" y="1162508"/>
                  <a:pt x="2926004" y="1162508"/>
                </a:cubicBezTo>
                <a:cubicBezTo>
                  <a:pt x="2916859" y="1162508"/>
                  <a:pt x="2909011" y="1163727"/>
                  <a:pt x="2902458" y="1166165"/>
                </a:cubicBezTo>
                <a:cubicBezTo>
                  <a:pt x="2895904" y="1168604"/>
                  <a:pt x="2887142" y="1173328"/>
                  <a:pt x="2876168" y="1180338"/>
                </a:cubicBezTo>
                <a:cubicBezTo>
                  <a:pt x="2873730" y="1177900"/>
                  <a:pt x="2871597" y="1174395"/>
                  <a:pt x="2869768" y="1169823"/>
                </a:cubicBezTo>
                <a:cubicBezTo>
                  <a:pt x="2867939" y="1165251"/>
                  <a:pt x="2867024" y="1160679"/>
                  <a:pt x="2867024" y="1156107"/>
                </a:cubicBezTo>
                <a:cubicBezTo>
                  <a:pt x="2867024" y="1143000"/>
                  <a:pt x="2872358" y="1132637"/>
                  <a:pt x="2883026" y="1125017"/>
                </a:cubicBezTo>
                <a:cubicBezTo>
                  <a:pt x="2893694" y="1117397"/>
                  <a:pt x="2908020" y="1113587"/>
                  <a:pt x="2926004" y="1113587"/>
                </a:cubicBezTo>
                <a:close/>
                <a:moveTo>
                  <a:pt x="3675202" y="1028548"/>
                </a:moveTo>
                <a:cubicBezTo>
                  <a:pt x="3679164" y="1032510"/>
                  <a:pt x="3683812" y="1037159"/>
                  <a:pt x="3689146" y="1042493"/>
                </a:cubicBezTo>
                <a:cubicBezTo>
                  <a:pt x="3694480" y="1047827"/>
                  <a:pt x="3700500" y="1053694"/>
                  <a:pt x="3707206" y="1060095"/>
                </a:cubicBezTo>
                <a:cubicBezTo>
                  <a:pt x="3703548" y="1065276"/>
                  <a:pt x="3699128" y="1070839"/>
                  <a:pt x="3693947" y="1076783"/>
                </a:cubicBezTo>
                <a:cubicBezTo>
                  <a:pt x="3688766" y="1082726"/>
                  <a:pt x="3682822" y="1089051"/>
                  <a:pt x="3676116" y="1095756"/>
                </a:cubicBezTo>
                <a:cubicBezTo>
                  <a:pt x="3661181" y="1083869"/>
                  <a:pt x="3649751" y="1073201"/>
                  <a:pt x="3641826" y="1063752"/>
                </a:cubicBezTo>
                <a:cubicBezTo>
                  <a:pt x="3649142" y="1056437"/>
                  <a:pt x="3655542" y="1049884"/>
                  <a:pt x="3661028" y="1044093"/>
                </a:cubicBezTo>
                <a:cubicBezTo>
                  <a:pt x="3666515" y="1038302"/>
                  <a:pt x="3671240" y="1033120"/>
                  <a:pt x="3675202" y="1028548"/>
                </a:cubicBezTo>
                <a:close/>
                <a:moveTo>
                  <a:pt x="2408300" y="1027634"/>
                </a:moveTo>
                <a:cubicBezTo>
                  <a:pt x="2418359" y="1045922"/>
                  <a:pt x="2427122" y="1065734"/>
                  <a:pt x="2434590" y="1087070"/>
                </a:cubicBezTo>
                <a:cubicBezTo>
                  <a:pt x="2442057" y="1108406"/>
                  <a:pt x="2447924" y="1129513"/>
                  <a:pt x="2452192" y="1150392"/>
                </a:cubicBezTo>
                <a:cubicBezTo>
                  <a:pt x="2456459" y="1171271"/>
                  <a:pt x="2458592" y="1190397"/>
                  <a:pt x="2458592" y="1207770"/>
                </a:cubicBezTo>
                <a:cubicBezTo>
                  <a:pt x="2458592" y="1223925"/>
                  <a:pt x="2457907" y="1238936"/>
                  <a:pt x="2456535" y="1252805"/>
                </a:cubicBezTo>
                <a:cubicBezTo>
                  <a:pt x="2455164" y="1266673"/>
                  <a:pt x="2452954" y="1281227"/>
                  <a:pt x="2449906" y="1296467"/>
                </a:cubicBezTo>
                <a:lnTo>
                  <a:pt x="2427046" y="1291895"/>
                </a:lnTo>
                <a:cubicBezTo>
                  <a:pt x="2426741" y="1273607"/>
                  <a:pt x="2425979" y="1256843"/>
                  <a:pt x="2424760" y="1241603"/>
                </a:cubicBezTo>
                <a:cubicBezTo>
                  <a:pt x="2423540" y="1226363"/>
                  <a:pt x="2421712" y="1211961"/>
                  <a:pt x="2419274" y="1198398"/>
                </a:cubicBezTo>
                <a:cubicBezTo>
                  <a:pt x="2416835" y="1184834"/>
                  <a:pt x="2413787" y="1171956"/>
                  <a:pt x="2410130" y="1159764"/>
                </a:cubicBezTo>
                <a:cubicBezTo>
                  <a:pt x="2407386" y="1150316"/>
                  <a:pt x="2403576" y="1139648"/>
                  <a:pt x="2398700" y="1127760"/>
                </a:cubicBezTo>
                <a:cubicBezTo>
                  <a:pt x="2393823" y="1115873"/>
                  <a:pt x="2387879" y="1102767"/>
                  <a:pt x="2380868" y="1088441"/>
                </a:cubicBezTo>
                <a:cubicBezTo>
                  <a:pt x="2377516" y="1082040"/>
                  <a:pt x="2375840" y="1075487"/>
                  <a:pt x="2375840" y="1068782"/>
                </a:cubicBezTo>
                <a:cubicBezTo>
                  <a:pt x="2375840" y="1060247"/>
                  <a:pt x="2378735" y="1052399"/>
                  <a:pt x="2384526" y="1045236"/>
                </a:cubicBezTo>
                <a:cubicBezTo>
                  <a:pt x="2390317" y="1038073"/>
                  <a:pt x="2398242" y="1032206"/>
                  <a:pt x="2408300" y="1027634"/>
                </a:cubicBezTo>
                <a:close/>
                <a:moveTo>
                  <a:pt x="2255900" y="1027634"/>
                </a:moveTo>
                <a:cubicBezTo>
                  <a:pt x="2265959" y="1045922"/>
                  <a:pt x="2274722" y="1065734"/>
                  <a:pt x="2282190" y="1087070"/>
                </a:cubicBezTo>
                <a:cubicBezTo>
                  <a:pt x="2289657" y="1108406"/>
                  <a:pt x="2295524" y="1129513"/>
                  <a:pt x="2299792" y="1150392"/>
                </a:cubicBezTo>
                <a:cubicBezTo>
                  <a:pt x="2304059" y="1171271"/>
                  <a:pt x="2306192" y="1190397"/>
                  <a:pt x="2306192" y="1207770"/>
                </a:cubicBezTo>
                <a:cubicBezTo>
                  <a:pt x="2306192" y="1223925"/>
                  <a:pt x="2305507" y="1238936"/>
                  <a:pt x="2304135" y="1252805"/>
                </a:cubicBezTo>
                <a:cubicBezTo>
                  <a:pt x="2302764" y="1266673"/>
                  <a:pt x="2300554" y="1281227"/>
                  <a:pt x="2297506" y="1296467"/>
                </a:cubicBezTo>
                <a:lnTo>
                  <a:pt x="2274646" y="1291895"/>
                </a:lnTo>
                <a:cubicBezTo>
                  <a:pt x="2274341" y="1273607"/>
                  <a:pt x="2273579" y="1256843"/>
                  <a:pt x="2272360" y="1241603"/>
                </a:cubicBezTo>
                <a:cubicBezTo>
                  <a:pt x="2271140" y="1226363"/>
                  <a:pt x="2269312" y="1211961"/>
                  <a:pt x="2266874" y="1198398"/>
                </a:cubicBezTo>
                <a:cubicBezTo>
                  <a:pt x="2264435" y="1184834"/>
                  <a:pt x="2261387" y="1171956"/>
                  <a:pt x="2257730" y="1159764"/>
                </a:cubicBezTo>
                <a:cubicBezTo>
                  <a:pt x="2254986" y="1150316"/>
                  <a:pt x="2251176" y="1139648"/>
                  <a:pt x="2246300" y="1127760"/>
                </a:cubicBezTo>
                <a:cubicBezTo>
                  <a:pt x="2241423" y="1115873"/>
                  <a:pt x="2235479" y="1102767"/>
                  <a:pt x="2228468" y="1088441"/>
                </a:cubicBezTo>
                <a:cubicBezTo>
                  <a:pt x="2225116" y="1082040"/>
                  <a:pt x="2223440" y="1075487"/>
                  <a:pt x="2223440" y="1068782"/>
                </a:cubicBezTo>
                <a:cubicBezTo>
                  <a:pt x="2223440" y="1060247"/>
                  <a:pt x="2226335" y="1052399"/>
                  <a:pt x="2232126" y="1045236"/>
                </a:cubicBezTo>
                <a:cubicBezTo>
                  <a:pt x="2237917" y="1038073"/>
                  <a:pt x="2245842" y="1032206"/>
                  <a:pt x="2255900" y="1027634"/>
                </a:cubicBezTo>
                <a:close/>
                <a:moveTo>
                  <a:pt x="4018559" y="986943"/>
                </a:moveTo>
                <a:cubicBezTo>
                  <a:pt x="4020692" y="995172"/>
                  <a:pt x="4023284" y="1004088"/>
                  <a:pt x="4026332" y="1013689"/>
                </a:cubicBezTo>
                <a:cubicBezTo>
                  <a:pt x="4029379" y="1023290"/>
                  <a:pt x="4032732" y="1032968"/>
                  <a:pt x="4036390" y="1042721"/>
                </a:cubicBezTo>
                <a:lnTo>
                  <a:pt x="4021760" y="1054151"/>
                </a:lnTo>
                <a:cubicBezTo>
                  <a:pt x="4022674" y="1072744"/>
                  <a:pt x="4023207" y="1093775"/>
                  <a:pt x="4023360" y="1117245"/>
                </a:cubicBezTo>
                <a:cubicBezTo>
                  <a:pt x="4023512" y="1140714"/>
                  <a:pt x="4023360" y="1166775"/>
                  <a:pt x="4022902" y="1195426"/>
                </a:cubicBezTo>
                <a:cubicBezTo>
                  <a:pt x="4022445" y="1224077"/>
                  <a:pt x="4021454" y="1255624"/>
                  <a:pt x="4019930" y="1290066"/>
                </a:cubicBezTo>
                <a:lnTo>
                  <a:pt x="3993413" y="1293724"/>
                </a:lnTo>
                <a:cubicBezTo>
                  <a:pt x="3992498" y="1263854"/>
                  <a:pt x="3991356" y="1236955"/>
                  <a:pt x="3989984" y="1213028"/>
                </a:cubicBezTo>
                <a:cubicBezTo>
                  <a:pt x="3988612" y="1189101"/>
                  <a:pt x="3987241" y="1166775"/>
                  <a:pt x="3985869" y="1146048"/>
                </a:cubicBezTo>
                <a:cubicBezTo>
                  <a:pt x="3984498" y="1125322"/>
                  <a:pt x="3983050" y="1105358"/>
                  <a:pt x="3981526" y="1086155"/>
                </a:cubicBezTo>
                <a:cubicBezTo>
                  <a:pt x="3980002" y="1066953"/>
                  <a:pt x="3978173" y="1046988"/>
                  <a:pt x="3976039" y="1026262"/>
                </a:cubicBezTo>
                <a:cubicBezTo>
                  <a:pt x="3975125" y="1018642"/>
                  <a:pt x="3976420" y="1011936"/>
                  <a:pt x="3979926" y="1006145"/>
                </a:cubicBezTo>
                <a:cubicBezTo>
                  <a:pt x="3983430" y="1000354"/>
                  <a:pt x="3988612" y="995858"/>
                  <a:pt x="3995470" y="992658"/>
                </a:cubicBezTo>
                <a:cubicBezTo>
                  <a:pt x="4002328" y="989457"/>
                  <a:pt x="4010024" y="987552"/>
                  <a:pt x="4018559" y="986943"/>
                </a:cubicBezTo>
                <a:close/>
                <a:moveTo>
                  <a:pt x="3909136" y="986943"/>
                </a:moveTo>
                <a:cubicBezTo>
                  <a:pt x="3910050" y="1009193"/>
                  <a:pt x="3910888" y="1031367"/>
                  <a:pt x="3911650" y="1053465"/>
                </a:cubicBezTo>
                <a:cubicBezTo>
                  <a:pt x="3912412" y="1075563"/>
                  <a:pt x="3913250" y="1097585"/>
                  <a:pt x="3914165" y="1119531"/>
                </a:cubicBezTo>
                <a:cubicBezTo>
                  <a:pt x="3915080" y="1139952"/>
                  <a:pt x="3915765" y="1158926"/>
                  <a:pt x="3916222" y="1176452"/>
                </a:cubicBezTo>
                <a:cubicBezTo>
                  <a:pt x="3916680" y="1193978"/>
                  <a:pt x="3916908" y="1210209"/>
                  <a:pt x="3916908" y="1225144"/>
                </a:cubicBezTo>
                <a:cubicBezTo>
                  <a:pt x="3916908" y="1233678"/>
                  <a:pt x="3915460" y="1242670"/>
                  <a:pt x="3912565" y="1252119"/>
                </a:cubicBezTo>
                <a:cubicBezTo>
                  <a:pt x="3909669" y="1261568"/>
                  <a:pt x="3905478" y="1270559"/>
                  <a:pt x="3899992" y="1279094"/>
                </a:cubicBezTo>
                <a:cubicBezTo>
                  <a:pt x="3896944" y="1283666"/>
                  <a:pt x="3890619" y="1287247"/>
                  <a:pt x="3881018" y="1289838"/>
                </a:cubicBezTo>
                <a:cubicBezTo>
                  <a:pt x="3876218" y="1291133"/>
                  <a:pt x="3870864" y="1292105"/>
                  <a:pt x="3864958" y="1292752"/>
                </a:cubicBezTo>
                <a:lnTo>
                  <a:pt x="3846840" y="1293661"/>
                </a:lnTo>
                <a:lnTo>
                  <a:pt x="3846652" y="1293724"/>
                </a:lnTo>
                <a:lnTo>
                  <a:pt x="3846121" y="1293697"/>
                </a:lnTo>
                <a:lnTo>
                  <a:pt x="3845585" y="1293724"/>
                </a:lnTo>
                <a:lnTo>
                  <a:pt x="3845365" y="1293659"/>
                </a:lnTo>
                <a:lnTo>
                  <a:pt x="3810533" y="1291895"/>
                </a:lnTo>
                <a:cubicBezTo>
                  <a:pt x="3798950" y="1290676"/>
                  <a:pt x="3788511" y="1288847"/>
                  <a:pt x="3779215" y="1286409"/>
                </a:cubicBezTo>
                <a:cubicBezTo>
                  <a:pt x="3769918" y="1283970"/>
                  <a:pt x="3762832" y="1280922"/>
                  <a:pt x="3757955" y="1277265"/>
                </a:cubicBezTo>
                <a:cubicBezTo>
                  <a:pt x="3752468" y="1272998"/>
                  <a:pt x="3748125" y="1267054"/>
                  <a:pt x="3744925" y="1259434"/>
                </a:cubicBezTo>
                <a:cubicBezTo>
                  <a:pt x="3741724" y="1251814"/>
                  <a:pt x="3738905" y="1244194"/>
                  <a:pt x="3736466" y="1236574"/>
                </a:cubicBezTo>
                <a:cubicBezTo>
                  <a:pt x="3730980" y="1238098"/>
                  <a:pt x="3725722" y="1240079"/>
                  <a:pt x="3720693" y="1242518"/>
                </a:cubicBezTo>
                <a:cubicBezTo>
                  <a:pt x="3715664" y="1244956"/>
                  <a:pt x="3710330" y="1247928"/>
                  <a:pt x="3704691" y="1251433"/>
                </a:cubicBezTo>
                <a:cubicBezTo>
                  <a:pt x="3699052" y="1254938"/>
                  <a:pt x="3692270" y="1259282"/>
                  <a:pt x="3684346" y="1264463"/>
                </a:cubicBezTo>
                <a:cubicBezTo>
                  <a:pt x="3673068" y="1271169"/>
                  <a:pt x="3662400" y="1276503"/>
                  <a:pt x="3652342" y="1280465"/>
                </a:cubicBezTo>
                <a:cubicBezTo>
                  <a:pt x="3642284" y="1284428"/>
                  <a:pt x="3631844" y="1287399"/>
                  <a:pt x="3621024" y="1289381"/>
                </a:cubicBezTo>
                <a:cubicBezTo>
                  <a:pt x="3610203" y="1291362"/>
                  <a:pt x="3598316" y="1292581"/>
                  <a:pt x="3585362" y="1293038"/>
                </a:cubicBezTo>
                <a:lnTo>
                  <a:pt x="3546138" y="1293642"/>
                </a:lnTo>
                <a:lnTo>
                  <a:pt x="3545890" y="1293724"/>
                </a:lnTo>
                <a:lnTo>
                  <a:pt x="3545364" y="1293654"/>
                </a:lnTo>
                <a:lnTo>
                  <a:pt x="3540785" y="1293724"/>
                </a:lnTo>
                <a:cubicBezTo>
                  <a:pt x="3539566" y="1293724"/>
                  <a:pt x="3538652" y="1293419"/>
                  <a:pt x="3538042" y="1292810"/>
                </a:cubicBezTo>
                <a:lnTo>
                  <a:pt x="3537994" y="1292668"/>
                </a:lnTo>
                <a:lnTo>
                  <a:pt x="3527946" y="1291324"/>
                </a:lnTo>
                <a:cubicBezTo>
                  <a:pt x="3522078" y="1289723"/>
                  <a:pt x="3516325" y="1287323"/>
                  <a:pt x="3510686" y="1284123"/>
                </a:cubicBezTo>
                <a:cubicBezTo>
                  <a:pt x="3507333" y="1304544"/>
                  <a:pt x="3500856" y="1322528"/>
                  <a:pt x="3491255" y="1338072"/>
                </a:cubicBezTo>
                <a:cubicBezTo>
                  <a:pt x="3481654" y="1353617"/>
                  <a:pt x="3469690" y="1365657"/>
                  <a:pt x="3455365" y="1374191"/>
                </a:cubicBezTo>
                <a:cubicBezTo>
                  <a:pt x="3441039" y="1382726"/>
                  <a:pt x="3425190" y="1386993"/>
                  <a:pt x="3407816" y="1386993"/>
                </a:cubicBezTo>
                <a:cubicBezTo>
                  <a:pt x="3403854" y="1386993"/>
                  <a:pt x="3398520" y="1385545"/>
                  <a:pt x="3391814" y="1382649"/>
                </a:cubicBezTo>
                <a:cubicBezTo>
                  <a:pt x="3385108" y="1379754"/>
                  <a:pt x="3377717" y="1375715"/>
                  <a:pt x="3369640" y="1370534"/>
                </a:cubicBezTo>
                <a:cubicBezTo>
                  <a:pt x="3361563" y="1365352"/>
                  <a:pt x="3353866" y="1359713"/>
                  <a:pt x="3346551" y="1353617"/>
                </a:cubicBezTo>
                <a:lnTo>
                  <a:pt x="3353409" y="1335786"/>
                </a:lnTo>
                <a:cubicBezTo>
                  <a:pt x="3361639" y="1337920"/>
                  <a:pt x="3369564" y="1339444"/>
                  <a:pt x="3377184" y="1340358"/>
                </a:cubicBezTo>
                <a:cubicBezTo>
                  <a:pt x="3384804" y="1341273"/>
                  <a:pt x="3391966" y="1341730"/>
                  <a:pt x="3398672" y="1341730"/>
                </a:cubicBezTo>
                <a:cubicBezTo>
                  <a:pt x="3421227" y="1341730"/>
                  <a:pt x="3440430" y="1335710"/>
                  <a:pt x="3456279" y="1323671"/>
                </a:cubicBezTo>
                <a:cubicBezTo>
                  <a:pt x="3472129" y="1311631"/>
                  <a:pt x="3483711" y="1294181"/>
                  <a:pt x="3491026" y="1271321"/>
                </a:cubicBezTo>
                <a:cubicBezTo>
                  <a:pt x="3488893" y="1266749"/>
                  <a:pt x="3486607" y="1262101"/>
                  <a:pt x="3484168" y="1257377"/>
                </a:cubicBezTo>
                <a:cubicBezTo>
                  <a:pt x="3481730" y="1252652"/>
                  <a:pt x="3478987" y="1247852"/>
                  <a:pt x="3475939" y="1242975"/>
                </a:cubicBezTo>
                <a:cubicBezTo>
                  <a:pt x="3468014" y="1229868"/>
                  <a:pt x="3461766" y="1218819"/>
                  <a:pt x="3457194" y="1209828"/>
                </a:cubicBezTo>
                <a:cubicBezTo>
                  <a:pt x="3452622" y="1200836"/>
                  <a:pt x="3449421" y="1193445"/>
                  <a:pt x="3447592" y="1187654"/>
                </a:cubicBezTo>
                <a:cubicBezTo>
                  <a:pt x="3446373" y="1181558"/>
                  <a:pt x="3446068" y="1176300"/>
                  <a:pt x="3446678" y="1171880"/>
                </a:cubicBezTo>
                <a:cubicBezTo>
                  <a:pt x="3447288" y="1167461"/>
                  <a:pt x="3449116" y="1163422"/>
                  <a:pt x="3452164" y="1159764"/>
                </a:cubicBezTo>
                <a:cubicBezTo>
                  <a:pt x="3452469" y="1155192"/>
                  <a:pt x="3455212" y="1150773"/>
                  <a:pt x="3460394" y="1146506"/>
                </a:cubicBezTo>
                <a:cubicBezTo>
                  <a:pt x="3465576" y="1142238"/>
                  <a:pt x="3472281" y="1139038"/>
                  <a:pt x="3480511" y="1136904"/>
                </a:cubicBezTo>
                <a:cubicBezTo>
                  <a:pt x="3482949" y="1145134"/>
                  <a:pt x="3485311" y="1152678"/>
                  <a:pt x="3487598" y="1159536"/>
                </a:cubicBezTo>
                <a:cubicBezTo>
                  <a:pt x="3489884" y="1166394"/>
                  <a:pt x="3491941" y="1172871"/>
                  <a:pt x="3493770" y="1178967"/>
                </a:cubicBezTo>
                <a:cubicBezTo>
                  <a:pt x="3498951" y="1193597"/>
                  <a:pt x="3502990" y="1205789"/>
                  <a:pt x="3505886" y="1215543"/>
                </a:cubicBezTo>
                <a:cubicBezTo>
                  <a:pt x="3508781" y="1225296"/>
                  <a:pt x="3510534" y="1232612"/>
                  <a:pt x="3511143" y="1237488"/>
                </a:cubicBezTo>
                <a:cubicBezTo>
                  <a:pt x="3516325" y="1240384"/>
                  <a:pt x="3521811" y="1242556"/>
                  <a:pt x="3527602" y="1244004"/>
                </a:cubicBezTo>
                <a:lnTo>
                  <a:pt x="3545256" y="1246100"/>
                </a:lnTo>
                <a:lnTo>
                  <a:pt x="3574732" y="1245604"/>
                </a:lnTo>
                <a:cubicBezTo>
                  <a:pt x="3585172" y="1245223"/>
                  <a:pt x="3594734" y="1244651"/>
                  <a:pt x="3603422" y="1243889"/>
                </a:cubicBezTo>
                <a:cubicBezTo>
                  <a:pt x="3620795" y="1242365"/>
                  <a:pt x="3637102" y="1238860"/>
                  <a:pt x="3652342" y="1233374"/>
                </a:cubicBezTo>
                <a:cubicBezTo>
                  <a:pt x="3664534" y="1229411"/>
                  <a:pt x="3674973" y="1226135"/>
                  <a:pt x="3683660" y="1223544"/>
                </a:cubicBezTo>
                <a:cubicBezTo>
                  <a:pt x="3692347" y="1220953"/>
                  <a:pt x="3699281" y="1219048"/>
                  <a:pt x="3704462" y="1217829"/>
                </a:cubicBezTo>
                <a:cubicBezTo>
                  <a:pt x="3699890" y="1215390"/>
                  <a:pt x="3695242" y="1212723"/>
                  <a:pt x="3690518" y="1209828"/>
                </a:cubicBezTo>
                <a:cubicBezTo>
                  <a:pt x="3685794" y="1206932"/>
                  <a:pt x="3681145" y="1203808"/>
                  <a:pt x="3676574" y="1200455"/>
                </a:cubicBezTo>
                <a:cubicBezTo>
                  <a:pt x="3665906" y="1193140"/>
                  <a:pt x="3657066" y="1188035"/>
                  <a:pt x="3650056" y="1185139"/>
                </a:cubicBezTo>
                <a:cubicBezTo>
                  <a:pt x="3643046" y="1182243"/>
                  <a:pt x="3636035" y="1180796"/>
                  <a:pt x="3629024" y="1180796"/>
                </a:cubicBezTo>
                <a:cubicBezTo>
                  <a:pt x="3619880" y="1180796"/>
                  <a:pt x="3611498" y="1182015"/>
                  <a:pt x="3603878" y="1184453"/>
                </a:cubicBezTo>
                <a:cubicBezTo>
                  <a:pt x="3596258" y="1186892"/>
                  <a:pt x="3587114" y="1191616"/>
                  <a:pt x="3576446" y="1198626"/>
                </a:cubicBezTo>
                <a:cubicBezTo>
                  <a:pt x="3573704" y="1195883"/>
                  <a:pt x="3571494" y="1192226"/>
                  <a:pt x="3569817" y="1187654"/>
                </a:cubicBezTo>
                <a:cubicBezTo>
                  <a:pt x="3568141" y="1183082"/>
                  <a:pt x="3567302" y="1178662"/>
                  <a:pt x="3567302" y="1174395"/>
                </a:cubicBezTo>
                <a:cubicBezTo>
                  <a:pt x="3567302" y="1161593"/>
                  <a:pt x="3572942" y="1151230"/>
                  <a:pt x="3584219" y="1143305"/>
                </a:cubicBezTo>
                <a:cubicBezTo>
                  <a:pt x="3595496" y="1135380"/>
                  <a:pt x="3609822" y="1131418"/>
                  <a:pt x="3627196" y="1131418"/>
                </a:cubicBezTo>
                <a:cubicBezTo>
                  <a:pt x="3636950" y="1131418"/>
                  <a:pt x="3646474" y="1133171"/>
                  <a:pt x="3655771" y="1136676"/>
                </a:cubicBezTo>
                <a:cubicBezTo>
                  <a:pt x="3665067" y="1140181"/>
                  <a:pt x="3675659" y="1145896"/>
                  <a:pt x="3687546" y="1153821"/>
                </a:cubicBezTo>
                <a:cubicBezTo>
                  <a:pt x="3701872" y="1163879"/>
                  <a:pt x="3714750" y="1171728"/>
                  <a:pt x="3726180" y="1177367"/>
                </a:cubicBezTo>
                <a:cubicBezTo>
                  <a:pt x="3737610" y="1183005"/>
                  <a:pt x="3750487" y="1187654"/>
                  <a:pt x="3764813" y="1191311"/>
                </a:cubicBezTo>
                <a:cubicBezTo>
                  <a:pt x="3772128" y="1192835"/>
                  <a:pt x="3780358" y="1194054"/>
                  <a:pt x="3789502" y="1194969"/>
                </a:cubicBezTo>
                <a:cubicBezTo>
                  <a:pt x="3798646" y="1195883"/>
                  <a:pt x="3808856" y="1196340"/>
                  <a:pt x="3820134" y="1196340"/>
                </a:cubicBezTo>
                <a:lnTo>
                  <a:pt x="3800474" y="1233374"/>
                </a:lnTo>
                <a:cubicBezTo>
                  <a:pt x="3798036" y="1233069"/>
                  <a:pt x="3795140" y="1232840"/>
                  <a:pt x="3791788" y="1232688"/>
                </a:cubicBezTo>
                <a:cubicBezTo>
                  <a:pt x="3788435" y="1232535"/>
                  <a:pt x="3785006" y="1232307"/>
                  <a:pt x="3781501" y="1232002"/>
                </a:cubicBezTo>
                <a:cubicBezTo>
                  <a:pt x="3777996" y="1231697"/>
                  <a:pt x="3774871" y="1231545"/>
                  <a:pt x="3772128" y="1231545"/>
                </a:cubicBezTo>
                <a:cubicBezTo>
                  <a:pt x="3775176" y="1235202"/>
                  <a:pt x="3778605" y="1237946"/>
                  <a:pt x="3782415" y="1239774"/>
                </a:cubicBezTo>
                <a:cubicBezTo>
                  <a:pt x="3786225" y="1241603"/>
                  <a:pt x="3790568" y="1242975"/>
                  <a:pt x="3795445" y="1243889"/>
                </a:cubicBezTo>
                <a:cubicBezTo>
                  <a:pt x="3802151" y="1244499"/>
                  <a:pt x="3809848" y="1244956"/>
                  <a:pt x="3818534" y="1245261"/>
                </a:cubicBezTo>
                <a:lnTo>
                  <a:pt x="3845817" y="1246148"/>
                </a:lnTo>
                <a:lnTo>
                  <a:pt x="3869016" y="1243432"/>
                </a:lnTo>
                <a:cubicBezTo>
                  <a:pt x="3877170" y="1241603"/>
                  <a:pt x="3885666" y="1238860"/>
                  <a:pt x="3894506" y="1235202"/>
                </a:cubicBezTo>
                <a:cubicBezTo>
                  <a:pt x="3893286" y="1225449"/>
                  <a:pt x="3892143" y="1215695"/>
                  <a:pt x="3891076" y="1205942"/>
                </a:cubicBezTo>
                <a:cubicBezTo>
                  <a:pt x="3890010" y="1196188"/>
                  <a:pt x="3888866" y="1186434"/>
                  <a:pt x="3887648" y="1176681"/>
                </a:cubicBezTo>
                <a:cubicBezTo>
                  <a:pt x="3885818" y="1161441"/>
                  <a:pt x="3882847" y="1140410"/>
                  <a:pt x="3878732" y="1113587"/>
                </a:cubicBezTo>
                <a:cubicBezTo>
                  <a:pt x="3874617" y="1086765"/>
                  <a:pt x="3869360" y="1054151"/>
                  <a:pt x="3862958" y="1015746"/>
                </a:cubicBezTo>
                <a:cubicBezTo>
                  <a:pt x="3869664" y="1010565"/>
                  <a:pt x="3876980" y="1005612"/>
                  <a:pt x="3884904" y="1000887"/>
                </a:cubicBezTo>
                <a:cubicBezTo>
                  <a:pt x="3892829" y="996163"/>
                  <a:pt x="3900906" y="991515"/>
                  <a:pt x="3909136" y="986943"/>
                </a:cubicBezTo>
                <a:close/>
                <a:moveTo>
                  <a:pt x="3450793" y="974598"/>
                </a:moveTo>
                <a:cubicBezTo>
                  <a:pt x="3448659" y="974598"/>
                  <a:pt x="3446678" y="975284"/>
                  <a:pt x="3444849" y="976656"/>
                </a:cubicBezTo>
                <a:cubicBezTo>
                  <a:pt x="3443020" y="978027"/>
                  <a:pt x="3442106" y="979475"/>
                  <a:pt x="3442106" y="980999"/>
                </a:cubicBezTo>
                <a:cubicBezTo>
                  <a:pt x="3442106" y="987400"/>
                  <a:pt x="3447288" y="992582"/>
                  <a:pt x="3457651" y="996544"/>
                </a:cubicBezTo>
                <a:lnTo>
                  <a:pt x="3458565" y="994715"/>
                </a:lnTo>
                <a:cubicBezTo>
                  <a:pt x="3459175" y="993496"/>
                  <a:pt x="3459480" y="992429"/>
                  <a:pt x="3459480" y="991515"/>
                </a:cubicBezTo>
                <a:cubicBezTo>
                  <a:pt x="3459480" y="990600"/>
                  <a:pt x="3459480" y="989838"/>
                  <a:pt x="3459480" y="989229"/>
                </a:cubicBezTo>
                <a:cubicBezTo>
                  <a:pt x="3459480" y="984962"/>
                  <a:pt x="3458642" y="981456"/>
                  <a:pt x="3456965" y="978713"/>
                </a:cubicBezTo>
                <a:cubicBezTo>
                  <a:pt x="3455289" y="975970"/>
                  <a:pt x="3453231" y="974598"/>
                  <a:pt x="3450793" y="974598"/>
                </a:cubicBezTo>
                <a:close/>
                <a:moveTo>
                  <a:pt x="2516428" y="971398"/>
                </a:moveTo>
                <a:lnTo>
                  <a:pt x="2546604" y="981456"/>
                </a:lnTo>
                <a:cubicBezTo>
                  <a:pt x="2563977" y="987248"/>
                  <a:pt x="2577160" y="995858"/>
                  <a:pt x="2586151" y="1007288"/>
                </a:cubicBezTo>
                <a:cubicBezTo>
                  <a:pt x="2595143" y="1018718"/>
                  <a:pt x="2599944" y="1032206"/>
                  <a:pt x="2600553" y="1047750"/>
                </a:cubicBezTo>
                <a:cubicBezTo>
                  <a:pt x="2600858" y="1055370"/>
                  <a:pt x="2601010" y="1064819"/>
                  <a:pt x="2601010" y="1076097"/>
                </a:cubicBezTo>
                <a:cubicBezTo>
                  <a:pt x="2601010" y="1087374"/>
                  <a:pt x="2600553" y="1100633"/>
                  <a:pt x="2599639" y="1115873"/>
                </a:cubicBezTo>
                <a:cubicBezTo>
                  <a:pt x="2599639" y="1122579"/>
                  <a:pt x="2599563" y="1128980"/>
                  <a:pt x="2599410" y="1135076"/>
                </a:cubicBezTo>
                <a:cubicBezTo>
                  <a:pt x="2599258" y="1141172"/>
                  <a:pt x="2599182" y="1146963"/>
                  <a:pt x="2599182" y="1152449"/>
                </a:cubicBezTo>
                <a:lnTo>
                  <a:pt x="2582722" y="1162508"/>
                </a:lnTo>
                <a:cubicBezTo>
                  <a:pt x="2574493" y="1148487"/>
                  <a:pt x="2569159" y="1135990"/>
                  <a:pt x="2566720" y="1125017"/>
                </a:cubicBezTo>
                <a:cubicBezTo>
                  <a:pt x="2565501" y="1120445"/>
                  <a:pt x="2564053" y="1113740"/>
                  <a:pt x="2562377" y="1104900"/>
                </a:cubicBezTo>
                <a:cubicBezTo>
                  <a:pt x="2560700" y="1096061"/>
                  <a:pt x="2558948" y="1086079"/>
                  <a:pt x="2557119" y="1074954"/>
                </a:cubicBezTo>
                <a:cubicBezTo>
                  <a:pt x="2555290" y="1063829"/>
                  <a:pt x="2553614" y="1052627"/>
                  <a:pt x="2552090" y="1041350"/>
                </a:cubicBezTo>
                <a:cubicBezTo>
                  <a:pt x="2549956" y="1026414"/>
                  <a:pt x="2546756" y="1015594"/>
                  <a:pt x="2542489" y="1008888"/>
                </a:cubicBezTo>
                <a:cubicBezTo>
                  <a:pt x="2538222" y="1002183"/>
                  <a:pt x="2531668" y="997154"/>
                  <a:pt x="2522829" y="993801"/>
                </a:cubicBezTo>
                <a:lnTo>
                  <a:pt x="2510485" y="989229"/>
                </a:lnTo>
                <a:close/>
                <a:moveTo>
                  <a:pt x="2146477" y="971398"/>
                </a:moveTo>
                <a:lnTo>
                  <a:pt x="2152421" y="989229"/>
                </a:lnTo>
                <a:lnTo>
                  <a:pt x="2140534" y="993801"/>
                </a:lnTo>
                <a:cubicBezTo>
                  <a:pt x="2130780" y="997154"/>
                  <a:pt x="2123922" y="1002259"/>
                  <a:pt x="2119960" y="1009117"/>
                </a:cubicBezTo>
                <a:cubicBezTo>
                  <a:pt x="2115998" y="1015975"/>
                  <a:pt x="2112950" y="1026719"/>
                  <a:pt x="2110816" y="1041350"/>
                </a:cubicBezTo>
                <a:cubicBezTo>
                  <a:pt x="2109901" y="1049274"/>
                  <a:pt x="2108377" y="1060933"/>
                  <a:pt x="2106244" y="1076325"/>
                </a:cubicBezTo>
                <a:cubicBezTo>
                  <a:pt x="2104110" y="1091718"/>
                  <a:pt x="2101672" y="1111149"/>
                  <a:pt x="2098928" y="1134618"/>
                </a:cubicBezTo>
                <a:cubicBezTo>
                  <a:pt x="2098624" y="1136752"/>
                  <a:pt x="2097176" y="1140486"/>
                  <a:pt x="2094585" y="1145820"/>
                </a:cubicBezTo>
                <a:cubicBezTo>
                  <a:pt x="2091994" y="1151154"/>
                  <a:pt x="2088108" y="1158088"/>
                  <a:pt x="2082926" y="1166622"/>
                </a:cubicBezTo>
                <a:lnTo>
                  <a:pt x="2077898" y="1176224"/>
                </a:lnTo>
                <a:cubicBezTo>
                  <a:pt x="2070887" y="1182015"/>
                  <a:pt x="2063724" y="1186739"/>
                  <a:pt x="2056409" y="1190397"/>
                </a:cubicBezTo>
                <a:cubicBezTo>
                  <a:pt x="2049094" y="1194054"/>
                  <a:pt x="2042998" y="1195883"/>
                  <a:pt x="2038121" y="1195883"/>
                </a:cubicBezTo>
                <a:cubicBezTo>
                  <a:pt x="2024100" y="1195883"/>
                  <a:pt x="2014347" y="1186130"/>
                  <a:pt x="2008860" y="1166622"/>
                </a:cubicBezTo>
                <a:cubicBezTo>
                  <a:pt x="2017394" y="1164489"/>
                  <a:pt x="2024634" y="1162660"/>
                  <a:pt x="2030577" y="1161136"/>
                </a:cubicBezTo>
                <a:cubicBezTo>
                  <a:pt x="2036521" y="1159612"/>
                  <a:pt x="2041322" y="1158240"/>
                  <a:pt x="2044979" y="1157021"/>
                </a:cubicBezTo>
                <a:cubicBezTo>
                  <a:pt x="2048332" y="1155497"/>
                  <a:pt x="2051684" y="1154126"/>
                  <a:pt x="2055038" y="1152906"/>
                </a:cubicBezTo>
                <a:cubicBezTo>
                  <a:pt x="2058390" y="1151687"/>
                  <a:pt x="2061590" y="1150163"/>
                  <a:pt x="2064639" y="1148334"/>
                </a:cubicBezTo>
                <a:cubicBezTo>
                  <a:pt x="2063724" y="1124560"/>
                  <a:pt x="2063038" y="1104443"/>
                  <a:pt x="2062581" y="1087984"/>
                </a:cubicBezTo>
                <a:cubicBezTo>
                  <a:pt x="2062124" y="1071525"/>
                  <a:pt x="2062200" y="1057961"/>
                  <a:pt x="2062810" y="1047293"/>
                </a:cubicBezTo>
                <a:cubicBezTo>
                  <a:pt x="2063115" y="1032053"/>
                  <a:pt x="2067839" y="1018718"/>
                  <a:pt x="2076983" y="1007288"/>
                </a:cubicBezTo>
                <a:cubicBezTo>
                  <a:pt x="2086127" y="995858"/>
                  <a:pt x="2099234" y="987248"/>
                  <a:pt x="2116302" y="981456"/>
                </a:cubicBezTo>
                <a:close/>
                <a:moveTo>
                  <a:pt x="2993593" y="965073"/>
                </a:moveTo>
                <a:cubicBezTo>
                  <a:pt x="2991459" y="965073"/>
                  <a:pt x="2989478" y="965759"/>
                  <a:pt x="2987649" y="967131"/>
                </a:cubicBezTo>
                <a:cubicBezTo>
                  <a:pt x="2985820" y="968502"/>
                  <a:pt x="2984906" y="969950"/>
                  <a:pt x="2984906" y="971474"/>
                </a:cubicBezTo>
                <a:cubicBezTo>
                  <a:pt x="2984906" y="977875"/>
                  <a:pt x="2990088" y="983057"/>
                  <a:pt x="3000451" y="987019"/>
                </a:cubicBezTo>
                <a:lnTo>
                  <a:pt x="3001365" y="985190"/>
                </a:lnTo>
                <a:cubicBezTo>
                  <a:pt x="3001975" y="983971"/>
                  <a:pt x="3002280" y="982904"/>
                  <a:pt x="3002280" y="981990"/>
                </a:cubicBezTo>
                <a:cubicBezTo>
                  <a:pt x="3002280" y="981075"/>
                  <a:pt x="3002280" y="980313"/>
                  <a:pt x="3002280" y="979704"/>
                </a:cubicBezTo>
                <a:cubicBezTo>
                  <a:pt x="3002280" y="975437"/>
                  <a:pt x="3001442" y="971931"/>
                  <a:pt x="2999765" y="969188"/>
                </a:cubicBezTo>
                <a:cubicBezTo>
                  <a:pt x="2998089" y="966445"/>
                  <a:pt x="2996031" y="965073"/>
                  <a:pt x="2993593" y="965073"/>
                </a:cubicBezTo>
                <a:close/>
                <a:moveTo>
                  <a:pt x="3456279" y="959054"/>
                </a:moveTo>
                <a:cubicBezTo>
                  <a:pt x="3461156" y="959054"/>
                  <a:pt x="3465118" y="961187"/>
                  <a:pt x="3468166" y="965454"/>
                </a:cubicBezTo>
                <a:cubicBezTo>
                  <a:pt x="3471824" y="970331"/>
                  <a:pt x="3473653" y="978104"/>
                  <a:pt x="3473653" y="988772"/>
                </a:cubicBezTo>
                <a:cubicBezTo>
                  <a:pt x="3473653" y="992734"/>
                  <a:pt x="3472891" y="996392"/>
                  <a:pt x="3471367" y="999744"/>
                </a:cubicBezTo>
                <a:lnTo>
                  <a:pt x="3485540" y="1000659"/>
                </a:lnTo>
                <a:cubicBezTo>
                  <a:pt x="3485540" y="1005536"/>
                  <a:pt x="3483940" y="1009041"/>
                  <a:pt x="3480740" y="1011174"/>
                </a:cubicBezTo>
                <a:cubicBezTo>
                  <a:pt x="3477539" y="1013308"/>
                  <a:pt x="3472586" y="1014375"/>
                  <a:pt x="3465880" y="1014375"/>
                </a:cubicBezTo>
                <a:lnTo>
                  <a:pt x="3461308" y="1013918"/>
                </a:lnTo>
                <a:cubicBezTo>
                  <a:pt x="3453688" y="1021538"/>
                  <a:pt x="3445916" y="1027557"/>
                  <a:pt x="3437991" y="1031977"/>
                </a:cubicBezTo>
                <a:cubicBezTo>
                  <a:pt x="3430066" y="1036397"/>
                  <a:pt x="3423056" y="1038606"/>
                  <a:pt x="3416960" y="1038606"/>
                </a:cubicBezTo>
                <a:cubicBezTo>
                  <a:pt x="3407511" y="1038606"/>
                  <a:pt x="3402787" y="1034644"/>
                  <a:pt x="3402787" y="1026719"/>
                </a:cubicBezTo>
                <a:cubicBezTo>
                  <a:pt x="3411931" y="1024890"/>
                  <a:pt x="3419856" y="1022452"/>
                  <a:pt x="3426561" y="1019404"/>
                </a:cubicBezTo>
                <a:cubicBezTo>
                  <a:pt x="3433267" y="1016356"/>
                  <a:pt x="3439363" y="1013003"/>
                  <a:pt x="3444849" y="1009346"/>
                </a:cubicBezTo>
                <a:cubicBezTo>
                  <a:pt x="3433876" y="1003859"/>
                  <a:pt x="3428390" y="996696"/>
                  <a:pt x="3428390" y="987857"/>
                </a:cubicBezTo>
                <a:cubicBezTo>
                  <a:pt x="3428390" y="980847"/>
                  <a:pt x="3431362" y="974294"/>
                  <a:pt x="3437306" y="968198"/>
                </a:cubicBezTo>
                <a:cubicBezTo>
                  <a:pt x="3443249" y="962102"/>
                  <a:pt x="3449574" y="959054"/>
                  <a:pt x="3456279" y="959054"/>
                </a:cubicBezTo>
                <a:close/>
                <a:moveTo>
                  <a:pt x="2999079" y="949529"/>
                </a:moveTo>
                <a:cubicBezTo>
                  <a:pt x="3003956" y="949529"/>
                  <a:pt x="3007918" y="951662"/>
                  <a:pt x="3010966" y="955929"/>
                </a:cubicBezTo>
                <a:cubicBezTo>
                  <a:pt x="3014624" y="960806"/>
                  <a:pt x="3016453" y="968579"/>
                  <a:pt x="3016453" y="979247"/>
                </a:cubicBezTo>
                <a:cubicBezTo>
                  <a:pt x="3016453" y="983209"/>
                  <a:pt x="3015691" y="986867"/>
                  <a:pt x="3014167" y="990219"/>
                </a:cubicBezTo>
                <a:lnTo>
                  <a:pt x="3028340" y="991134"/>
                </a:lnTo>
                <a:cubicBezTo>
                  <a:pt x="3028340" y="996011"/>
                  <a:pt x="3026740" y="999516"/>
                  <a:pt x="3023540" y="1001649"/>
                </a:cubicBezTo>
                <a:cubicBezTo>
                  <a:pt x="3020339" y="1003783"/>
                  <a:pt x="3015386" y="1004850"/>
                  <a:pt x="3008680" y="1004850"/>
                </a:cubicBezTo>
                <a:lnTo>
                  <a:pt x="3004108" y="1004393"/>
                </a:lnTo>
                <a:cubicBezTo>
                  <a:pt x="2996488" y="1012013"/>
                  <a:pt x="2988716" y="1018032"/>
                  <a:pt x="2980791" y="1022452"/>
                </a:cubicBezTo>
                <a:cubicBezTo>
                  <a:pt x="2972866" y="1026872"/>
                  <a:pt x="2965856" y="1029081"/>
                  <a:pt x="2959760" y="1029081"/>
                </a:cubicBezTo>
                <a:cubicBezTo>
                  <a:pt x="2950311" y="1029081"/>
                  <a:pt x="2945587" y="1025119"/>
                  <a:pt x="2945587" y="1017194"/>
                </a:cubicBezTo>
                <a:cubicBezTo>
                  <a:pt x="2954731" y="1015365"/>
                  <a:pt x="2962656" y="1012927"/>
                  <a:pt x="2969361" y="1009879"/>
                </a:cubicBezTo>
                <a:cubicBezTo>
                  <a:pt x="2976067" y="1006831"/>
                  <a:pt x="2982163" y="1003478"/>
                  <a:pt x="2987649" y="999821"/>
                </a:cubicBezTo>
                <a:cubicBezTo>
                  <a:pt x="2976676" y="994334"/>
                  <a:pt x="2971190" y="987171"/>
                  <a:pt x="2971190" y="978332"/>
                </a:cubicBezTo>
                <a:cubicBezTo>
                  <a:pt x="2971190" y="971322"/>
                  <a:pt x="2974162" y="964769"/>
                  <a:pt x="2980106" y="958673"/>
                </a:cubicBezTo>
                <a:cubicBezTo>
                  <a:pt x="2986049" y="952577"/>
                  <a:pt x="2992374" y="949529"/>
                  <a:pt x="2999079" y="949529"/>
                </a:cubicBezTo>
                <a:close/>
                <a:moveTo>
                  <a:pt x="3679392" y="946023"/>
                </a:moveTo>
                <a:cubicBezTo>
                  <a:pt x="3677259" y="946023"/>
                  <a:pt x="3675278" y="946709"/>
                  <a:pt x="3673449" y="948081"/>
                </a:cubicBezTo>
                <a:cubicBezTo>
                  <a:pt x="3671620" y="949452"/>
                  <a:pt x="3670706" y="950900"/>
                  <a:pt x="3670706" y="952424"/>
                </a:cubicBezTo>
                <a:cubicBezTo>
                  <a:pt x="3670706" y="958825"/>
                  <a:pt x="3675888" y="964007"/>
                  <a:pt x="3686251" y="967969"/>
                </a:cubicBezTo>
                <a:lnTo>
                  <a:pt x="3687165" y="966140"/>
                </a:lnTo>
                <a:cubicBezTo>
                  <a:pt x="3687775" y="964921"/>
                  <a:pt x="3688080" y="963854"/>
                  <a:pt x="3688080" y="962940"/>
                </a:cubicBezTo>
                <a:cubicBezTo>
                  <a:pt x="3688080" y="962025"/>
                  <a:pt x="3688080" y="961263"/>
                  <a:pt x="3688080" y="960654"/>
                </a:cubicBezTo>
                <a:cubicBezTo>
                  <a:pt x="3688080" y="956387"/>
                  <a:pt x="3687242" y="952881"/>
                  <a:pt x="3685565" y="950138"/>
                </a:cubicBezTo>
                <a:cubicBezTo>
                  <a:pt x="3683888" y="947395"/>
                  <a:pt x="3681832" y="946023"/>
                  <a:pt x="3679392" y="946023"/>
                </a:cubicBezTo>
                <a:close/>
                <a:moveTo>
                  <a:pt x="3684880" y="930479"/>
                </a:moveTo>
                <a:cubicBezTo>
                  <a:pt x="3689756" y="930479"/>
                  <a:pt x="3693718" y="932612"/>
                  <a:pt x="3696766" y="936879"/>
                </a:cubicBezTo>
                <a:cubicBezTo>
                  <a:pt x="3700424" y="941756"/>
                  <a:pt x="3702252" y="949529"/>
                  <a:pt x="3702252" y="960197"/>
                </a:cubicBezTo>
                <a:cubicBezTo>
                  <a:pt x="3702252" y="964159"/>
                  <a:pt x="3701491" y="967817"/>
                  <a:pt x="3699967" y="971169"/>
                </a:cubicBezTo>
                <a:lnTo>
                  <a:pt x="3714140" y="972084"/>
                </a:lnTo>
                <a:cubicBezTo>
                  <a:pt x="3714140" y="976961"/>
                  <a:pt x="3712540" y="980466"/>
                  <a:pt x="3709340" y="982599"/>
                </a:cubicBezTo>
                <a:cubicBezTo>
                  <a:pt x="3706139" y="984733"/>
                  <a:pt x="3701186" y="985800"/>
                  <a:pt x="3694480" y="985800"/>
                </a:cubicBezTo>
                <a:lnTo>
                  <a:pt x="3689908" y="985343"/>
                </a:lnTo>
                <a:cubicBezTo>
                  <a:pt x="3682288" y="992963"/>
                  <a:pt x="3674516" y="998982"/>
                  <a:pt x="3666591" y="1003402"/>
                </a:cubicBezTo>
                <a:cubicBezTo>
                  <a:pt x="3658666" y="1007822"/>
                  <a:pt x="3651656" y="1010031"/>
                  <a:pt x="3645560" y="1010031"/>
                </a:cubicBezTo>
                <a:cubicBezTo>
                  <a:pt x="3636111" y="1010031"/>
                  <a:pt x="3631386" y="1006069"/>
                  <a:pt x="3631387" y="998144"/>
                </a:cubicBezTo>
                <a:cubicBezTo>
                  <a:pt x="3640531" y="996315"/>
                  <a:pt x="3648456" y="993877"/>
                  <a:pt x="3655161" y="990829"/>
                </a:cubicBezTo>
                <a:cubicBezTo>
                  <a:pt x="3661867" y="987781"/>
                  <a:pt x="3667963" y="984428"/>
                  <a:pt x="3673449" y="980771"/>
                </a:cubicBezTo>
                <a:cubicBezTo>
                  <a:pt x="3662476" y="975284"/>
                  <a:pt x="3656990" y="968121"/>
                  <a:pt x="3656990" y="959282"/>
                </a:cubicBezTo>
                <a:cubicBezTo>
                  <a:pt x="3656990" y="952272"/>
                  <a:pt x="3659962" y="945719"/>
                  <a:pt x="3665906" y="939623"/>
                </a:cubicBezTo>
                <a:cubicBezTo>
                  <a:pt x="3671849" y="933527"/>
                  <a:pt x="3678174" y="930479"/>
                  <a:pt x="3684880" y="930479"/>
                </a:cubicBezTo>
                <a:close/>
                <a:moveTo>
                  <a:pt x="4019930" y="924306"/>
                </a:moveTo>
                <a:cubicBezTo>
                  <a:pt x="4016578" y="924306"/>
                  <a:pt x="4013225" y="925068"/>
                  <a:pt x="4009872" y="926592"/>
                </a:cubicBezTo>
                <a:cubicBezTo>
                  <a:pt x="4006520" y="928116"/>
                  <a:pt x="4001947" y="931469"/>
                  <a:pt x="3996156" y="936651"/>
                </a:cubicBezTo>
                <a:cubicBezTo>
                  <a:pt x="4002252" y="938784"/>
                  <a:pt x="4007129" y="939851"/>
                  <a:pt x="4010786" y="939851"/>
                </a:cubicBezTo>
                <a:cubicBezTo>
                  <a:pt x="4017492" y="939851"/>
                  <a:pt x="4022216" y="939546"/>
                  <a:pt x="4024960" y="938937"/>
                </a:cubicBezTo>
                <a:cubicBezTo>
                  <a:pt x="4027703" y="938327"/>
                  <a:pt x="4031208" y="937108"/>
                  <a:pt x="4035476" y="935279"/>
                </a:cubicBezTo>
                <a:cubicBezTo>
                  <a:pt x="4031818" y="927964"/>
                  <a:pt x="4026636" y="924306"/>
                  <a:pt x="4019930" y="924306"/>
                </a:cubicBezTo>
                <a:close/>
                <a:moveTo>
                  <a:pt x="2516428" y="923392"/>
                </a:moveTo>
                <a:cubicBezTo>
                  <a:pt x="2520391" y="926135"/>
                  <a:pt x="2524048" y="929031"/>
                  <a:pt x="2527401" y="932079"/>
                </a:cubicBezTo>
                <a:cubicBezTo>
                  <a:pt x="2530754" y="935127"/>
                  <a:pt x="2533650" y="938175"/>
                  <a:pt x="2536088" y="941223"/>
                </a:cubicBezTo>
                <a:cubicBezTo>
                  <a:pt x="2533040" y="943966"/>
                  <a:pt x="2529840" y="947014"/>
                  <a:pt x="2526487" y="950367"/>
                </a:cubicBezTo>
                <a:cubicBezTo>
                  <a:pt x="2523134" y="953720"/>
                  <a:pt x="2519781" y="957377"/>
                  <a:pt x="2516428" y="961340"/>
                </a:cubicBezTo>
                <a:cubicBezTo>
                  <a:pt x="2513685" y="958292"/>
                  <a:pt x="2510790" y="955320"/>
                  <a:pt x="2507742" y="952424"/>
                </a:cubicBezTo>
                <a:cubicBezTo>
                  <a:pt x="2504694" y="949529"/>
                  <a:pt x="2501646" y="946557"/>
                  <a:pt x="2498598" y="943509"/>
                </a:cubicBezTo>
                <a:cubicBezTo>
                  <a:pt x="2501036" y="939546"/>
                  <a:pt x="2503779" y="935965"/>
                  <a:pt x="2506827" y="932765"/>
                </a:cubicBezTo>
                <a:cubicBezTo>
                  <a:pt x="2509875" y="929564"/>
                  <a:pt x="2513076" y="926440"/>
                  <a:pt x="2516428" y="923392"/>
                </a:cubicBezTo>
                <a:close/>
                <a:moveTo>
                  <a:pt x="2146477" y="923392"/>
                </a:moveTo>
                <a:cubicBezTo>
                  <a:pt x="2149220" y="926135"/>
                  <a:pt x="2152040" y="928955"/>
                  <a:pt x="2154936" y="931850"/>
                </a:cubicBezTo>
                <a:cubicBezTo>
                  <a:pt x="2157831" y="934746"/>
                  <a:pt x="2160956" y="937870"/>
                  <a:pt x="2164308" y="941223"/>
                </a:cubicBezTo>
                <a:cubicBezTo>
                  <a:pt x="2161870" y="944880"/>
                  <a:pt x="2159126" y="948386"/>
                  <a:pt x="2156078" y="951738"/>
                </a:cubicBezTo>
                <a:cubicBezTo>
                  <a:pt x="2153031" y="955091"/>
                  <a:pt x="2149830" y="958292"/>
                  <a:pt x="2146477" y="961340"/>
                </a:cubicBezTo>
                <a:cubicBezTo>
                  <a:pt x="2142210" y="958292"/>
                  <a:pt x="2138400" y="955244"/>
                  <a:pt x="2135048" y="952196"/>
                </a:cubicBezTo>
                <a:cubicBezTo>
                  <a:pt x="2131694" y="949148"/>
                  <a:pt x="2128951" y="946252"/>
                  <a:pt x="2126818" y="943509"/>
                </a:cubicBezTo>
                <a:cubicBezTo>
                  <a:pt x="2130170" y="940766"/>
                  <a:pt x="2133447" y="937718"/>
                  <a:pt x="2136648" y="934365"/>
                </a:cubicBezTo>
                <a:cubicBezTo>
                  <a:pt x="2139848" y="931012"/>
                  <a:pt x="2143124" y="927354"/>
                  <a:pt x="2146477" y="923392"/>
                </a:cubicBezTo>
                <a:close/>
                <a:moveTo>
                  <a:pt x="3885285" y="915620"/>
                </a:moveTo>
                <a:cubicBezTo>
                  <a:pt x="3883152" y="915620"/>
                  <a:pt x="3880942" y="916458"/>
                  <a:pt x="3878656" y="918134"/>
                </a:cubicBezTo>
                <a:cubicBezTo>
                  <a:pt x="3876370" y="919811"/>
                  <a:pt x="3875379" y="922325"/>
                  <a:pt x="3875684" y="925678"/>
                </a:cubicBezTo>
                <a:cubicBezTo>
                  <a:pt x="3875684" y="928726"/>
                  <a:pt x="3876598" y="931545"/>
                  <a:pt x="3878427" y="934136"/>
                </a:cubicBezTo>
                <a:cubicBezTo>
                  <a:pt x="3880256" y="936727"/>
                  <a:pt x="3883304" y="938022"/>
                  <a:pt x="3887571" y="938022"/>
                </a:cubicBezTo>
                <a:cubicBezTo>
                  <a:pt x="3890619" y="938022"/>
                  <a:pt x="3893515" y="936956"/>
                  <a:pt x="3896258" y="934822"/>
                </a:cubicBezTo>
                <a:cubicBezTo>
                  <a:pt x="3899001" y="932688"/>
                  <a:pt x="3900373" y="930707"/>
                  <a:pt x="3900373" y="928878"/>
                </a:cubicBezTo>
                <a:cubicBezTo>
                  <a:pt x="3900373" y="926135"/>
                  <a:pt x="3898772" y="923240"/>
                  <a:pt x="3895572" y="920192"/>
                </a:cubicBezTo>
                <a:cubicBezTo>
                  <a:pt x="3892372" y="917144"/>
                  <a:pt x="3888942" y="915620"/>
                  <a:pt x="3885285" y="915620"/>
                </a:cubicBezTo>
                <a:close/>
                <a:moveTo>
                  <a:pt x="4023588" y="904647"/>
                </a:moveTo>
                <a:cubicBezTo>
                  <a:pt x="4029074" y="904647"/>
                  <a:pt x="4034104" y="907542"/>
                  <a:pt x="4038676" y="913334"/>
                </a:cubicBezTo>
                <a:cubicBezTo>
                  <a:pt x="4043248" y="919125"/>
                  <a:pt x="4045534" y="925983"/>
                  <a:pt x="4045534" y="933908"/>
                </a:cubicBezTo>
                <a:cubicBezTo>
                  <a:pt x="4045534" y="939394"/>
                  <a:pt x="4044314" y="945490"/>
                  <a:pt x="4041876" y="952196"/>
                </a:cubicBezTo>
                <a:cubicBezTo>
                  <a:pt x="4037000" y="955548"/>
                  <a:pt x="4032122" y="957834"/>
                  <a:pt x="4027246" y="959054"/>
                </a:cubicBezTo>
                <a:cubicBezTo>
                  <a:pt x="4022369" y="960273"/>
                  <a:pt x="4016882" y="960882"/>
                  <a:pt x="4010786" y="960882"/>
                </a:cubicBezTo>
                <a:cubicBezTo>
                  <a:pt x="4004995" y="960882"/>
                  <a:pt x="3999509" y="960044"/>
                  <a:pt x="3994328" y="958368"/>
                </a:cubicBezTo>
                <a:cubicBezTo>
                  <a:pt x="3989146" y="956691"/>
                  <a:pt x="3982592" y="953872"/>
                  <a:pt x="3974668" y="949910"/>
                </a:cubicBezTo>
                <a:cubicBezTo>
                  <a:pt x="3968267" y="952958"/>
                  <a:pt x="3962933" y="956615"/>
                  <a:pt x="3958666" y="960882"/>
                </a:cubicBezTo>
                <a:lnTo>
                  <a:pt x="3950436" y="954024"/>
                </a:lnTo>
                <a:cubicBezTo>
                  <a:pt x="3955618" y="946404"/>
                  <a:pt x="3960418" y="940385"/>
                  <a:pt x="3964838" y="935965"/>
                </a:cubicBezTo>
                <a:cubicBezTo>
                  <a:pt x="3969258" y="931545"/>
                  <a:pt x="3974210" y="929336"/>
                  <a:pt x="3979697" y="929336"/>
                </a:cubicBezTo>
                <a:cubicBezTo>
                  <a:pt x="3981830" y="929336"/>
                  <a:pt x="3984116" y="930098"/>
                  <a:pt x="3986555" y="931622"/>
                </a:cubicBezTo>
                <a:cubicBezTo>
                  <a:pt x="3992651" y="922173"/>
                  <a:pt x="3998670" y="915315"/>
                  <a:pt x="4004614" y="911048"/>
                </a:cubicBezTo>
                <a:cubicBezTo>
                  <a:pt x="4010558" y="906780"/>
                  <a:pt x="4016882" y="904647"/>
                  <a:pt x="4023588" y="904647"/>
                </a:cubicBezTo>
                <a:close/>
                <a:moveTo>
                  <a:pt x="3887571" y="897332"/>
                </a:moveTo>
                <a:cubicBezTo>
                  <a:pt x="3894276" y="897027"/>
                  <a:pt x="3900144" y="899846"/>
                  <a:pt x="3905174" y="905790"/>
                </a:cubicBezTo>
                <a:cubicBezTo>
                  <a:pt x="3910202" y="911733"/>
                  <a:pt x="3912717" y="919430"/>
                  <a:pt x="3912717" y="928878"/>
                </a:cubicBezTo>
                <a:cubicBezTo>
                  <a:pt x="3912717" y="935889"/>
                  <a:pt x="3910126" y="941985"/>
                  <a:pt x="3904944" y="947166"/>
                </a:cubicBezTo>
                <a:cubicBezTo>
                  <a:pt x="3899763" y="952348"/>
                  <a:pt x="3893820" y="954939"/>
                  <a:pt x="3887114" y="954939"/>
                </a:cubicBezTo>
                <a:cubicBezTo>
                  <a:pt x="3880104" y="954939"/>
                  <a:pt x="3874388" y="952424"/>
                  <a:pt x="3869969" y="947395"/>
                </a:cubicBezTo>
                <a:cubicBezTo>
                  <a:pt x="3865550" y="942366"/>
                  <a:pt x="3863340" y="936041"/>
                  <a:pt x="3863340" y="928421"/>
                </a:cubicBezTo>
                <a:cubicBezTo>
                  <a:pt x="3863340" y="919582"/>
                  <a:pt x="3865854" y="912191"/>
                  <a:pt x="3870884" y="906247"/>
                </a:cubicBezTo>
                <a:cubicBezTo>
                  <a:pt x="3875912" y="900303"/>
                  <a:pt x="3881475" y="897332"/>
                  <a:pt x="3887571" y="897332"/>
                </a:cubicBezTo>
                <a:close/>
                <a:moveTo>
                  <a:pt x="2924098" y="590703"/>
                </a:moveTo>
                <a:lnTo>
                  <a:pt x="2924556" y="596189"/>
                </a:lnTo>
                <a:cubicBezTo>
                  <a:pt x="2923946" y="605333"/>
                  <a:pt x="2920136" y="611734"/>
                  <a:pt x="2913125" y="615392"/>
                </a:cubicBezTo>
                <a:cubicBezTo>
                  <a:pt x="2905200" y="619354"/>
                  <a:pt x="2894913" y="623697"/>
                  <a:pt x="2882264" y="628422"/>
                </a:cubicBezTo>
                <a:cubicBezTo>
                  <a:pt x="2869615" y="633146"/>
                  <a:pt x="2854756" y="638252"/>
                  <a:pt x="2837687" y="643738"/>
                </a:cubicBezTo>
                <a:lnTo>
                  <a:pt x="2841345" y="620421"/>
                </a:lnTo>
                <a:cubicBezTo>
                  <a:pt x="2861462" y="613410"/>
                  <a:pt x="2878302" y="607543"/>
                  <a:pt x="2891866" y="602819"/>
                </a:cubicBezTo>
                <a:cubicBezTo>
                  <a:pt x="2905429" y="598094"/>
                  <a:pt x="2916173" y="594056"/>
                  <a:pt x="2924098" y="590703"/>
                </a:cubicBezTo>
                <a:close/>
                <a:moveTo>
                  <a:pt x="4981498" y="524028"/>
                </a:moveTo>
                <a:lnTo>
                  <a:pt x="4981956" y="529514"/>
                </a:lnTo>
                <a:cubicBezTo>
                  <a:pt x="4981346" y="538658"/>
                  <a:pt x="4977536" y="545059"/>
                  <a:pt x="4970526" y="548717"/>
                </a:cubicBezTo>
                <a:cubicBezTo>
                  <a:pt x="4962600" y="552679"/>
                  <a:pt x="4952313" y="557022"/>
                  <a:pt x="4939664" y="561747"/>
                </a:cubicBezTo>
                <a:cubicBezTo>
                  <a:pt x="4927014" y="566471"/>
                  <a:pt x="4912156" y="571577"/>
                  <a:pt x="4895088" y="577063"/>
                </a:cubicBezTo>
                <a:lnTo>
                  <a:pt x="4898745" y="553746"/>
                </a:lnTo>
                <a:cubicBezTo>
                  <a:pt x="4918862" y="546735"/>
                  <a:pt x="4935702" y="540868"/>
                  <a:pt x="4949266" y="536144"/>
                </a:cubicBezTo>
                <a:cubicBezTo>
                  <a:pt x="4962828" y="531419"/>
                  <a:pt x="4973573" y="527381"/>
                  <a:pt x="4981498" y="524028"/>
                </a:cubicBezTo>
                <a:close/>
                <a:moveTo>
                  <a:pt x="4514773" y="524028"/>
                </a:moveTo>
                <a:lnTo>
                  <a:pt x="4515230" y="529514"/>
                </a:lnTo>
                <a:cubicBezTo>
                  <a:pt x="4514620" y="538658"/>
                  <a:pt x="4510810" y="545059"/>
                  <a:pt x="4503800" y="548717"/>
                </a:cubicBezTo>
                <a:cubicBezTo>
                  <a:pt x="4495876" y="552679"/>
                  <a:pt x="4485588" y="557022"/>
                  <a:pt x="4472940" y="561747"/>
                </a:cubicBezTo>
                <a:cubicBezTo>
                  <a:pt x="4460290" y="566471"/>
                  <a:pt x="4445430" y="571577"/>
                  <a:pt x="4428362" y="577063"/>
                </a:cubicBezTo>
                <a:lnTo>
                  <a:pt x="4432020" y="553746"/>
                </a:lnTo>
                <a:cubicBezTo>
                  <a:pt x="4452136" y="546735"/>
                  <a:pt x="4468977" y="540868"/>
                  <a:pt x="4482540" y="536144"/>
                </a:cubicBezTo>
                <a:cubicBezTo>
                  <a:pt x="4496104" y="531419"/>
                  <a:pt x="4506848" y="527381"/>
                  <a:pt x="4514773" y="524028"/>
                </a:cubicBezTo>
                <a:close/>
                <a:moveTo>
                  <a:pt x="2762173" y="524028"/>
                </a:moveTo>
                <a:lnTo>
                  <a:pt x="2762630" y="529514"/>
                </a:lnTo>
                <a:cubicBezTo>
                  <a:pt x="2762020" y="538658"/>
                  <a:pt x="2758210" y="545059"/>
                  <a:pt x="2751200" y="548717"/>
                </a:cubicBezTo>
                <a:cubicBezTo>
                  <a:pt x="2743275" y="552679"/>
                  <a:pt x="2732988" y="557022"/>
                  <a:pt x="2720339" y="561747"/>
                </a:cubicBezTo>
                <a:cubicBezTo>
                  <a:pt x="2707690" y="566471"/>
                  <a:pt x="2692831" y="571577"/>
                  <a:pt x="2675762" y="577063"/>
                </a:cubicBezTo>
                <a:lnTo>
                  <a:pt x="2679420" y="553746"/>
                </a:lnTo>
                <a:cubicBezTo>
                  <a:pt x="2699536" y="546735"/>
                  <a:pt x="2716376" y="540868"/>
                  <a:pt x="2729940" y="536144"/>
                </a:cubicBezTo>
                <a:cubicBezTo>
                  <a:pt x="2743504" y="531419"/>
                  <a:pt x="2754248" y="527381"/>
                  <a:pt x="2762173" y="524028"/>
                </a:cubicBezTo>
                <a:close/>
                <a:moveTo>
                  <a:pt x="409498" y="524028"/>
                </a:moveTo>
                <a:lnTo>
                  <a:pt x="409956" y="529514"/>
                </a:lnTo>
                <a:cubicBezTo>
                  <a:pt x="409346" y="538658"/>
                  <a:pt x="405536" y="545059"/>
                  <a:pt x="398526" y="548717"/>
                </a:cubicBezTo>
                <a:cubicBezTo>
                  <a:pt x="390601" y="552679"/>
                  <a:pt x="380314" y="557022"/>
                  <a:pt x="367665" y="561747"/>
                </a:cubicBezTo>
                <a:cubicBezTo>
                  <a:pt x="355016" y="566471"/>
                  <a:pt x="340156" y="571577"/>
                  <a:pt x="323088" y="577063"/>
                </a:cubicBezTo>
                <a:lnTo>
                  <a:pt x="326745" y="553746"/>
                </a:lnTo>
                <a:cubicBezTo>
                  <a:pt x="346862" y="546735"/>
                  <a:pt x="363702" y="540868"/>
                  <a:pt x="377266" y="536144"/>
                </a:cubicBezTo>
                <a:cubicBezTo>
                  <a:pt x="390830" y="531419"/>
                  <a:pt x="401574" y="527381"/>
                  <a:pt x="409498" y="524028"/>
                </a:cubicBezTo>
                <a:close/>
                <a:moveTo>
                  <a:pt x="3519906" y="510236"/>
                </a:moveTo>
                <a:cubicBezTo>
                  <a:pt x="3521734" y="512369"/>
                  <a:pt x="3525011" y="515798"/>
                  <a:pt x="3529736" y="520523"/>
                </a:cubicBezTo>
                <a:cubicBezTo>
                  <a:pt x="3534460" y="525247"/>
                  <a:pt x="3540632" y="531267"/>
                  <a:pt x="3548252" y="538582"/>
                </a:cubicBezTo>
                <a:cubicBezTo>
                  <a:pt x="3544594" y="543764"/>
                  <a:pt x="3540480" y="549021"/>
                  <a:pt x="3535908" y="554355"/>
                </a:cubicBezTo>
                <a:cubicBezTo>
                  <a:pt x="3531336" y="559689"/>
                  <a:pt x="3526306" y="565100"/>
                  <a:pt x="3520820" y="570586"/>
                </a:cubicBezTo>
                <a:cubicBezTo>
                  <a:pt x="3513505" y="564795"/>
                  <a:pt x="3507256" y="559461"/>
                  <a:pt x="3502075" y="554584"/>
                </a:cubicBezTo>
                <a:cubicBezTo>
                  <a:pt x="3496893" y="549707"/>
                  <a:pt x="3492626" y="545440"/>
                  <a:pt x="3489273" y="541782"/>
                </a:cubicBezTo>
                <a:cubicBezTo>
                  <a:pt x="3494150" y="537210"/>
                  <a:pt x="3499179" y="532257"/>
                  <a:pt x="3504361" y="526923"/>
                </a:cubicBezTo>
                <a:cubicBezTo>
                  <a:pt x="3509542" y="521589"/>
                  <a:pt x="3514724" y="516027"/>
                  <a:pt x="3519906" y="510236"/>
                </a:cubicBezTo>
                <a:close/>
                <a:moveTo>
                  <a:pt x="3357981" y="510236"/>
                </a:moveTo>
                <a:cubicBezTo>
                  <a:pt x="3359809" y="512369"/>
                  <a:pt x="3363086" y="515798"/>
                  <a:pt x="3367810" y="520523"/>
                </a:cubicBezTo>
                <a:cubicBezTo>
                  <a:pt x="3372535" y="525247"/>
                  <a:pt x="3378707" y="531267"/>
                  <a:pt x="3386327" y="538582"/>
                </a:cubicBezTo>
                <a:cubicBezTo>
                  <a:pt x="3382670" y="543764"/>
                  <a:pt x="3378555" y="549021"/>
                  <a:pt x="3373983" y="554355"/>
                </a:cubicBezTo>
                <a:cubicBezTo>
                  <a:pt x="3369411" y="559689"/>
                  <a:pt x="3364382" y="565100"/>
                  <a:pt x="3358895" y="570586"/>
                </a:cubicBezTo>
                <a:cubicBezTo>
                  <a:pt x="3351580" y="564795"/>
                  <a:pt x="3345332" y="559461"/>
                  <a:pt x="3340150" y="554584"/>
                </a:cubicBezTo>
                <a:cubicBezTo>
                  <a:pt x="3334968" y="549707"/>
                  <a:pt x="3330701" y="545440"/>
                  <a:pt x="3327348" y="541782"/>
                </a:cubicBezTo>
                <a:cubicBezTo>
                  <a:pt x="3332225" y="537210"/>
                  <a:pt x="3337254" y="532257"/>
                  <a:pt x="3342436" y="526923"/>
                </a:cubicBezTo>
                <a:cubicBezTo>
                  <a:pt x="3347617" y="521589"/>
                  <a:pt x="3352799" y="516027"/>
                  <a:pt x="3357981" y="510236"/>
                </a:cubicBezTo>
                <a:close/>
                <a:moveTo>
                  <a:pt x="1272006" y="510236"/>
                </a:moveTo>
                <a:cubicBezTo>
                  <a:pt x="1273835" y="512369"/>
                  <a:pt x="1277112" y="515798"/>
                  <a:pt x="1281836" y="520523"/>
                </a:cubicBezTo>
                <a:cubicBezTo>
                  <a:pt x="1286560" y="525247"/>
                  <a:pt x="1292733" y="531267"/>
                  <a:pt x="1300353" y="538582"/>
                </a:cubicBezTo>
                <a:cubicBezTo>
                  <a:pt x="1296695" y="543764"/>
                  <a:pt x="1292580" y="549021"/>
                  <a:pt x="1288008" y="554355"/>
                </a:cubicBezTo>
                <a:cubicBezTo>
                  <a:pt x="1283436" y="559689"/>
                  <a:pt x="1278407" y="565100"/>
                  <a:pt x="1272921" y="570586"/>
                </a:cubicBezTo>
                <a:cubicBezTo>
                  <a:pt x="1265606" y="564795"/>
                  <a:pt x="1259357" y="559461"/>
                  <a:pt x="1254176" y="554584"/>
                </a:cubicBezTo>
                <a:cubicBezTo>
                  <a:pt x="1248994" y="549707"/>
                  <a:pt x="1244727" y="545440"/>
                  <a:pt x="1241374" y="541782"/>
                </a:cubicBezTo>
                <a:cubicBezTo>
                  <a:pt x="1246251" y="537210"/>
                  <a:pt x="1251280" y="532257"/>
                  <a:pt x="1256462" y="526923"/>
                </a:cubicBezTo>
                <a:cubicBezTo>
                  <a:pt x="1261643" y="521589"/>
                  <a:pt x="1266825" y="516027"/>
                  <a:pt x="1272006" y="510236"/>
                </a:cubicBezTo>
                <a:close/>
                <a:moveTo>
                  <a:pt x="4778272" y="509321"/>
                </a:moveTo>
                <a:cubicBezTo>
                  <a:pt x="4787112" y="519380"/>
                  <a:pt x="4797780" y="530048"/>
                  <a:pt x="4810276" y="541325"/>
                </a:cubicBezTo>
                <a:cubicBezTo>
                  <a:pt x="4806924" y="546202"/>
                  <a:pt x="4802580" y="551688"/>
                  <a:pt x="4797246" y="557784"/>
                </a:cubicBezTo>
                <a:cubicBezTo>
                  <a:pt x="4791912" y="563880"/>
                  <a:pt x="4785892" y="570281"/>
                  <a:pt x="4779187" y="576987"/>
                </a:cubicBezTo>
                <a:cubicBezTo>
                  <a:pt x="4771566" y="570891"/>
                  <a:pt x="4764861" y="565176"/>
                  <a:pt x="4759070" y="559842"/>
                </a:cubicBezTo>
                <a:cubicBezTo>
                  <a:pt x="4753278" y="554508"/>
                  <a:pt x="4748402" y="549555"/>
                  <a:pt x="4744440" y="544983"/>
                </a:cubicBezTo>
                <a:cubicBezTo>
                  <a:pt x="4750840" y="538582"/>
                  <a:pt x="4756860" y="532486"/>
                  <a:pt x="4762499" y="526695"/>
                </a:cubicBezTo>
                <a:cubicBezTo>
                  <a:pt x="4768138" y="520904"/>
                  <a:pt x="4773396" y="515112"/>
                  <a:pt x="4778272" y="509321"/>
                </a:cubicBezTo>
                <a:close/>
                <a:moveTo>
                  <a:pt x="2881350" y="509321"/>
                </a:moveTo>
                <a:cubicBezTo>
                  <a:pt x="2890189" y="519380"/>
                  <a:pt x="2900857" y="530048"/>
                  <a:pt x="2913354" y="541325"/>
                </a:cubicBezTo>
                <a:cubicBezTo>
                  <a:pt x="2910001" y="546202"/>
                  <a:pt x="2905658" y="551688"/>
                  <a:pt x="2900324" y="557784"/>
                </a:cubicBezTo>
                <a:cubicBezTo>
                  <a:pt x="2894990" y="563880"/>
                  <a:pt x="2888970" y="570281"/>
                  <a:pt x="2882264" y="576987"/>
                </a:cubicBezTo>
                <a:cubicBezTo>
                  <a:pt x="2874644" y="570891"/>
                  <a:pt x="2867938" y="565176"/>
                  <a:pt x="2862148" y="559842"/>
                </a:cubicBezTo>
                <a:cubicBezTo>
                  <a:pt x="2856356" y="554508"/>
                  <a:pt x="2851479" y="549555"/>
                  <a:pt x="2847517" y="544983"/>
                </a:cubicBezTo>
                <a:cubicBezTo>
                  <a:pt x="2853918" y="538582"/>
                  <a:pt x="2859938" y="532486"/>
                  <a:pt x="2865576" y="526695"/>
                </a:cubicBezTo>
                <a:cubicBezTo>
                  <a:pt x="2871215" y="520904"/>
                  <a:pt x="2876473" y="515112"/>
                  <a:pt x="2881350" y="509321"/>
                </a:cubicBezTo>
                <a:close/>
                <a:moveTo>
                  <a:pt x="2281275" y="509321"/>
                </a:moveTo>
                <a:cubicBezTo>
                  <a:pt x="2290114" y="519380"/>
                  <a:pt x="2300782" y="530048"/>
                  <a:pt x="2313279" y="541325"/>
                </a:cubicBezTo>
                <a:cubicBezTo>
                  <a:pt x="2309926" y="546202"/>
                  <a:pt x="2305583" y="551688"/>
                  <a:pt x="2300249" y="557784"/>
                </a:cubicBezTo>
                <a:cubicBezTo>
                  <a:pt x="2294915" y="563880"/>
                  <a:pt x="2288895" y="570281"/>
                  <a:pt x="2282189" y="576987"/>
                </a:cubicBezTo>
                <a:cubicBezTo>
                  <a:pt x="2274569" y="570891"/>
                  <a:pt x="2267864" y="565176"/>
                  <a:pt x="2262072" y="559842"/>
                </a:cubicBezTo>
                <a:cubicBezTo>
                  <a:pt x="2256282" y="554508"/>
                  <a:pt x="2251404" y="549555"/>
                  <a:pt x="2247442" y="544983"/>
                </a:cubicBezTo>
                <a:cubicBezTo>
                  <a:pt x="2253843" y="538582"/>
                  <a:pt x="2259863" y="532486"/>
                  <a:pt x="2265502" y="526695"/>
                </a:cubicBezTo>
                <a:cubicBezTo>
                  <a:pt x="2271140" y="520904"/>
                  <a:pt x="2276398" y="515112"/>
                  <a:pt x="2281275" y="509321"/>
                </a:cubicBezTo>
                <a:close/>
                <a:moveTo>
                  <a:pt x="3583456" y="503835"/>
                </a:moveTo>
                <a:cubicBezTo>
                  <a:pt x="3584676" y="504749"/>
                  <a:pt x="3587572" y="507569"/>
                  <a:pt x="3592144" y="512293"/>
                </a:cubicBezTo>
                <a:cubicBezTo>
                  <a:pt x="3596715" y="517017"/>
                  <a:pt x="3603268" y="523647"/>
                  <a:pt x="3611803" y="532181"/>
                </a:cubicBezTo>
                <a:cubicBezTo>
                  <a:pt x="3608755" y="536448"/>
                  <a:pt x="3604945" y="541249"/>
                  <a:pt x="3600373" y="546583"/>
                </a:cubicBezTo>
                <a:cubicBezTo>
                  <a:pt x="3595801" y="551917"/>
                  <a:pt x="3590467" y="557632"/>
                  <a:pt x="3584371" y="563728"/>
                </a:cubicBezTo>
                <a:cubicBezTo>
                  <a:pt x="3571264" y="553365"/>
                  <a:pt x="3560901" y="543916"/>
                  <a:pt x="3553282" y="535382"/>
                </a:cubicBezTo>
                <a:cubicBezTo>
                  <a:pt x="3562120" y="527457"/>
                  <a:pt x="3572178" y="516941"/>
                  <a:pt x="3583456" y="503835"/>
                </a:cubicBezTo>
                <a:close/>
                <a:moveTo>
                  <a:pt x="3421532" y="503835"/>
                </a:moveTo>
                <a:cubicBezTo>
                  <a:pt x="3422751" y="504749"/>
                  <a:pt x="3425646" y="507569"/>
                  <a:pt x="3430218" y="512293"/>
                </a:cubicBezTo>
                <a:cubicBezTo>
                  <a:pt x="3434790" y="517017"/>
                  <a:pt x="3441344" y="523647"/>
                  <a:pt x="3449878" y="532181"/>
                </a:cubicBezTo>
                <a:cubicBezTo>
                  <a:pt x="3446830" y="536448"/>
                  <a:pt x="3443020" y="541249"/>
                  <a:pt x="3438448" y="546583"/>
                </a:cubicBezTo>
                <a:cubicBezTo>
                  <a:pt x="3433876" y="551917"/>
                  <a:pt x="3428542" y="557632"/>
                  <a:pt x="3422446" y="563728"/>
                </a:cubicBezTo>
                <a:cubicBezTo>
                  <a:pt x="3409340" y="553365"/>
                  <a:pt x="3398976" y="543916"/>
                  <a:pt x="3391356" y="535382"/>
                </a:cubicBezTo>
                <a:cubicBezTo>
                  <a:pt x="3400196" y="527457"/>
                  <a:pt x="3410254" y="516941"/>
                  <a:pt x="3421532" y="503835"/>
                </a:cubicBezTo>
                <a:close/>
                <a:moveTo>
                  <a:pt x="1335557" y="503835"/>
                </a:moveTo>
                <a:cubicBezTo>
                  <a:pt x="1336776" y="504749"/>
                  <a:pt x="1339672" y="507569"/>
                  <a:pt x="1344244" y="512293"/>
                </a:cubicBezTo>
                <a:cubicBezTo>
                  <a:pt x="1348816" y="517017"/>
                  <a:pt x="1355369" y="523647"/>
                  <a:pt x="1363904" y="532181"/>
                </a:cubicBezTo>
                <a:cubicBezTo>
                  <a:pt x="1360856" y="536448"/>
                  <a:pt x="1357045" y="541249"/>
                  <a:pt x="1352474" y="546583"/>
                </a:cubicBezTo>
                <a:cubicBezTo>
                  <a:pt x="1347902" y="551917"/>
                  <a:pt x="1342567" y="557632"/>
                  <a:pt x="1336472" y="563728"/>
                </a:cubicBezTo>
                <a:cubicBezTo>
                  <a:pt x="1323365" y="553365"/>
                  <a:pt x="1313002" y="543916"/>
                  <a:pt x="1305382" y="535382"/>
                </a:cubicBezTo>
                <a:cubicBezTo>
                  <a:pt x="1314221" y="527457"/>
                  <a:pt x="1324279" y="516941"/>
                  <a:pt x="1335557" y="503835"/>
                </a:cubicBezTo>
                <a:close/>
                <a:moveTo>
                  <a:pt x="2513532" y="420624"/>
                </a:moveTo>
                <a:lnTo>
                  <a:pt x="2519019" y="423368"/>
                </a:lnTo>
                <a:cubicBezTo>
                  <a:pt x="2517495" y="427635"/>
                  <a:pt x="2515590" y="431292"/>
                  <a:pt x="2513304" y="434340"/>
                </a:cubicBezTo>
                <a:cubicBezTo>
                  <a:pt x="2511018" y="437388"/>
                  <a:pt x="2507741" y="439674"/>
                  <a:pt x="2503474" y="441198"/>
                </a:cubicBezTo>
                <a:cubicBezTo>
                  <a:pt x="2497073" y="443027"/>
                  <a:pt x="2492272" y="444551"/>
                  <a:pt x="2489072" y="445770"/>
                </a:cubicBezTo>
                <a:cubicBezTo>
                  <a:pt x="2485872" y="446990"/>
                  <a:pt x="2483281" y="448209"/>
                  <a:pt x="2481300" y="449428"/>
                </a:cubicBezTo>
                <a:cubicBezTo>
                  <a:pt x="2479318" y="450647"/>
                  <a:pt x="2476652" y="452324"/>
                  <a:pt x="2473299" y="454457"/>
                </a:cubicBezTo>
                <a:cubicBezTo>
                  <a:pt x="2484881" y="459029"/>
                  <a:pt x="2502255" y="461315"/>
                  <a:pt x="2525420" y="461315"/>
                </a:cubicBezTo>
                <a:cubicBezTo>
                  <a:pt x="2533954" y="461315"/>
                  <a:pt x="2543479" y="460553"/>
                  <a:pt x="2553994" y="459029"/>
                </a:cubicBezTo>
                <a:cubicBezTo>
                  <a:pt x="2564510" y="457505"/>
                  <a:pt x="2573578" y="455676"/>
                  <a:pt x="2581198" y="453543"/>
                </a:cubicBezTo>
                <a:cubicBezTo>
                  <a:pt x="2583027" y="455676"/>
                  <a:pt x="2583941" y="457810"/>
                  <a:pt x="2583941" y="459944"/>
                </a:cubicBezTo>
                <a:cubicBezTo>
                  <a:pt x="2583941" y="462992"/>
                  <a:pt x="2581503" y="465430"/>
                  <a:pt x="2576626" y="467259"/>
                </a:cubicBezTo>
                <a:cubicBezTo>
                  <a:pt x="2571749" y="469088"/>
                  <a:pt x="2565196" y="470764"/>
                  <a:pt x="2556966" y="472288"/>
                </a:cubicBezTo>
                <a:cubicBezTo>
                  <a:pt x="2545689" y="473812"/>
                  <a:pt x="2534411" y="474574"/>
                  <a:pt x="2523134" y="474574"/>
                </a:cubicBezTo>
                <a:cubicBezTo>
                  <a:pt x="2516428" y="474574"/>
                  <a:pt x="2509798" y="474345"/>
                  <a:pt x="2503245" y="473888"/>
                </a:cubicBezTo>
                <a:cubicBezTo>
                  <a:pt x="2496692" y="473431"/>
                  <a:pt x="2490215" y="472745"/>
                  <a:pt x="2483814" y="471831"/>
                </a:cubicBezTo>
                <a:cubicBezTo>
                  <a:pt x="2471318" y="469392"/>
                  <a:pt x="2465069" y="467259"/>
                  <a:pt x="2465069" y="465430"/>
                </a:cubicBezTo>
                <a:cubicBezTo>
                  <a:pt x="2465069" y="463296"/>
                  <a:pt x="2465679" y="459715"/>
                  <a:pt x="2466898" y="454686"/>
                </a:cubicBezTo>
                <a:cubicBezTo>
                  <a:pt x="2468117" y="449657"/>
                  <a:pt x="2469337" y="446837"/>
                  <a:pt x="2470556" y="446228"/>
                </a:cubicBezTo>
                <a:cubicBezTo>
                  <a:pt x="2472689" y="444399"/>
                  <a:pt x="2474899" y="442646"/>
                  <a:pt x="2477185" y="440970"/>
                </a:cubicBezTo>
                <a:cubicBezTo>
                  <a:pt x="2479471" y="439293"/>
                  <a:pt x="2481986" y="437846"/>
                  <a:pt x="2484729" y="436626"/>
                </a:cubicBezTo>
                <a:lnTo>
                  <a:pt x="2500274" y="431140"/>
                </a:lnTo>
                <a:cubicBezTo>
                  <a:pt x="2506979" y="428702"/>
                  <a:pt x="2511399" y="425196"/>
                  <a:pt x="2513532" y="420624"/>
                </a:cubicBezTo>
                <a:close/>
                <a:moveTo>
                  <a:pt x="4162195" y="363474"/>
                </a:moveTo>
                <a:cubicBezTo>
                  <a:pt x="4154880" y="363474"/>
                  <a:pt x="4148250" y="365608"/>
                  <a:pt x="4142307" y="369875"/>
                </a:cubicBezTo>
                <a:cubicBezTo>
                  <a:pt x="4136364" y="374142"/>
                  <a:pt x="4131868" y="379629"/>
                  <a:pt x="4128820" y="386334"/>
                </a:cubicBezTo>
                <a:cubicBezTo>
                  <a:pt x="4126686" y="391211"/>
                  <a:pt x="4125620" y="396240"/>
                  <a:pt x="4125620" y="401422"/>
                </a:cubicBezTo>
                <a:cubicBezTo>
                  <a:pt x="4125620" y="411176"/>
                  <a:pt x="4129658" y="418567"/>
                  <a:pt x="4137735" y="423596"/>
                </a:cubicBezTo>
                <a:cubicBezTo>
                  <a:pt x="4145812" y="428625"/>
                  <a:pt x="4157166" y="431140"/>
                  <a:pt x="4171796" y="431140"/>
                </a:cubicBezTo>
                <a:cubicBezTo>
                  <a:pt x="4179112" y="431140"/>
                  <a:pt x="4186198" y="430530"/>
                  <a:pt x="4193056" y="429311"/>
                </a:cubicBezTo>
                <a:cubicBezTo>
                  <a:pt x="4199914" y="428092"/>
                  <a:pt x="4207611" y="425958"/>
                  <a:pt x="4216145" y="422910"/>
                </a:cubicBezTo>
                <a:cubicBezTo>
                  <a:pt x="4213097" y="412242"/>
                  <a:pt x="4208524" y="402108"/>
                  <a:pt x="4202429" y="392507"/>
                </a:cubicBezTo>
                <a:cubicBezTo>
                  <a:pt x="4196333" y="382905"/>
                  <a:pt x="4189628" y="375666"/>
                  <a:pt x="4182312" y="370790"/>
                </a:cubicBezTo>
                <a:cubicBezTo>
                  <a:pt x="4175302" y="365913"/>
                  <a:pt x="4168596" y="363474"/>
                  <a:pt x="4162195" y="363474"/>
                </a:cubicBezTo>
                <a:close/>
                <a:moveTo>
                  <a:pt x="1499768" y="363474"/>
                </a:moveTo>
                <a:cubicBezTo>
                  <a:pt x="1491538" y="363474"/>
                  <a:pt x="1484071" y="367589"/>
                  <a:pt x="1477365" y="375819"/>
                </a:cubicBezTo>
                <a:cubicBezTo>
                  <a:pt x="1474927" y="378867"/>
                  <a:pt x="1471879" y="383439"/>
                  <a:pt x="1468221" y="389535"/>
                </a:cubicBezTo>
                <a:cubicBezTo>
                  <a:pt x="1464564" y="395631"/>
                  <a:pt x="1460449" y="403251"/>
                  <a:pt x="1455877" y="412395"/>
                </a:cubicBezTo>
                <a:cubicBezTo>
                  <a:pt x="1465936" y="417272"/>
                  <a:pt x="1477213" y="421386"/>
                  <a:pt x="1489710" y="424739"/>
                </a:cubicBezTo>
                <a:cubicBezTo>
                  <a:pt x="1502206" y="428092"/>
                  <a:pt x="1516228" y="430530"/>
                  <a:pt x="1531772" y="432054"/>
                </a:cubicBezTo>
                <a:cubicBezTo>
                  <a:pt x="1530858" y="419862"/>
                  <a:pt x="1528496" y="408356"/>
                  <a:pt x="1524686" y="397536"/>
                </a:cubicBezTo>
                <a:cubicBezTo>
                  <a:pt x="1520876" y="386715"/>
                  <a:pt x="1516685" y="378105"/>
                  <a:pt x="1512112" y="371704"/>
                </a:cubicBezTo>
                <a:cubicBezTo>
                  <a:pt x="1507540" y="366218"/>
                  <a:pt x="1503426" y="363474"/>
                  <a:pt x="1499768" y="363474"/>
                </a:cubicBezTo>
                <a:close/>
                <a:moveTo>
                  <a:pt x="1793443" y="347472"/>
                </a:moveTo>
                <a:cubicBezTo>
                  <a:pt x="1783689" y="356616"/>
                  <a:pt x="1776222" y="365989"/>
                  <a:pt x="1771040" y="375590"/>
                </a:cubicBezTo>
                <a:cubicBezTo>
                  <a:pt x="1765858" y="385191"/>
                  <a:pt x="1763268" y="394107"/>
                  <a:pt x="1763268" y="402336"/>
                </a:cubicBezTo>
                <a:cubicBezTo>
                  <a:pt x="1763268" y="411785"/>
                  <a:pt x="1766468" y="419253"/>
                  <a:pt x="1772869" y="424739"/>
                </a:cubicBezTo>
                <a:cubicBezTo>
                  <a:pt x="1779270" y="430226"/>
                  <a:pt x="1787347" y="432969"/>
                  <a:pt x="1797100" y="432969"/>
                </a:cubicBezTo>
                <a:cubicBezTo>
                  <a:pt x="1805635" y="432969"/>
                  <a:pt x="1814017" y="431521"/>
                  <a:pt x="1822246" y="428625"/>
                </a:cubicBezTo>
                <a:cubicBezTo>
                  <a:pt x="1830476" y="425730"/>
                  <a:pt x="1837639" y="422148"/>
                  <a:pt x="1843735" y="417881"/>
                </a:cubicBezTo>
                <a:cubicBezTo>
                  <a:pt x="1839468" y="403860"/>
                  <a:pt x="1833296" y="391059"/>
                  <a:pt x="1825218" y="379476"/>
                </a:cubicBezTo>
                <a:cubicBezTo>
                  <a:pt x="1817141" y="367894"/>
                  <a:pt x="1806549" y="357226"/>
                  <a:pt x="1793443" y="347472"/>
                </a:cubicBezTo>
                <a:close/>
                <a:moveTo>
                  <a:pt x="2738094" y="346558"/>
                </a:moveTo>
                <a:cubicBezTo>
                  <a:pt x="2707004" y="356921"/>
                  <a:pt x="2683535" y="370485"/>
                  <a:pt x="2667685" y="387249"/>
                </a:cubicBezTo>
                <a:cubicBezTo>
                  <a:pt x="2676829" y="394259"/>
                  <a:pt x="2685973" y="399212"/>
                  <a:pt x="2695117" y="402108"/>
                </a:cubicBezTo>
                <a:cubicBezTo>
                  <a:pt x="2704261" y="405003"/>
                  <a:pt x="2713252" y="407213"/>
                  <a:pt x="2722092" y="408737"/>
                </a:cubicBezTo>
                <a:cubicBezTo>
                  <a:pt x="2726664" y="409347"/>
                  <a:pt x="2731312" y="409804"/>
                  <a:pt x="2736036" y="410109"/>
                </a:cubicBezTo>
                <a:cubicBezTo>
                  <a:pt x="2740760" y="410414"/>
                  <a:pt x="2745714" y="410718"/>
                  <a:pt x="2750895" y="411023"/>
                </a:cubicBezTo>
                <a:cubicBezTo>
                  <a:pt x="2749067" y="402184"/>
                  <a:pt x="2747086" y="392354"/>
                  <a:pt x="2744952" y="381534"/>
                </a:cubicBezTo>
                <a:cubicBezTo>
                  <a:pt x="2742818" y="370713"/>
                  <a:pt x="2740532" y="359055"/>
                  <a:pt x="2738094" y="346558"/>
                </a:cubicBezTo>
                <a:close/>
                <a:moveTo>
                  <a:pt x="4945913" y="339700"/>
                </a:moveTo>
                <a:cubicBezTo>
                  <a:pt x="4937683" y="339700"/>
                  <a:pt x="4929682" y="340538"/>
                  <a:pt x="4921910" y="342215"/>
                </a:cubicBezTo>
                <a:cubicBezTo>
                  <a:pt x="4914138" y="343891"/>
                  <a:pt x="4905527" y="347015"/>
                  <a:pt x="4896078" y="351587"/>
                </a:cubicBezTo>
                <a:cubicBezTo>
                  <a:pt x="4900040" y="354940"/>
                  <a:pt x="4905527" y="360122"/>
                  <a:pt x="4912537" y="367132"/>
                </a:cubicBezTo>
                <a:cubicBezTo>
                  <a:pt x="4919548" y="374142"/>
                  <a:pt x="4927776" y="382982"/>
                  <a:pt x="4937226" y="393650"/>
                </a:cubicBezTo>
                <a:cubicBezTo>
                  <a:pt x="4939054" y="395783"/>
                  <a:pt x="4940883" y="397917"/>
                  <a:pt x="4942712" y="400050"/>
                </a:cubicBezTo>
                <a:cubicBezTo>
                  <a:pt x="4944541" y="402184"/>
                  <a:pt x="4946522" y="404318"/>
                  <a:pt x="4948656" y="406451"/>
                </a:cubicBezTo>
                <a:cubicBezTo>
                  <a:pt x="4957495" y="400660"/>
                  <a:pt x="4964353" y="394259"/>
                  <a:pt x="4969230" y="387249"/>
                </a:cubicBezTo>
                <a:cubicBezTo>
                  <a:pt x="4974106" y="380238"/>
                  <a:pt x="4976544" y="373076"/>
                  <a:pt x="4976545" y="365760"/>
                </a:cubicBezTo>
                <a:cubicBezTo>
                  <a:pt x="4976544" y="357836"/>
                  <a:pt x="4973650" y="351511"/>
                  <a:pt x="4967858" y="346787"/>
                </a:cubicBezTo>
                <a:cubicBezTo>
                  <a:pt x="4962067" y="342062"/>
                  <a:pt x="4954752" y="339700"/>
                  <a:pt x="4945913" y="339700"/>
                </a:cubicBezTo>
                <a:close/>
                <a:moveTo>
                  <a:pt x="5551245" y="318212"/>
                </a:moveTo>
                <a:cubicBezTo>
                  <a:pt x="5541796" y="318212"/>
                  <a:pt x="5534252" y="321183"/>
                  <a:pt x="5528614" y="327127"/>
                </a:cubicBezTo>
                <a:cubicBezTo>
                  <a:pt x="5522974" y="333071"/>
                  <a:pt x="5520156" y="339700"/>
                  <a:pt x="5520156" y="347015"/>
                </a:cubicBezTo>
                <a:cubicBezTo>
                  <a:pt x="5520156" y="354940"/>
                  <a:pt x="5523051" y="360884"/>
                  <a:pt x="5528842" y="364846"/>
                </a:cubicBezTo>
                <a:cubicBezTo>
                  <a:pt x="5534634" y="368808"/>
                  <a:pt x="5543777" y="370790"/>
                  <a:pt x="5556274" y="370790"/>
                </a:cubicBezTo>
                <a:cubicBezTo>
                  <a:pt x="5569380" y="370790"/>
                  <a:pt x="5583401" y="368046"/>
                  <a:pt x="5598336" y="362560"/>
                </a:cubicBezTo>
                <a:cubicBezTo>
                  <a:pt x="5592546" y="347625"/>
                  <a:pt x="5585840" y="336500"/>
                  <a:pt x="5578220" y="329184"/>
                </a:cubicBezTo>
                <a:cubicBezTo>
                  <a:pt x="5570600" y="321869"/>
                  <a:pt x="5561608" y="318212"/>
                  <a:pt x="5551245" y="318212"/>
                </a:cubicBezTo>
                <a:close/>
                <a:moveTo>
                  <a:pt x="4169510" y="314097"/>
                </a:moveTo>
                <a:cubicBezTo>
                  <a:pt x="4182312" y="314097"/>
                  <a:pt x="4194428" y="319812"/>
                  <a:pt x="4205858" y="331242"/>
                </a:cubicBezTo>
                <a:cubicBezTo>
                  <a:pt x="4217288" y="342672"/>
                  <a:pt x="4226661" y="358598"/>
                  <a:pt x="4233976" y="379019"/>
                </a:cubicBezTo>
                <a:cubicBezTo>
                  <a:pt x="4237634" y="389078"/>
                  <a:pt x="4240377" y="398984"/>
                  <a:pt x="4242205" y="408737"/>
                </a:cubicBezTo>
                <a:cubicBezTo>
                  <a:pt x="4244034" y="418491"/>
                  <a:pt x="4244948" y="428244"/>
                  <a:pt x="4244948" y="437998"/>
                </a:cubicBezTo>
                <a:cubicBezTo>
                  <a:pt x="4244948" y="452933"/>
                  <a:pt x="4242662" y="467564"/>
                  <a:pt x="4238091" y="481889"/>
                </a:cubicBezTo>
                <a:cubicBezTo>
                  <a:pt x="4233518" y="496215"/>
                  <a:pt x="4227118" y="509245"/>
                  <a:pt x="4218888" y="520980"/>
                </a:cubicBezTo>
                <a:cubicBezTo>
                  <a:pt x="4210659" y="532715"/>
                  <a:pt x="4200905" y="542544"/>
                  <a:pt x="4189628" y="550469"/>
                </a:cubicBezTo>
                <a:cubicBezTo>
                  <a:pt x="4172863" y="562052"/>
                  <a:pt x="4154423" y="567843"/>
                  <a:pt x="4134306" y="567843"/>
                </a:cubicBezTo>
                <a:cubicBezTo>
                  <a:pt x="4129734" y="567843"/>
                  <a:pt x="4123409" y="566166"/>
                  <a:pt x="4115332" y="562814"/>
                </a:cubicBezTo>
                <a:cubicBezTo>
                  <a:pt x="4107255" y="559461"/>
                  <a:pt x="4098797" y="555117"/>
                  <a:pt x="4089958" y="549783"/>
                </a:cubicBezTo>
                <a:cubicBezTo>
                  <a:pt x="4081118" y="544449"/>
                  <a:pt x="4073194" y="538887"/>
                  <a:pt x="4066184" y="533096"/>
                </a:cubicBezTo>
                <a:lnTo>
                  <a:pt x="4073498" y="515265"/>
                </a:lnTo>
                <a:cubicBezTo>
                  <a:pt x="4081728" y="517703"/>
                  <a:pt x="4090186" y="519532"/>
                  <a:pt x="4098873" y="520751"/>
                </a:cubicBezTo>
                <a:cubicBezTo>
                  <a:pt x="4107560" y="521970"/>
                  <a:pt x="4116476" y="522580"/>
                  <a:pt x="4125620" y="522580"/>
                </a:cubicBezTo>
                <a:cubicBezTo>
                  <a:pt x="4149089" y="522580"/>
                  <a:pt x="4169434" y="516408"/>
                  <a:pt x="4186656" y="504063"/>
                </a:cubicBezTo>
                <a:cubicBezTo>
                  <a:pt x="4203876" y="491719"/>
                  <a:pt x="4216145" y="474422"/>
                  <a:pt x="4223460" y="452171"/>
                </a:cubicBezTo>
                <a:lnTo>
                  <a:pt x="4223003" y="448971"/>
                </a:lnTo>
                <a:cubicBezTo>
                  <a:pt x="4214164" y="457810"/>
                  <a:pt x="4204486" y="464744"/>
                  <a:pt x="4193971" y="469773"/>
                </a:cubicBezTo>
                <a:cubicBezTo>
                  <a:pt x="4183456" y="474803"/>
                  <a:pt x="4172863" y="477317"/>
                  <a:pt x="4162195" y="477317"/>
                </a:cubicBezTo>
                <a:cubicBezTo>
                  <a:pt x="4143602" y="477317"/>
                  <a:pt x="4129200" y="471831"/>
                  <a:pt x="4118990" y="460858"/>
                </a:cubicBezTo>
                <a:cubicBezTo>
                  <a:pt x="4108778" y="449885"/>
                  <a:pt x="4103674" y="434798"/>
                  <a:pt x="4103674" y="415595"/>
                </a:cubicBezTo>
                <a:cubicBezTo>
                  <a:pt x="4103674" y="399136"/>
                  <a:pt x="4106798" y="382905"/>
                  <a:pt x="4113046" y="366903"/>
                </a:cubicBezTo>
                <a:cubicBezTo>
                  <a:pt x="4119294" y="350901"/>
                  <a:pt x="4127600" y="338176"/>
                  <a:pt x="4137964" y="328727"/>
                </a:cubicBezTo>
                <a:cubicBezTo>
                  <a:pt x="4148022" y="318974"/>
                  <a:pt x="4158538" y="314097"/>
                  <a:pt x="4169510" y="314097"/>
                </a:cubicBezTo>
                <a:close/>
                <a:moveTo>
                  <a:pt x="5953810" y="308610"/>
                </a:moveTo>
                <a:cubicBezTo>
                  <a:pt x="5955333" y="314402"/>
                  <a:pt x="5957390" y="321336"/>
                  <a:pt x="5959982" y="329413"/>
                </a:cubicBezTo>
                <a:cubicBezTo>
                  <a:pt x="5962572" y="337490"/>
                  <a:pt x="5965316" y="345491"/>
                  <a:pt x="5968212" y="353416"/>
                </a:cubicBezTo>
                <a:cubicBezTo>
                  <a:pt x="5971106" y="361341"/>
                  <a:pt x="5973622" y="368504"/>
                  <a:pt x="5975755" y="374904"/>
                </a:cubicBezTo>
                <a:cubicBezTo>
                  <a:pt x="5979717" y="385877"/>
                  <a:pt x="5982994" y="396774"/>
                  <a:pt x="5985585" y="407594"/>
                </a:cubicBezTo>
                <a:cubicBezTo>
                  <a:pt x="5988176" y="418415"/>
                  <a:pt x="5989471" y="428549"/>
                  <a:pt x="5989471" y="437998"/>
                </a:cubicBezTo>
                <a:cubicBezTo>
                  <a:pt x="5989471" y="461772"/>
                  <a:pt x="5984900" y="483642"/>
                  <a:pt x="5975755" y="503606"/>
                </a:cubicBezTo>
                <a:cubicBezTo>
                  <a:pt x="5966611" y="523571"/>
                  <a:pt x="5954114" y="539344"/>
                  <a:pt x="5938265" y="550926"/>
                </a:cubicBezTo>
                <a:cubicBezTo>
                  <a:pt x="5922110" y="562204"/>
                  <a:pt x="5904127" y="567843"/>
                  <a:pt x="5884316" y="567843"/>
                </a:cubicBezTo>
                <a:cubicBezTo>
                  <a:pt x="5880353" y="567843"/>
                  <a:pt x="5875018" y="566395"/>
                  <a:pt x="5868314" y="563499"/>
                </a:cubicBezTo>
                <a:cubicBezTo>
                  <a:pt x="5861607" y="560604"/>
                  <a:pt x="5854216" y="556565"/>
                  <a:pt x="5846140" y="551384"/>
                </a:cubicBezTo>
                <a:cubicBezTo>
                  <a:pt x="5838062" y="546202"/>
                  <a:pt x="5830366" y="540563"/>
                  <a:pt x="5823050" y="534467"/>
                </a:cubicBezTo>
                <a:lnTo>
                  <a:pt x="5829908" y="516636"/>
                </a:lnTo>
                <a:cubicBezTo>
                  <a:pt x="5838138" y="518770"/>
                  <a:pt x="5846062" y="520294"/>
                  <a:pt x="5853683" y="521208"/>
                </a:cubicBezTo>
                <a:cubicBezTo>
                  <a:pt x="5861302" y="522123"/>
                  <a:pt x="5868465" y="522580"/>
                  <a:pt x="5875171" y="522580"/>
                </a:cubicBezTo>
                <a:cubicBezTo>
                  <a:pt x="5897726" y="522580"/>
                  <a:pt x="5916928" y="516560"/>
                  <a:pt x="5932778" y="504521"/>
                </a:cubicBezTo>
                <a:cubicBezTo>
                  <a:pt x="5948628" y="492481"/>
                  <a:pt x="5960210" y="475031"/>
                  <a:pt x="5967526" y="452171"/>
                </a:cubicBezTo>
                <a:cubicBezTo>
                  <a:pt x="5965392" y="447599"/>
                  <a:pt x="5963106" y="442951"/>
                  <a:pt x="5960668" y="438227"/>
                </a:cubicBezTo>
                <a:cubicBezTo>
                  <a:pt x="5958229" y="433502"/>
                  <a:pt x="5955486" y="428702"/>
                  <a:pt x="5952438" y="423825"/>
                </a:cubicBezTo>
                <a:cubicBezTo>
                  <a:pt x="5943294" y="408585"/>
                  <a:pt x="5935522" y="394945"/>
                  <a:pt x="5929121" y="382905"/>
                </a:cubicBezTo>
                <a:cubicBezTo>
                  <a:pt x="5922720" y="370866"/>
                  <a:pt x="5919520" y="360274"/>
                  <a:pt x="5919520" y="351130"/>
                </a:cubicBezTo>
                <a:cubicBezTo>
                  <a:pt x="5919520" y="342596"/>
                  <a:pt x="5922644" y="334671"/>
                  <a:pt x="5928892" y="327356"/>
                </a:cubicBezTo>
                <a:cubicBezTo>
                  <a:pt x="5935140" y="320040"/>
                  <a:pt x="5943446" y="313792"/>
                  <a:pt x="5953810" y="308610"/>
                </a:cubicBezTo>
                <a:close/>
                <a:moveTo>
                  <a:pt x="5782360" y="308610"/>
                </a:moveTo>
                <a:cubicBezTo>
                  <a:pt x="5783883" y="314402"/>
                  <a:pt x="5785940" y="321336"/>
                  <a:pt x="5788532" y="329413"/>
                </a:cubicBezTo>
                <a:cubicBezTo>
                  <a:pt x="5791122" y="337490"/>
                  <a:pt x="5793866" y="345491"/>
                  <a:pt x="5796762" y="353416"/>
                </a:cubicBezTo>
                <a:cubicBezTo>
                  <a:pt x="5799656" y="361341"/>
                  <a:pt x="5802172" y="368504"/>
                  <a:pt x="5804305" y="374904"/>
                </a:cubicBezTo>
                <a:cubicBezTo>
                  <a:pt x="5808267" y="385877"/>
                  <a:pt x="5811544" y="396774"/>
                  <a:pt x="5814135" y="407594"/>
                </a:cubicBezTo>
                <a:cubicBezTo>
                  <a:pt x="5816726" y="418415"/>
                  <a:pt x="5818021" y="428549"/>
                  <a:pt x="5818021" y="437998"/>
                </a:cubicBezTo>
                <a:cubicBezTo>
                  <a:pt x="5818021" y="461772"/>
                  <a:pt x="5813450" y="483642"/>
                  <a:pt x="5804305" y="503606"/>
                </a:cubicBezTo>
                <a:cubicBezTo>
                  <a:pt x="5795161" y="523571"/>
                  <a:pt x="5782664" y="539344"/>
                  <a:pt x="5766815" y="550926"/>
                </a:cubicBezTo>
                <a:cubicBezTo>
                  <a:pt x="5750660" y="562204"/>
                  <a:pt x="5732677" y="567843"/>
                  <a:pt x="5712866" y="567843"/>
                </a:cubicBezTo>
                <a:cubicBezTo>
                  <a:pt x="5708903" y="567843"/>
                  <a:pt x="5703568" y="566395"/>
                  <a:pt x="5696864" y="563499"/>
                </a:cubicBezTo>
                <a:cubicBezTo>
                  <a:pt x="5690157" y="560604"/>
                  <a:pt x="5682766" y="556565"/>
                  <a:pt x="5674690" y="551384"/>
                </a:cubicBezTo>
                <a:cubicBezTo>
                  <a:pt x="5666612" y="546202"/>
                  <a:pt x="5658916" y="540563"/>
                  <a:pt x="5651600" y="534467"/>
                </a:cubicBezTo>
                <a:lnTo>
                  <a:pt x="5658458" y="516636"/>
                </a:lnTo>
                <a:cubicBezTo>
                  <a:pt x="5666688" y="518770"/>
                  <a:pt x="5674612" y="520294"/>
                  <a:pt x="5682233" y="521208"/>
                </a:cubicBezTo>
                <a:cubicBezTo>
                  <a:pt x="5689852" y="522123"/>
                  <a:pt x="5697015" y="522580"/>
                  <a:pt x="5703721" y="522580"/>
                </a:cubicBezTo>
                <a:cubicBezTo>
                  <a:pt x="5726276" y="522580"/>
                  <a:pt x="5745478" y="516560"/>
                  <a:pt x="5761328" y="504521"/>
                </a:cubicBezTo>
                <a:cubicBezTo>
                  <a:pt x="5777178" y="492481"/>
                  <a:pt x="5788760" y="475031"/>
                  <a:pt x="5796076" y="452171"/>
                </a:cubicBezTo>
                <a:cubicBezTo>
                  <a:pt x="5793942" y="447599"/>
                  <a:pt x="5791656" y="442951"/>
                  <a:pt x="5789218" y="438227"/>
                </a:cubicBezTo>
                <a:cubicBezTo>
                  <a:pt x="5786779" y="433502"/>
                  <a:pt x="5784036" y="428702"/>
                  <a:pt x="5780988" y="423825"/>
                </a:cubicBezTo>
                <a:cubicBezTo>
                  <a:pt x="5771844" y="408585"/>
                  <a:pt x="5764072" y="394945"/>
                  <a:pt x="5757671" y="382905"/>
                </a:cubicBezTo>
                <a:cubicBezTo>
                  <a:pt x="5751270" y="370866"/>
                  <a:pt x="5748070" y="360274"/>
                  <a:pt x="5748070" y="351130"/>
                </a:cubicBezTo>
                <a:cubicBezTo>
                  <a:pt x="5748070" y="342596"/>
                  <a:pt x="5751194" y="334671"/>
                  <a:pt x="5757442" y="327356"/>
                </a:cubicBezTo>
                <a:cubicBezTo>
                  <a:pt x="5763690" y="320040"/>
                  <a:pt x="5771996" y="313792"/>
                  <a:pt x="5782360" y="308610"/>
                </a:cubicBezTo>
                <a:close/>
                <a:moveTo>
                  <a:pt x="141274" y="287579"/>
                </a:moveTo>
                <a:cubicBezTo>
                  <a:pt x="149504" y="287579"/>
                  <a:pt x="154686" y="291846"/>
                  <a:pt x="156819" y="300381"/>
                </a:cubicBezTo>
                <a:lnTo>
                  <a:pt x="149504" y="303581"/>
                </a:lnTo>
                <a:cubicBezTo>
                  <a:pt x="147980" y="302057"/>
                  <a:pt x="146151" y="301295"/>
                  <a:pt x="144018" y="301295"/>
                </a:cubicBezTo>
                <a:cubicBezTo>
                  <a:pt x="141579" y="301295"/>
                  <a:pt x="138684" y="302514"/>
                  <a:pt x="135331" y="304953"/>
                </a:cubicBezTo>
                <a:cubicBezTo>
                  <a:pt x="131978" y="307391"/>
                  <a:pt x="128854" y="310287"/>
                  <a:pt x="125958" y="313640"/>
                </a:cubicBezTo>
                <a:cubicBezTo>
                  <a:pt x="123063" y="316992"/>
                  <a:pt x="121310" y="320345"/>
                  <a:pt x="120700" y="323698"/>
                </a:cubicBezTo>
                <a:cubicBezTo>
                  <a:pt x="125882" y="326136"/>
                  <a:pt x="132435" y="327737"/>
                  <a:pt x="140360" y="328499"/>
                </a:cubicBezTo>
                <a:cubicBezTo>
                  <a:pt x="148285" y="329261"/>
                  <a:pt x="154228" y="331013"/>
                  <a:pt x="158191" y="333756"/>
                </a:cubicBezTo>
                <a:cubicBezTo>
                  <a:pt x="160934" y="335585"/>
                  <a:pt x="162306" y="338481"/>
                  <a:pt x="162306" y="342443"/>
                </a:cubicBezTo>
                <a:cubicBezTo>
                  <a:pt x="162306" y="346406"/>
                  <a:pt x="159410" y="351282"/>
                  <a:pt x="153619" y="357074"/>
                </a:cubicBezTo>
                <a:cubicBezTo>
                  <a:pt x="147828" y="362865"/>
                  <a:pt x="140817" y="367970"/>
                  <a:pt x="132588" y="372390"/>
                </a:cubicBezTo>
                <a:cubicBezTo>
                  <a:pt x="124358" y="376809"/>
                  <a:pt x="116586" y="379019"/>
                  <a:pt x="109270" y="379019"/>
                </a:cubicBezTo>
                <a:cubicBezTo>
                  <a:pt x="105308" y="379019"/>
                  <a:pt x="102565" y="378105"/>
                  <a:pt x="101041" y="376276"/>
                </a:cubicBezTo>
                <a:cubicBezTo>
                  <a:pt x="99517" y="374447"/>
                  <a:pt x="98755" y="372314"/>
                  <a:pt x="98755" y="369875"/>
                </a:cubicBezTo>
                <a:cubicBezTo>
                  <a:pt x="106680" y="369266"/>
                  <a:pt x="114376" y="367589"/>
                  <a:pt x="121843" y="364846"/>
                </a:cubicBezTo>
                <a:cubicBezTo>
                  <a:pt x="129311" y="362103"/>
                  <a:pt x="135636" y="358902"/>
                  <a:pt x="140817" y="355245"/>
                </a:cubicBezTo>
                <a:cubicBezTo>
                  <a:pt x="143256" y="353721"/>
                  <a:pt x="145313" y="352121"/>
                  <a:pt x="146990" y="350444"/>
                </a:cubicBezTo>
                <a:cubicBezTo>
                  <a:pt x="148666" y="348768"/>
                  <a:pt x="149961" y="347015"/>
                  <a:pt x="150876" y="345186"/>
                </a:cubicBezTo>
                <a:cubicBezTo>
                  <a:pt x="136550" y="344882"/>
                  <a:pt x="125425" y="343434"/>
                  <a:pt x="117500" y="340843"/>
                </a:cubicBezTo>
                <a:cubicBezTo>
                  <a:pt x="109575" y="338252"/>
                  <a:pt x="105613" y="332385"/>
                  <a:pt x="105613" y="323241"/>
                </a:cubicBezTo>
                <a:cubicBezTo>
                  <a:pt x="105613" y="318364"/>
                  <a:pt x="107442" y="313182"/>
                  <a:pt x="111099" y="307696"/>
                </a:cubicBezTo>
                <a:cubicBezTo>
                  <a:pt x="114757" y="302210"/>
                  <a:pt x="119329" y="297485"/>
                  <a:pt x="124815" y="293523"/>
                </a:cubicBezTo>
                <a:cubicBezTo>
                  <a:pt x="130302" y="289560"/>
                  <a:pt x="135788" y="287579"/>
                  <a:pt x="141274" y="287579"/>
                </a:cubicBezTo>
                <a:close/>
                <a:moveTo>
                  <a:pt x="1777898" y="283922"/>
                </a:moveTo>
                <a:cubicBezTo>
                  <a:pt x="1794052" y="289408"/>
                  <a:pt x="1809292" y="298095"/>
                  <a:pt x="1823618" y="309982"/>
                </a:cubicBezTo>
                <a:cubicBezTo>
                  <a:pt x="1837944" y="321869"/>
                  <a:pt x="1849373" y="335585"/>
                  <a:pt x="1857908" y="351130"/>
                </a:cubicBezTo>
                <a:cubicBezTo>
                  <a:pt x="1866442" y="366675"/>
                  <a:pt x="1870710" y="381000"/>
                  <a:pt x="1870710" y="394107"/>
                </a:cubicBezTo>
                <a:cubicBezTo>
                  <a:pt x="1870710" y="398374"/>
                  <a:pt x="1869719" y="404013"/>
                  <a:pt x="1867738" y="411023"/>
                </a:cubicBezTo>
                <a:cubicBezTo>
                  <a:pt x="1865757" y="418034"/>
                  <a:pt x="1863089" y="425273"/>
                  <a:pt x="1859737" y="432740"/>
                </a:cubicBezTo>
                <a:cubicBezTo>
                  <a:pt x="1856384" y="440208"/>
                  <a:pt x="1852879" y="446837"/>
                  <a:pt x="1849221" y="452628"/>
                </a:cubicBezTo>
                <a:cubicBezTo>
                  <a:pt x="1845564" y="458420"/>
                  <a:pt x="1842058" y="462382"/>
                  <a:pt x="1838706" y="464516"/>
                </a:cubicBezTo>
                <a:cubicBezTo>
                  <a:pt x="1832914" y="468478"/>
                  <a:pt x="1825980" y="471602"/>
                  <a:pt x="1817903" y="473888"/>
                </a:cubicBezTo>
                <a:cubicBezTo>
                  <a:pt x="1809826" y="476174"/>
                  <a:pt x="1801215" y="477317"/>
                  <a:pt x="1792071" y="477317"/>
                </a:cubicBezTo>
                <a:cubicBezTo>
                  <a:pt x="1775002" y="477317"/>
                  <a:pt x="1760982" y="471755"/>
                  <a:pt x="1750009" y="460629"/>
                </a:cubicBezTo>
                <a:cubicBezTo>
                  <a:pt x="1739036" y="449504"/>
                  <a:pt x="1733550" y="434950"/>
                  <a:pt x="1733550" y="416967"/>
                </a:cubicBezTo>
                <a:cubicBezTo>
                  <a:pt x="1733550" y="403860"/>
                  <a:pt x="1736902" y="390525"/>
                  <a:pt x="1743608" y="376962"/>
                </a:cubicBezTo>
                <a:cubicBezTo>
                  <a:pt x="1750314" y="363398"/>
                  <a:pt x="1761286" y="349301"/>
                  <a:pt x="1776526" y="334671"/>
                </a:cubicBezTo>
                <a:cubicBezTo>
                  <a:pt x="1771650" y="331623"/>
                  <a:pt x="1768373" y="328041"/>
                  <a:pt x="1766697" y="323927"/>
                </a:cubicBezTo>
                <a:cubicBezTo>
                  <a:pt x="1765020" y="319812"/>
                  <a:pt x="1764182" y="315621"/>
                  <a:pt x="1764182" y="311354"/>
                </a:cubicBezTo>
                <a:cubicBezTo>
                  <a:pt x="1764182" y="305562"/>
                  <a:pt x="1765478" y="300000"/>
                  <a:pt x="1768068" y="294666"/>
                </a:cubicBezTo>
                <a:cubicBezTo>
                  <a:pt x="1770659" y="289332"/>
                  <a:pt x="1773936" y="285750"/>
                  <a:pt x="1777898" y="283922"/>
                </a:cubicBezTo>
                <a:close/>
                <a:moveTo>
                  <a:pt x="4511116" y="279350"/>
                </a:moveTo>
                <a:cubicBezTo>
                  <a:pt x="4513554" y="286970"/>
                  <a:pt x="4516526" y="295275"/>
                  <a:pt x="4520030" y="304267"/>
                </a:cubicBezTo>
                <a:cubicBezTo>
                  <a:pt x="4523536" y="313259"/>
                  <a:pt x="4527042" y="322174"/>
                  <a:pt x="4530546" y="331013"/>
                </a:cubicBezTo>
                <a:cubicBezTo>
                  <a:pt x="4534052" y="339852"/>
                  <a:pt x="4537024" y="347472"/>
                  <a:pt x="4539462" y="353873"/>
                </a:cubicBezTo>
                <a:cubicBezTo>
                  <a:pt x="4543728" y="364846"/>
                  <a:pt x="4547386" y="375057"/>
                  <a:pt x="4550434" y="384506"/>
                </a:cubicBezTo>
                <a:cubicBezTo>
                  <a:pt x="4553482" y="393954"/>
                  <a:pt x="4555006" y="402641"/>
                  <a:pt x="4555006" y="410566"/>
                </a:cubicBezTo>
                <a:cubicBezTo>
                  <a:pt x="4555006" y="413309"/>
                  <a:pt x="4554244" y="417576"/>
                  <a:pt x="4552720" y="423368"/>
                </a:cubicBezTo>
                <a:cubicBezTo>
                  <a:pt x="4551197" y="429159"/>
                  <a:pt x="4549216" y="435255"/>
                  <a:pt x="4546776" y="441656"/>
                </a:cubicBezTo>
                <a:cubicBezTo>
                  <a:pt x="4544338" y="448056"/>
                  <a:pt x="4541748" y="454000"/>
                  <a:pt x="4539004" y="459486"/>
                </a:cubicBezTo>
                <a:cubicBezTo>
                  <a:pt x="4528032" y="464973"/>
                  <a:pt x="4515154" y="469316"/>
                  <a:pt x="4500372" y="472517"/>
                </a:cubicBezTo>
                <a:cubicBezTo>
                  <a:pt x="4485588" y="475717"/>
                  <a:pt x="4470120" y="477317"/>
                  <a:pt x="4453966" y="477317"/>
                </a:cubicBezTo>
                <a:cubicBezTo>
                  <a:pt x="4414341" y="477317"/>
                  <a:pt x="4394530" y="466192"/>
                  <a:pt x="4394530" y="443942"/>
                </a:cubicBezTo>
                <a:cubicBezTo>
                  <a:pt x="4394530" y="437846"/>
                  <a:pt x="4395596" y="431750"/>
                  <a:pt x="4397730" y="425654"/>
                </a:cubicBezTo>
                <a:cubicBezTo>
                  <a:pt x="4399864" y="419558"/>
                  <a:pt x="4402759" y="414681"/>
                  <a:pt x="4406416" y="411023"/>
                </a:cubicBezTo>
                <a:cubicBezTo>
                  <a:pt x="4414036" y="417119"/>
                  <a:pt x="4422724" y="421691"/>
                  <a:pt x="4432478" y="424739"/>
                </a:cubicBezTo>
                <a:cubicBezTo>
                  <a:pt x="4442230" y="427787"/>
                  <a:pt x="4454270" y="429311"/>
                  <a:pt x="4468596" y="429311"/>
                </a:cubicBezTo>
                <a:cubicBezTo>
                  <a:pt x="4488713" y="429311"/>
                  <a:pt x="4508982" y="426111"/>
                  <a:pt x="4529404" y="419710"/>
                </a:cubicBezTo>
                <a:cubicBezTo>
                  <a:pt x="4525136" y="411785"/>
                  <a:pt x="4521098" y="404394"/>
                  <a:pt x="4517288" y="397536"/>
                </a:cubicBezTo>
                <a:cubicBezTo>
                  <a:pt x="4513478" y="390678"/>
                  <a:pt x="4509896" y="384506"/>
                  <a:pt x="4506543" y="379019"/>
                </a:cubicBezTo>
                <a:cubicBezTo>
                  <a:pt x="4499838" y="368656"/>
                  <a:pt x="4494352" y="359893"/>
                  <a:pt x="4490084" y="352730"/>
                </a:cubicBezTo>
                <a:cubicBezTo>
                  <a:pt x="4485817" y="345567"/>
                  <a:pt x="4482693" y="339395"/>
                  <a:pt x="4480712" y="334214"/>
                </a:cubicBezTo>
                <a:cubicBezTo>
                  <a:pt x="4478730" y="329032"/>
                  <a:pt x="4477740" y="324308"/>
                  <a:pt x="4477740" y="320040"/>
                </a:cubicBezTo>
                <a:cubicBezTo>
                  <a:pt x="4477740" y="310896"/>
                  <a:pt x="4480940" y="302591"/>
                  <a:pt x="4487341" y="295123"/>
                </a:cubicBezTo>
                <a:cubicBezTo>
                  <a:pt x="4493742" y="287655"/>
                  <a:pt x="4501666" y="282398"/>
                  <a:pt x="4511116" y="279350"/>
                </a:cubicBezTo>
                <a:close/>
                <a:moveTo>
                  <a:pt x="1110538" y="268377"/>
                </a:moveTo>
                <a:cubicBezTo>
                  <a:pt x="1112977" y="271120"/>
                  <a:pt x="1116558" y="274854"/>
                  <a:pt x="1121283" y="279578"/>
                </a:cubicBezTo>
                <a:cubicBezTo>
                  <a:pt x="1126007" y="284303"/>
                  <a:pt x="1131874" y="289865"/>
                  <a:pt x="1138885" y="296266"/>
                </a:cubicBezTo>
                <a:cubicBezTo>
                  <a:pt x="1135227" y="301448"/>
                  <a:pt x="1131112" y="306705"/>
                  <a:pt x="1126540" y="312039"/>
                </a:cubicBezTo>
                <a:cubicBezTo>
                  <a:pt x="1121968" y="317373"/>
                  <a:pt x="1116939" y="322784"/>
                  <a:pt x="1111453" y="328270"/>
                </a:cubicBezTo>
                <a:cubicBezTo>
                  <a:pt x="1104747" y="322784"/>
                  <a:pt x="1098804" y="317678"/>
                  <a:pt x="1093622" y="312954"/>
                </a:cubicBezTo>
                <a:cubicBezTo>
                  <a:pt x="1088440" y="308229"/>
                  <a:pt x="1083868" y="303734"/>
                  <a:pt x="1079906" y="299466"/>
                </a:cubicBezTo>
                <a:cubicBezTo>
                  <a:pt x="1084783" y="294894"/>
                  <a:pt x="1089812" y="289941"/>
                  <a:pt x="1094994" y="284607"/>
                </a:cubicBezTo>
                <a:cubicBezTo>
                  <a:pt x="1100175" y="279273"/>
                  <a:pt x="1105357" y="273863"/>
                  <a:pt x="1110538" y="268377"/>
                </a:cubicBezTo>
                <a:close/>
                <a:moveTo>
                  <a:pt x="2772384" y="262890"/>
                </a:moveTo>
                <a:cubicBezTo>
                  <a:pt x="2772688" y="288189"/>
                  <a:pt x="2772993" y="313487"/>
                  <a:pt x="2773298" y="338786"/>
                </a:cubicBezTo>
                <a:cubicBezTo>
                  <a:pt x="2773603" y="364084"/>
                  <a:pt x="2773755" y="389382"/>
                  <a:pt x="2773755" y="414681"/>
                </a:cubicBezTo>
                <a:cubicBezTo>
                  <a:pt x="2781070" y="418796"/>
                  <a:pt x="2788766" y="421882"/>
                  <a:pt x="2796844" y="423939"/>
                </a:cubicBezTo>
                <a:lnTo>
                  <a:pt x="2820757" y="426847"/>
                </a:lnTo>
                <a:lnTo>
                  <a:pt x="2839288" y="425996"/>
                </a:lnTo>
                <a:cubicBezTo>
                  <a:pt x="2846755" y="425311"/>
                  <a:pt x="2854223" y="424282"/>
                  <a:pt x="2861690" y="422910"/>
                </a:cubicBezTo>
                <a:cubicBezTo>
                  <a:pt x="2876626" y="420167"/>
                  <a:pt x="2888817" y="416662"/>
                  <a:pt x="2898266" y="412395"/>
                </a:cubicBezTo>
                <a:cubicBezTo>
                  <a:pt x="2895523" y="405384"/>
                  <a:pt x="2892094" y="397612"/>
                  <a:pt x="2887979" y="389078"/>
                </a:cubicBezTo>
                <a:cubicBezTo>
                  <a:pt x="2883864" y="380543"/>
                  <a:pt x="2880283" y="373076"/>
                  <a:pt x="2877235" y="366675"/>
                </a:cubicBezTo>
                <a:cubicBezTo>
                  <a:pt x="2874187" y="359969"/>
                  <a:pt x="2871749" y="354254"/>
                  <a:pt x="2869920" y="349530"/>
                </a:cubicBezTo>
                <a:cubicBezTo>
                  <a:pt x="2868091" y="344805"/>
                  <a:pt x="2867176" y="340614"/>
                  <a:pt x="2867176" y="336957"/>
                </a:cubicBezTo>
                <a:cubicBezTo>
                  <a:pt x="2867176" y="329642"/>
                  <a:pt x="2870834" y="321869"/>
                  <a:pt x="2878150" y="313640"/>
                </a:cubicBezTo>
                <a:cubicBezTo>
                  <a:pt x="2885465" y="305410"/>
                  <a:pt x="2894304" y="298552"/>
                  <a:pt x="2904667" y="293066"/>
                </a:cubicBezTo>
                <a:cubicBezTo>
                  <a:pt x="2906496" y="300990"/>
                  <a:pt x="2908553" y="310363"/>
                  <a:pt x="2910839" y="321183"/>
                </a:cubicBezTo>
                <a:cubicBezTo>
                  <a:pt x="2913125" y="332004"/>
                  <a:pt x="2915487" y="343815"/>
                  <a:pt x="2917926" y="356616"/>
                </a:cubicBezTo>
                <a:cubicBezTo>
                  <a:pt x="2919754" y="366370"/>
                  <a:pt x="2921126" y="374600"/>
                  <a:pt x="2922041" y="381305"/>
                </a:cubicBezTo>
                <a:cubicBezTo>
                  <a:pt x="2922955" y="388011"/>
                  <a:pt x="2923412" y="393192"/>
                  <a:pt x="2923412" y="396850"/>
                </a:cubicBezTo>
                <a:cubicBezTo>
                  <a:pt x="2923412" y="403251"/>
                  <a:pt x="2921736" y="411252"/>
                  <a:pt x="2918383" y="420853"/>
                </a:cubicBezTo>
                <a:cubicBezTo>
                  <a:pt x="2915030" y="430454"/>
                  <a:pt x="2910915" y="439979"/>
                  <a:pt x="2906039" y="449428"/>
                </a:cubicBezTo>
                <a:cubicBezTo>
                  <a:pt x="2885236" y="462001"/>
                  <a:pt x="2863319" y="469859"/>
                  <a:pt x="2840288" y="473002"/>
                </a:cubicBezTo>
                <a:lnTo>
                  <a:pt x="2823564" y="474125"/>
                </a:lnTo>
                <a:lnTo>
                  <a:pt x="2822218" y="474574"/>
                </a:lnTo>
                <a:lnTo>
                  <a:pt x="2819985" y="474366"/>
                </a:lnTo>
                <a:lnTo>
                  <a:pt x="2816885" y="474574"/>
                </a:lnTo>
                <a:lnTo>
                  <a:pt x="2814815" y="473884"/>
                </a:lnTo>
                <a:lnTo>
                  <a:pt x="2797072" y="472231"/>
                </a:lnTo>
                <a:cubicBezTo>
                  <a:pt x="2789605" y="470669"/>
                  <a:pt x="2783052" y="468326"/>
                  <a:pt x="2777413" y="465201"/>
                </a:cubicBezTo>
                <a:cubicBezTo>
                  <a:pt x="2766135" y="458953"/>
                  <a:pt x="2759430" y="450190"/>
                  <a:pt x="2757296" y="438912"/>
                </a:cubicBezTo>
                <a:lnTo>
                  <a:pt x="2754096" y="424282"/>
                </a:lnTo>
                <a:lnTo>
                  <a:pt x="2736265" y="459944"/>
                </a:lnTo>
                <a:cubicBezTo>
                  <a:pt x="2728340" y="459029"/>
                  <a:pt x="2721482" y="458191"/>
                  <a:pt x="2715691" y="457429"/>
                </a:cubicBezTo>
                <a:cubicBezTo>
                  <a:pt x="2709900" y="456667"/>
                  <a:pt x="2704642" y="455753"/>
                  <a:pt x="2699918" y="454686"/>
                </a:cubicBezTo>
                <a:cubicBezTo>
                  <a:pt x="2695193" y="453619"/>
                  <a:pt x="2690545" y="452171"/>
                  <a:pt x="2685973" y="450342"/>
                </a:cubicBezTo>
                <a:cubicBezTo>
                  <a:pt x="2678962" y="447904"/>
                  <a:pt x="2671800" y="444551"/>
                  <a:pt x="2664485" y="440284"/>
                </a:cubicBezTo>
                <a:cubicBezTo>
                  <a:pt x="2657170" y="436017"/>
                  <a:pt x="2650997" y="431597"/>
                  <a:pt x="2645968" y="427025"/>
                </a:cubicBezTo>
                <a:cubicBezTo>
                  <a:pt x="2640939" y="422453"/>
                  <a:pt x="2638424" y="418491"/>
                  <a:pt x="2638424" y="415138"/>
                </a:cubicBezTo>
                <a:cubicBezTo>
                  <a:pt x="2638424" y="412395"/>
                  <a:pt x="2639415" y="407899"/>
                  <a:pt x="2641396" y="401651"/>
                </a:cubicBezTo>
                <a:cubicBezTo>
                  <a:pt x="2643377" y="395402"/>
                  <a:pt x="2645739" y="388925"/>
                  <a:pt x="2648483" y="382220"/>
                </a:cubicBezTo>
                <a:cubicBezTo>
                  <a:pt x="2651226" y="375514"/>
                  <a:pt x="2653512" y="370485"/>
                  <a:pt x="2655341" y="367132"/>
                </a:cubicBezTo>
                <a:cubicBezTo>
                  <a:pt x="2658084" y="361646"/>
                  <a:pt x="2663265" y="355550"/>
                  <a:pt x="2670886" y="348844"/>
                </a:cubicBezTo>
                <a:cubicBezTo>
                  <a:pt x="2679115" y="341224"/>
                  <a:pt x="2688945" y="333756"/>
                  <a:pt x="2700375" y="326441"/>
                </a:cubicBezTo>
                <a:cubicBezTo>
                  <a:pt x="2711805" y="319126"/>
                  <a:pt x="2722244" y="313487"/>
                  <a:pt x="2731693" y="309525"/>
                </a:cubicBezTo>
                <a:lnTo>
                  <a:pt x="2729407" y="293066"/>
                </a:lnTo>
                <a:cubicBezTo>
                  <a:pt x="2736112" y="287884"/>
                  <a:pt x="2741752" y="283617"/>
                  <a:pt x="2746323" y="280264"/>
                </a:cubicBezTo>
                <a:cubicBezTo>
                  <a:pt x="2750895" y="276911"/>
                  <a:pt x="2755239" y="273863"/>
                  <a:pt x="2759354" y="271120"/>
                </a:cubicBezTo>
                <a:cubicBezTo>
                  <a:pt x="2763468" y="268377"/>
                  <a:pt x="2767812" y="265634"/>
                  <a:pt x="2772384" y="262890"/>
                </a:cubicBezTo>
                <a:close/>
                <a:moveTo>
                  <a:pt x="1174089" y="261519"/>
                </a:moveTo>
                <a:cubicBezTo>
                  <a:pt x="1176528" y="264262"/>
                  <a:pt x="1180185" y="267920"/>
                  <a:pt x="1185062" y="272492"/>
                </a:cubicBezTo>
                <a:cubicBezTo>
                  <a:pt x="1189939" y="277064"/>
                  <a:pt x="1195882" y="282702"/>
                  <a:pt x="1202893" y="289408"/>
                </a:cubicBezTo>
                <a:cubicBezTo>
                  <a:pt x="1195273" y="300076"/>
                  <a:pt x="1185976" y="310744"/>
                  <a:pt x="1175004" y="321412"/>
                </a:cubicBezTo>
                <a:cubicBezTo>
                  <a:pt x="1168603" y="316230"/>
                  <a:pt x="1162812" y="311354"/>
                  <a:pt x="1157630" y="306782"/>
                </a:cubicBezTo>
                <a:cubicBezTo>
                  <a:pt x="1152448" y="302210"/>
                  <a:pt x="1147876" y="297638"/>
                  <a:pt x="1143914" y="293066"/>
                </a:cubicBezTo>
                <a:cubicBezTo>
                  <a:pt x="1148181" y="289103"/>
                  <a:pt x="1152830" y="284455"/>
                  <a:pt x="1157859" y="279121"/>
                </a:cubicBezTo>
                <a:cubicBezTo>
                  <a:pt x="1162888" y="273787"/>
                  <a:pt x="1168298" y="267920"/>
                  <a:pt x="1174089" y="261519"/>
                </a:cubicBezTo>
                <a:close/>
                <a:moveTo>
                  <a:pt x="3238347" y="252375"/>
                </a:moveTo>
                <a:cubicBezTo>
                  <a:pt x="3242309" y="256337"/>
                  <a:pt x="3246957" y="260985"/>
                  <a:pt x="3252292" y="266319"/>
                </a:cubicBezTo>
                <a:cubicBezTo>
                  <a:pt x="3257626" y="271653"/>
                  <a:pt x="3263645" y="277521"/>
                  <a:pt x="3270351" y="283922"/>
                </a:cubicBezTo>
                <a:cubicBezTo>
                  <a:pt x="3266693" y="289103"/>
                  <a:pt x="3262274" y="294666"/>
                  <a:pt x="3257092" y="300609"/>
                </a:cubicBezTo>
                <a:cubicBezTo>
                  <a:pt x="3251910" y="306553"/>
                  <a:pt x="3245967" y="312878"/>
                  <a:pt x="3239261" y="319583"/>
                </a:cubicBezTo>
                <a:cubicBezTo>
                  <a:pt x="3224326" y="307696"/>
                  <a:pt x="3212896" y="297028"/>
                  <a:pt x="3204972" y="287579"/>
                </a:cubicBezTo>
                <a:cubicBezTo>
                  <a:pt x="3212286" y="280264"/>
                  <a:pt x="3218688" y="273711"/>
                  <a:pt x="3224174" y="267920"/>
                </a:cubicBezTo>
                <a:cubicBezTo>
                  <a:pt x="3229660" y="262128"/>
                  <a:pt x="3234384" y="256947"/>
                  <a:pt x="3238347" y="252375"/>
                </a:cubicBezTo>
                <a:close/>
                <a:moveTo>
                  <a:pt x="3389985" y="229820"/>
                </a:moveTo>
                <a:cubicBezTo>
                  <a:pt x="3387851" y="229820"/>
                  <a:pt x="3385641" y="230658"/>
                  <a:pt x="3383355" y="232334"/>
                </a:cubicBezTo>
                <a:cubicBezTo>
                  <a:pt x="3381069" y="234011"/>
                  <a:pt x="3380079" y="236525"/>
                  <a:pt x="3380384" y="239878"/>
                </a:cubicBezTo>
                <a:cubicBezTo>
                  <a:pt x="3380383" y="242926"/>
                  <a:pt x="3381298" y="245745"/>
                  <a:pt x="3383127" y="248336"/>
                </a:cubicBezTo>
                <a:cubicBezTo>
                  <a:pt x="3384956" y="250927"/>
                  <a:pt x="3388004" y="252222"/>
                  <a:pt x="3392271" y="252222"/>
                </a:cubicBezTo>
                <a:cubicBezTo>
                  <a:pt x="3395319" y="252222"/>
                  <a:pt x="3398214" y="251156"/>
                  <a:pt x="3400958" y="249022"/>
                </a:cubicBezTo>
                <a:cubicBezTo>
                  <a:pt x="3403700" y="246888"/>
                  <a:pt x="3405072" y="244907"/>
                  <a:pt x="3405072" y="243078"/>
                </a:cubicBezTo>
                <a:cubicBezTo>
                  <a:pt x="3405072" y="240335"/>
                  <a:pt x="3403472" y="237440"/>
                  <a:pt x="3400272" y="234392"/>
                </a:cubicBezTo>
                <a:cubicBezTo>
                  <a:pt x="3397071" y="231344"/>
                  <a:pt x="3393642" y="229820"/>
                  <a:pt x="3389985" y="229820"/>
                </a:cubicBezTo>
                <a:close/>
                <a:moveTo>
                  <a:pt x="1304010" y="229820"/>
                </a:moveTo>
                <a:cubicBezTo>
                  <a:pt x="1301876" y="229820"/>
                  <a:pt x="1299667" y="230658"/>
                  <a:pt x="1297381" y="232334"/>
                </a:cubicBezTo>
                <a:cubicBezTo>
                  <a:pt x="1295095" y="234011"/>
                  <a:pt x="1294104" y="236525"/>
                  <a:pt x="1294409" y="239878"/>
                </a:cubicBezTo>
                <a:cubicBezTo>
                  <a:pt x="1294409" y="242926"/>
                  <a:pt x="1295323" y="245745"/>
                  <a:pt x="1297152" y="248336"/>
                </a:cubicBezTo>
                <a:cubicBezTo>
                  <a:pt x="1298981" y="250927"/>
                  <a:pt x="1302029" y="252222"/>
                  <a:pt x="1306296" y="252222"/>
                </a:cubicBezTo>
                <a:cubicBezTo>
                  <a:pt x="1309344" y="252222"/>
                  <a:pt x="1312240" y="251156"/>
                  <a:pt x="1314983" y="249022"/>
                </a:cubicBezTo>
                <a:cubicBezTo>
                  <a:pt x="1317726" y="246888"/>
                  <a:pt x="1319098" y="244907"/>
                  <a:pt x="1319098" y="243078"/>
                </a:cubicBezTo>
                <a:cubicBezTo>
                  <a:pt x="1319098" y="240335"/>
                  <a:pt x="1317498" y="237440"/>
                  <a:pt x="1314297" y="234392"/>
                </a:cubicBezTo>
                <a:cubicBezTo>
                  <a:pt x="1311097" y="231344"/>
                  <a:pt x="1307668" y="229820"/>
                  <a:pt x="1304010" y="229820"/>
                </a:cubicBezTo>
                <a:close/>
                <a:moveTo>
                  <a:pt x="3591305" y="220828"/>
                </a:moveTo>
                <a:lnTo>
                  <a:pt x="3591762" y="226314"/>
                </a:lnTo>
                <a:cubicBezTo>
                  <a:pt x="3591762" y="234239"/>
                  <a:pt x="3588257" y="240335"/>
                  <a:pt x="3581246" y="244602"/>
                </a:cubicBezTo>
                <a:cubicBezTo>
                  <a:pt x="3573322" y="248565"/>
                  <a:pt x="3563111" y="252984"/>
                  <a:pt x="3550614" y="257861"/>
                </a:cubicBezTo>
                <a:cubicBezTo>
                  <a:pt x="3538118" y="262738"/>
                  <a:pt x="3523487" y="268072"/>
                  <a:pt x="3506723" y="273863"/>
                </a:cubicBezTo>
                <a:lnTo>
                  <a:pt x="3509009" y="251918"/>
                </a:lnTo>
                <a:cubicBezTo>
                  <a:pt x="3529430" y="244602"/>
                  <a:pt x="3546194" y="238506"/>
                  <a:pt x="3559301" y="233630"/>
                </a:cubicBezTo>
                <a:cubicBezTo>
                  <a:pt x="3572408" y="228753"/>
                  <a:pt x="3583076" y="224486"/>
                  <a:pt x="3591305" y="220828"/>
                </a:cubicBezTo>
                <a:close/>
                <a:moveTo>
                  <a:pt x="5756300" y="213970"/>
                </a:moveTo>
                <a:cubicBezTo>
                  <a:pt x="5760262" y="217932"/>
                  <a:pt x="5764910" y="222581"/>
                  <a:pt x="5770244" y="227915"/>
                </a:cubicBezTo>
                <a:cubicBezTo>
                  <a:pt x="5775578" y="233249"/>
                  <a:pt x="5781598" y="239116"/>
                  <a:pt x="5788304" y="245517"/>
                </a:cubicBezTo>
                <a:cubicBezTo>
                  <a:pt x="5784646" y="250698"/>
                  <a:pt x="5780226" y="256261"/>
                  <a:pt x="5775044" y="262205"/>
                </a:cubicBezTo>
                <a:cubicBezTo>
                  <a:pt x="5769862" y="268148"/>
                  <a:pt x="5763918" y="274473"/>
                  <a:pt x="5757214" y="281178"/>
                </a:cubicBezTo>
                <a:cubicBezTo>
                  <a:pt x="5742278" y="269291"/>
                  <a:pt x="5730848" y="258623"/>
                  <a:pt x="5722924" y="249174"/>
                </a:cubicBezTo>
                <a:cubicBezTo>
                  <a:pt x="5730239" y="241859"/>
                  <a:pt x="5736640" y="235306"/>
                  <a:pt x="5742126" y="229515"/>
                </a:cubicBezTo>
                <a:cubicBezTo>
                  <a:pt x="5747612" y="223724"/>
                  <a:pt x="5752337" y="218542"/>
                  <a:pt x="5756300" y="213970"/>
                </a:cubicBezTo>
                <a:close/>
                <a:moveTo>
                  <a:pt x="3392271" y="211532"/>
                </a:moveTo>
                <a:cubicBezTo>
                  <a:pt x="3398976" y="211227"/>
                  <a:pt x="3404844" y="214046"/>
                  <a:pt x="3409873" y="219990"/>
                </a:cubicBezTo>
                <a:cubicBezTo>
                  <a:pt x="3414902" y="225933"/>
                  <a:pt x="3417416" y="233630"/>
                  <a:pt x="3417417" y="243078"/>
                </a:cubicBezTo>
                <a:cubicBezTo>
                  <a:pt x="3417416" y="250089"/>
                  <a:pt x="3414826" y="256185"/>
                  <a:pt x="3409644" y="261366"/>
                </a:cubicBezTo>
                <a:cubicBezTo>
                  <a:pt x="3404463" y="266548"/>
                  <a:pt x="3398519" y="269139"/>
                  <a:pt x="3391814" y="269139"/>
                </a:cubicBezTo>
                <a:cubicBezTo>
                  <a:pt x="3384803" y="269139"/>
                  <a:pt x="3379088" y="266624"/>
                  <a:pt x="3374668" y="261595"/>
                </a:cubicBezTo>
                <a:cubicBezTo>
                  <a:pt x="3370249" y="256566"/>
                  <a:pt x="3368039" y="250241"/>
                  <a:pt x="3368039" y="242621"/>
                </a:cubicBezTo>
                <a:cubicBezTo>
                  <a:pt x="3368039" y="233782"/>
                  <a:pt x="3370554" y="226391"/>
                  <a:pt x="3375583" y="220447"/>
                </a:cubicBezTo>
                <a:cubicBezTo>
                  <a:pt x="3380612" y="214503"/>
                  <a:pt x="3386175" y="211532"/>
                  <a:pt x="3392271" y="211532"/>
                </a:cubicBezTo>
                <a:close/>
                <a:moveTo>
                  <a:pt x="1306296" y="211532"/>
                </a:moveTo>
                <a:cubicBezTo>
                  <a:pt x="1313002" y="211227"/>
                  <a:pt x="1318869" y="214046"/>
                  <a:pt x="1323899" y="219990"/>
                </a:cubicBezTo>
                <a:cubicBezTo>
                  <a:pt x="1328928" y="225933"/>
                  <a:pt x="1331442" y="233630"/>
                  <a:pt x="1331442" y="243078"/>
                </a:cubicBezTo>
                <a:cubicBezTo>
                  <a:pt x="1331442" y="250089"/>
                  <a:pt x="1328852" y="256185"/>
                  <a:pt x="1323670" y="261366"/>
                </a:cubicBezTo>
                <a:cubicBezTo>
                  <a:pt x="1318488" y="266548"/>
                  <a:pt x="1312545" y="269139"/>
                  <a:pt x="1305839" y="269139"/>
                </a:cubicBezTo>
                <a:cubicBezTo>
                  <a:pt x="1298829" y="269139"/>
                  <a:pt x="1293114" y="266624"/>
                  <a:pt x="1288694" y="261595"/>
                </a:cubicBezTo>
                <a:cubicBezTo>
                  <a:pt x="1284274" y="256566"/>
                  <a:pt x="1282065" y="250241"/>
                  <a:pt x="1282065" y="242621"/>
                </a:cubicBezTo>
                <a:cubicBezTo>
                  <a:pt x="1282065" y="233782"/>
                  <a:pt x="1284579" y="226391"/>
                  <a:pt x="1289608" y="220447"/>
                </a:cubicBezTo>
                <a:cubicBezTo>
                  <a:pt x="1294638" y="214503"/>
                  <a:pt x="1300200" y="211532"/>
                  <a:pt x="1306296" y="211532"/>
                </a:cubicBezTo>
                <a:close/>
                <a:moveTo>
                  <a:pt x="171831" y="211303"/>
                </a:moveTo>
                <a:lnTo>
                  <a:pt x="172288" y="216789"/>
                </a:lnTo>
                <a:cubicBezTo>
                  <a:pt x="172288" y="224714"/>
                  <a:pt x="168783" y="230810"/>
                  <a:pt x="161772" y="235077"/>
                </a:cubicBezTo>
                <a:cubicBezTo>
                  <a:pt x="153848" y="239040"/>
                  <a:pt x="143637" y="243459"/>
                  <a:pt x="131140" y="248336"/>
                </a:cubicBezTo>
                <a:cubicBezTo>
                  <a:pt x="118643" y="253213"/>
                  <a:pt x="104013" y="258547"/>
                  <a:pt x="87249" y="264338"/>
                </a:cubicBezTo>
                <a:lnTo>
                  <a:pt x="89535" y="242393"/>
                </a:lnTo>
                <a:cubicBezTo>
                  <a:pt x="109956" y="235077"/>
                  <a:pt x="126720" y="228981"/>
                  <a:pt x="139827" y="224105"/>
                </a:cubicBezTo>
                <a:cubicBezTo>
                  <a:pt x="152933" y="219228"/>
                  <a:pt x="163601" y="214961"/>
                  <a:pt x="171831" y="211303"/>
                </a:cubicBezTo>
                <a:close/>
                <a:moveTo>
                  <a:pt x="4810505" y="201778"/>
                </a:moveTo>
                <a:lnTo>
                  <a:pt x="4810962" y="207264"/>
                </a:lnTo>
                <a:cubicBezTo>
                  <a:pt x="4810962" y="215189"/>
                  <a:pt x="4807456" y="221285"/>
                  <a:pt x="4800446" y="225552"/>
                </a:cubicBezTo>
                <a:cubicBezTo>
                  <a:pt x="4792522" y="229515"/>
                  <a:pt x="4782311" y="233934"/>
                  <a:pt x="4769814" y="238811"/>
                </a:cubicBezTo>
                <a:cubicBezTo>
                  <a:pt x="4757318" y="243688"/>
                  <a:pt x="4742687" y="249022"/>
                  <a:pt x="4725923" y="254813"/>
                </a:cubicBezTo>
                <a:lnTo>
                  <a:pt x="4728209" y="232868"/>
                </a:lnTo>
                <a:cubicBezTo>
                  <a:pt x="4748630" y="225552"/>
                  <a:pt x="4765395" y="219456"/>
                  <a:pt x="4778501" y="214580"/>
                </a:cubicBezTo>
                <a:cubicBezTo>
                  <a:pt x="4791607" y="209703"/>
                  <a:pt x="4802276" y="205436"/>
                  <a:pt x="4810505" y="201778"/>
                </a:cubicBezTo>
                <a:close/>
                <a:moveTo>
                  <a:pt x="1758238" y="197968"/>
                </a:moveTo>
                <a:cubicBezTo>
                  <a:pt x="1760677" y="200711"/>
                  <a:pt x="1764258" y="204445"/>
                  <a:pt x="1768983" y="209169"/>
                </a:cubicBezTo>
                <a:cubicBezTo>
                  <a:pt x="1773707" y="213894"/>
                  <a:pt x="1779574" y="219456"/>
                  <a:pt x="1786585" y="225857"/>
                </a:cubicBezTo>
                <a:cubicBezTo>
                  <a:pt x="1782928" y="231039"/>
                  <a:pt x="1778812" y="236297"/>
                  <a:pt x="1774240" y="241631"/>
                </a:cubicBezTo>
                <a:cubicBezTo>
                  <a:pt x="1769668" y="246965"/>
                  <a:pt x="1764639" y="252375"/>
                  <a:pt x="1759153" y="257861"/>
                </a:cubicBezTo>
                <a:cubicBezTo>
                  <a:pt x="1752447" y="252375"/>
                  <a:pt x="1746504" y="247269"/>
                  <a:pt x="1741322" y="242545"/>
                </a:cubicBezTo>
                <a:cubicBezTo>
                  <a:pt x="1736140" y="237821"/>
                  <a:pt x="1731568" y="233325"/>
                  <a:pt x="1727606" y="229058"/>
                </a:cubicBezTo>
                <a:cubicBezTo>
                  <a:pt x="1732483" y="224486"/>
                  <a:pt x="1737512" y="219533"/>
                  <a:pt x="1742694" y="214199"/>
                </a:cubicBezTo>
                <a:cubicBezTo>
                  <a:pt x="1747876" y="208865"/>
                  <a:pt x="1753057" y="203454"/>
                  <a:pt x="1758238" y="197968"/>
                </a:cubicBezTo>
                <a:close/>
                <a:moveTo>
                  <a:pt x="1821789" y="191110"/>
                </a:moveTo>
                <a:cubicBezTo>
                  <a:pt x="1824228" y="193853"/>
                  <a:pt x="1827885" y="197511"/>
                  <a:pt x="1832762" y="202083"/>
                </a:cubicBezTo>
                <a:cubicBezTo>
                  <a:pt x="1837639" y="206655"/>
                  <a:pt x="1843582" y="212294"/>
                  <a:pt x="1850593" y="218999"/>
                </a:cubicBezTo>
                <a:cubicBezTo>
                  <a:pt x="1842972" y="229667"/>
                  <a:pt x="1833676" y="240335"/>
                  <a:pt x="1822704" y="251003"/>
                </a:cubicBezTo>
                <a:cubicBezTo>
                  <a:pt x="1816303" y="245822"/>
                  <a:pt x="1810512" y="240945"/>
                  <a:pt x="1805330" y="236373"/>
                </a:cubicBezTo>
                <a:cubicBezTo>
                  <a:pt x="1800148" y="231801"/>
                  <a:pt x="1795576" y="227229"/>
                  <a:pt x="1791614" y="222657"/>
                </a:cubicBezTo>
                <a:cubicBezTo>
                  <a:pt x="1795881" y="218694"/>
                  <a:pt x="1800530" y="214046"/>
                  <a:pt x="1805559" y="208712"/>
                </a:cubicBezTo>
                <a:cubicBezTo>
                  <a:pt x="1810588" y="203378"/>
                  <a:pt x="1815998" y="197511"/>
                  <a:pt x="1821789" y="191110"/>
                </a:cubicBezTo>
                <a:close/>
                <a:moveTo>
                  <a:pt x="5526556" y="188367"/>
                </a:moveTo>
                <a:cubicBezTo>
                  <a:pt x="5528994" y="191110"/>
                  <a:pt x="5532576" y="194844"/>
                  <a:pt x="5537300" y="199568"/>
                </a:cubicBezTo>
                <a:cubicBezTo>
                  <a:pt x="5542024" y="204293"/>
                  <a:pt x="5547892" y="209855"/>
                  <a:pt x="5554902" y="216256"/>
                </a:cubicBezTo>
                <a:cubicBezTo>
                  <a:pt x="5551245" y="221438"/>
                  <a:pt x="5547130" y="226695"/>
                  <a:pt x="5542558" y="232029"/>
                </a:cubicBezTo>
                <a:cubicBezTo>
                  <a:pt x="5537986" y="237363"/>
                  <a:pt x="5532957" y="242774"/>
                  <a:pt x="5527471" y="248260"/>
                </a:cubicBezTo>
                <a:cubicBezTo>
                  <a:pt x="5520765" y="242774"/>
                  <a:pt x="5514821" y="237668"/>
                  <a:pt x="5509640" y="232944"/>
                </a:cubicBezTo>
                <a:cubicBezTo>
                  <a:pt x="5504458" y="228219"/>
                  <a:pt x="5499886" y="223724"/>
                  <a:pt x="5495924" y="219456"/>
                </a:cubicBezTo>
                <a:cubicBezTo>
                  <a:pt x="5500800" y="214884"/>
                  <a:pt x="5505830" y="209931"/>
                  <a:pt x="5511012" y="204597"/>
                </a:cubicBezTo>
                <a:cubicBezTo>
                  <a:pt x="5516193" y="199263"/>
                  <a:pt x="5521374" y="193853"/>
                  <a:pt x="5526556" y="188367"/>
                </a:cubicBezTo>
                <a:close/>
                <a:moveTo>
                  <a:pt x="508558" y="184252"/>
                </a:moveTo>
                <a:cubicBezTo>
                  <a:pt x="512521" y="188214"/>
                  <a:pt x="517169" y="192863"/>
                  <a:pt x="522503" y="198197"/>
                </a:cubicBezTo>
                <a:cubicBezTo>
                  <a:pt x="527837" y="203531"/>
                  <a:pt x="533857" y="209398"/>
                  <a:pt x="540562" y="215799"/>
                </a:cubicBezTo>
                <a:cubicBezTo>
                  <a:pt x="536905" y="220980"/>
                  <a:pt x="532485" y="226543"/>
                  <a:pt x="527304" y="232487"/>
                </a:cubicBezTo>
                <a:cubicBezTo>
                  <a:pt x="522122" y="238430"/>
                  <a:pt x="516178" y="244755"/>
                  <a:pt x="509473" y="251460"/>
                </a:cubicBezTo>
                <a:cubicBezTo>
                  <a:pt x="494538" y="239573"/>
                  <a:pt x="483108" y="228905"/>
                  <a:pt x="475183" y="219456"/>
                </a:cubicBezTo>
                <a:cubicBezTo>
                  <a:pt x="482498" y="212141"/>
                  <a:pt x="488899" y="205588"/>
                  <a:pt x="494385" y="199797"/>
                </a:cubicBezTo>
                <a:cubicBezTo>
                  <a:pt x="499872" y="194006"/>
                  <a:pt x="504596" y="188824"/>
                  <a:pt x="508558" y="184252"/>
                </a:cubicBezTo>
                <a:close/>
                <a:moveTo>
                  <a:pt x="3276980" y="182728"/>
                </a:moveTo>
                <a:lnTo>
                  <a:pt x="3277438" y="188214"/>
                </a:lnTo>
                <a:cubicBezTo>
                  <a:pt x="3277438" y="196139"/>
                  <a:pt x="3273932" y="202235"/>
                  <a:pt x="3266922" y="206502"/>
                </a:cubicBezTo>
                <a:cubicBezTo>
                  <a:pt x="3258997" y="210465"/>
                  <a:pt x="3248786" y="214884"/>
                  <a:pt x="3236290" y="219761"/>
                </a:cubicBezTo>
                <a:cubicBezTo>
                  <a:pt x="3223792" y="224638"/>
                  <a:pt x="3209162" y="229972"/>
                  <a:pt x="3192398" y="235763"/>
                </a:cubicBezTo>
                <a:lnTo>
                  <a:pt x="3194684" y="213818"/>
                </a:lnTo>
                <a:cubicBezTo>
                  <a:pt x="3215106" y="206502"/>
                  <a:pt x="3231870" y="200406"/>
                  <a:pt x="3244976" y="195530"/>
                </a:cubicBezTo>
                <a:cubicBezTo>
                  <a:pt x="3258083" y="190653"/>
                  <a:pt x="3268751" y="186386"/>
                  <a:pt x="3276980" y="182728"/>
                </a:cubicBezTo>
                <a:close/>
                <a:moveTo>
                  <a:pt x="1181481" y="181814"/>
                </a:moveTo>
                <a:lnTo>
                  <a:pt x="1181938" y="187300"/>
                </a:lnTo>
                <a:cubicBezTo>
                  <a:pt x="1181938" y="195225"/>
                  <a:pt x="1178433" y="201321"/>
                  <a:pt x="1171422" y="205588"/>
                </a:cubicBezTo>
                <a:cubicBezTo>
                  <a:pt x="1163192" y="209550"/>
                  <a:pt x="1152830" y="213970"/>
                  <a:pt x="1140333" y="218847"/>
                </a:cubicBezTo>
                <a:cubicBezTo>
                  <a:pt x="1127836" y="223724"/>
                  <a:pt x="1113358" y="229058"/>
                  <a:pt x="1096899" y="234849"/>
                </a:cubicBezTo>
                <a:lnTo>
                  <a:pt x="1099185" y="213360"/>
                </a:lnTo>
                <a:cubicBezTo>
                  <a:pt x="1116863" y="206960"/>
                  <a:pt x="1132256" y="201245"/>
                  <a:pt x="1145362" y="196215"/>
                </a:cubicBezTo>
                <a:cubicBezTo>
                  <a:pt x="1158468" y="191186"/>
                  <a:pt x="1170508" y="186386"/>
                  <a:pt x="1181481" y="181814"/>
                </a:cubicBezTo>
                <a:close/>
                <a:moveTo>
                  <a:pt x="5590107" y="181509"/>
                </a:moveTo>
                <a:cubicBezTo>
                  <a:pt x="5592546" y="184252"/>
                  <a:pt x="5596203" y="187910"/>
                  <a:pt x="5601080" y="192482"/>
                </a:cubicBezTo>
                <a:cubicBezTo>
                  <a:pt x="5605956" y="197054"/>
                  <a:pt x="5611900" y="202692"/>
                  <a:pt x="5618910" y="209398"/>
                </a:cubicBezTo>
                <a:cubicBezTo>
                  <a:pt x="5611290" y="220066"/>
                  <a:pt x="5601994" y="230734"/>
                  <a:pt x="5591022" y="241402"/>
                </a:cubicBezTo>
                <a:cubicBezTo>
                  <a:pt x="5584620" y="236220"/>
                  <a:pt x="5578830" y="231344"/>
                  <a:pt x="5573648" y="226772"/>
                </a:cubicBezTo>
                <a:cubicBezTo>
                  <a:pt x="5568466" y="222200"/>
                  <a:pt x="5563894" y="217628"/>
                  <a:pt x="5559932" y="213056"/>
                </a:cubicBezTo>
                <a:cubicBezTo>
                  <a:pt x="5564199" y="209093"/>
                  <a:pt x="5568848" y="204445"/>
                  <a:pt x="5573876" y="199111"/>
                </a:cubicBezTo>
                <a:cubicBezTo>
                  <a:pt x="5578906" y="193777"/>
                  <a:pt x="5584316" y="187910"/>
                  <a:pt x="5590107" y="181509"/>
                </a:cubicBezTo>
                <a:close/>
                <a:moveTo>
                  <a:pt x="4200906" y="173203"/>
                </a:moveTo>
                <a:lnTo>
                  <a:pt x="4201362" y="178689"/>
                </a:lnTo>
                <a:cubicBezTo>
                  <a:pt x="4201362" y="186614"/>
                  <a:pt x="4197858" y="192710"/>
                  <a:pt x="4190846" y="196977"/>
                </a:cubicBezTo>
                <a:cubicBezTo>
                  <a:pt x="4182922" y="200940"/>
                  <a:pt x="4172711" y="205359"/>
                  <a:pt x="4160214" y="210236"/>
                </a:cubicBezTo>
                <a:cubicBezTo>
                  <a:pt x="4147718" y="215113"/>
                  <a:pt x="4133087" y="220447"/>
                  <a:pt x="4116323" y="226238"/>
                </a:cubicBezTo>
                <a:lnTo>
                  <a:pt x="4118609" y="204293"/>
                </a:lnTo>
                <a:cubicBezTo>
                  <a:pt x="4139031" y="196977"/>
                  <a:pt x="4155794" y="190881"/>
                  <a:pt x="4168901" y="186005"/>
                </a:cubicBezTo>
                <a:cubicBezTo>
                  <a:pt x="4182007" y="181128"/>
                  <a:pt x="4192675" y="176861"/>
                  <a:pt x="4200906" y="173203"/>
                </a:cubicBezTo>
                <a:close/>
                <a:moveTo>
                  <a:pt x="807644" y="170536"/>
                </a:moveTo>
                <a:cubicBezTo>
                  <a:pt x="813435" y="175718"/>
                  <a:pt x="816330" y="182728"/>
                  <a:pt x="816330" y="191567"/>
                </a:cubicBezTo>
                <a:cubicBezTo>
                  <a:pt x="816330" y="201016"/>
                  <a:pt x="814502" y="208179"/>
                  <a:pt x="810844" y="213056"/>
                </a:cubicBezTo>
                <a:cubicBezTo>
                  <a:pt x="807186" y="217932"/>
                  <a:pt x="801243" y="222200"/>
                  <a:pt x="793013" y="225857"/>
                </a:cubicBezTo>
                <a:cubicBezTo>
                  <a:pt x="776554" y="233477"/>
                  <a:pt x="761009" y="240411"/>
                  <a:pt x="746379" y="246660"/>
                </a:cubicBezTo>
                <a:cubicBezTo>
                  <a:pt x="731748" y="252908"/>
                  <a:pt x="717042" y="258776"/>
                  <a:pt x="702259" y="264262"/>
                </a:cubicBezTo>
                <a:cubicBezTo>
                  <a:pt x="687476" y="269748"/>
                  <a:pt x="671550" y="275235"/>
                  <a:pt x="654482" y="280721"/>
                </a:cubicBezTo>
                <a:cubicBezTo>
                  <a:pt x="677037" y="286512"/>
                  <a:pt x="698449" y="295885"/>
                  <a:pt x="718718" y="308839"/>
                </a:cubicBezTo>
                <a:cubicBezTo>
                  <a:pt x="738987" y="321793"/>
                  <a:pt x="755218" y="336500"/>
                  <a:pt x="767410" y="352959"/>
                </a:cubicBezTo>
                <a:cubicBezTo>
                  <a:pt x="779602" y="369113"/>
                  <a:pt x="785698" y="384658"/>
                  <a:pt x="785698" y="399593"/>
                </a:cubicBezTo>
                <a:cubicBezTo>
                  <a:pt x="785698" y="424282"/>
                  <a:pt x="772134" y="443027"/>
                  <a:pt x="745007" y="455829"/>
                </a:cubicBezTo>
                <a:cubicBezTo>
                  <a:pt x="731291" y="461925"/>
                  <a:pt x="714603" y="466573"/>
                  <a:pt x="694944" y="469773"/>
                </a:cubicBezTo>
                <a:cubicBezTo>
                  <a:pt x="685114" y="471374"/>
                  <a:pt x="674465" y="472574"/>
                  <a:pt x="662997" y="473374"/>
                </a:cubicBezTo>
                <a:lnTo>
                  <a:pt x="631624" y="474395"/>
                </a:lnTo>
                <a:lnTo>
                  <a:pt x="631088" y="474574"/>
                </a:lnTo>
                <a:lnTo>
                  <a:pt x="629721" y="474457"/>
                </a:lnTo>
                <a:lnTo>
                  <a:pt x="626135" y="474574"/>
                </a:lnTo>
                <a:lnTo>
                  <a:pt x="624429" y="474005"/>
                </a:lnTo>
                <a:lnTo>
                  <a:pt x="615029" y="473202"/>
                </a:lnTo>
                <a:cubicBezTo>
                  <a:pt x="609962" y="472288"/>
                  <a:pt x="605180" y="470916"/>
                  <a:pt x="600684" y="469088"/>
                </a:cubicBezTo>
                <a:cubicBezTo>
                  <a:pt x="591693" y="465430"/>
                  <a:pt x="583692" y="459944"/>
                  <a:pt x="576681" y="452628"/>
                </a:cubicBezTo>
                <a:cubicBezTo>
                  <a:pt x="544982" y="469088"/>
                  <a:pt x="513435" y="477317"/>
                  <a:pt x="482041" y="477317"/>
                </a:cubicBezTo>
                <a:cubicBezTo>
                  <a:pt x="442417" y="477317"/>
                  <a:pt x="422605" y="466192"/>
                  <a:pt x="422605" y="443942"/>
                </a:cubicBezTo>
                <a:cubicBezTo>
                  <a:pt x="422605" y="437846"/>
                  <a:pt x="423672" y="431750"/>
                  <a:pt x="425805" y="425654"/>
                </a:cubicBezTo>
                <a:cubicBezTo>
                  <a:pt x="427939" y="419558"/>
                  <a:pt x="430834" y="414681"/>
                  <a:pt x="434492" y="411023"/>
                </a:cubicBezTo>
                <a:cubicBezTo>
                  <a:pt x="442112" y="417119"/>
                  <a:pt x="450799" y="421691"/>
                  <a:pt x="460552" y="424739"/>
                </a:cubicBezTo>
                <a:cubicBezTo>
                  <a:pt x="470306" y="427787"/>
                  <a:pt x="482346" y="429311"/>
                  <a:pt x="496671" y="429311"/>
                </a:cubicBezTo>
                <a:cubicBezTo>
                  <a:pt x="505815" y="429311"/>
                  <a:pt x="515188" y="428702"/>
                  <a:pt x="524789" y="427482"/>
                </a:cubicBezTo>
                <a:cubicBezTo>
                  <a:pt x="534390" y="426263"/>
                  <a:pt x="544220" y="424434"/>
                  <a:pt x="554278" y="421996"/>
                </a:cubicBezTo>
                <a:cubicBezTo>
                  <a:pt x="546354" y="408280"/>
                  <a:pt x="539419" y="394716"/>
                  <a:pt x="533476" y="381305"/>
                </a:cubicBezTo>
                <a:cubicBezTo>
                  <a:pt x="527532" y="367894"/>
                  <a:pt x="522884" y="355702"/>
                  <a:pt x="519531" y="344729"/>
                </a:cubicBezTo>
                <a:cubicBezTo>
                  <a:pt x="516178" y="333756"/>
                  <a:pt x="514502" y="325374"/>
                  <a:pt x="514502" y="319583"/>
                </a:cubicBezTo>
                <a:cubicBezTo>
                  <a:pt x="514502" y="309830"/>
                  <a:pt x="516940" y="301448"/>
                  <a:pt x="521817" y="294437"/>
                </a:cubicBezTo>
                <a:cubicBezTo>
                  <a:pt x="526694" y="287427"/>
                  <a:pt x="534009" y="282398"/>
                  <a:pt x="543763" y="279350"/>
                </a:cubicBezTo>
                <a:cubicBezTo>
                  <a:pt x="550164" y="304648"/>
                  <a:pt x="556641" y="327203"/>
                  <a:pt x="563194" y="347015"/>
                </a:cubicBezTo>
                <a:cubicBezTo>
                  <a:pt x="569747" y="366827"/>
                  <a:pt x="577138" y="383896"/>
                  <a:pt x="585368" y="398222"/>
                </a:cubicBezTo>
                <a:cubicBezTo>
                  <a:pt x="591159" y="408890"/>
                  <a:pt x="597484" y="416357"/>
                  <a:pt x="604342" y="420624"/>
                </a:cubicBezTo>
                <a:cubicBezTo>
                  <a:pt x="607771" y="422758"/>
                  <a:pt x="611714" y="424358"/>
                  <a:pt x="616172" y="425425"/>
                </a:cubicBezTo>
                <a:lnTo>
                  <a:pt x="629899" y="426898"/>
                </a:lnTo>
                <a:lnTo>
                  <a:pt x="680085" y="425196"/>
                </a:lnTo>
                <a:cubicBezTo>
                  <a:pt x="695629" y="423977"/>
                  <a:pt x="709041" y="422301"/>
                  <a:pt x="720318" y="420167"/>
                </a:cubicBezTo>
                <a:cubicBezTo>
                  <a:pt x="729462" y="418948"/>
                  <a:pt x="737616" y="417272"/>
                  <a:pt x="744778" y="415138"/>
                </a:cubicBezTo>
                <a:cubicBezTo>
                  <a:pt x="751941" y="413004"/>
                  <a:pt x="758418" y="410566"/>
                  <a:pt x="764210" y="407823"/>
                </a:cubicBezTo>
                <a:cubicBezTo>
                  <a:pt x="760857" y="400203"/>
                  <a:pt x="755980" y="392354"/>
                  <a:pt x="749579" y="384277"/>
                </a:cubicBezTo>
                <a:cubicBezTo>
                  <a:pt x="743178" y="376200"/>
                  <a:pt x="735101" y="368504"/>
                  <a:pt x="725348" y="361188"/>
                </a:cubicBezTo>
                <a:cubicBezTo>
                  <a:pt x="719252" y="355702"/>
                  <a:pt x="711936" y="350139"/>
                  <a:pt x="703402" y="344501"/>
                </a:cubicBezTo>
                <a:cubicBezTo>
                  <a:pt x="694867" y="338862"/>
                  <a:pt x="684961" y="332994"/>
                  <a:pt x="673684" y="326898"/>
                </a:cubicBezTo>
                <a:cubicBezTo>
                  <a:pt x="670331" y="328118"/>
                  <a:pt x="666369" y="328727"/>
                  <a:pt x="661797" y="328727"/>
                </a:cubicBezTo>
                <a:cubicBezTo>
                  <a:pt x="653567" y="328727"/>
                  <a:pt x="646480" y="325832"/>
                  <a:pt x="640537" y="320040"/>
                </a:cubicBezTo>
                <a:cubicBezTo>
                  <a:pt x="634593" y="314249"/>
                  <a:pt x="631622" y="307239"/>
                  <a:pt x="631622" y="299009"/>
                </a:cubicBezTo>
                <a:cubicBezTo>
                  <a:pt x="631622" y="295656"/>
                  <a:pt x="632079" y="291161"/>
                  <a:pt x="632993" y="285522"/>
                </a:cubicBezTo>
                <a:cubicBezTo>
                  <a:pt x="633907" y="279883"/>
                  <a:pt x="635050" y="274168"/>
                  <a:pt x="636422" y="268377"/>
                </a:cubicBezTo>
                <a:cubicBezTo>
                  <a:pt x="637794" y="262586"/>
                  <a:pt x="639089" y="257556"/>
                  <a:pt x="640308" y="253289"/>
                </a:cubicBezTo>
                <a:cubicBezTo>
                  <a:pt x="641528" y="249022"/>
                  <a:pt x="642594" y="246736"/>
                  <a:pt x="643509" y="246431"/>
                </a:cubicBezTo>
                <a:cubicBezTo>
                  <a:pt x="663016" y="236373"/>
                  <a:pt x="680008" y="227838"/>
                  <a:pt x="694486" y="220828"/>
                </a:cubicBezTo>
                <a:cubicBezTo>
                  <a:pt x="708964" y="213818"/>
                  <a:pt x="722147" y="207569"/>
                  <a:pt x="734034" y="202083"/>
                </a:cubicBezTo>
                <a:cubicBezTo>
                  <a:pt x="745922" y="196596"/>
                  <a:pt x="757656" y="191339"/>
                  <a:pt x="769239" y="186309"/>
                </a:cubicBezTo>
                <a:cubicBezTo>
                  <a:pt x="780821" y="181280"/>
                  <a:pt x="793623" y="176022"/>
                  <a:pt x="807644" y="170536"/>
                </a:cubicBezTo>
                <a:close/>
                <a:moveTo>
                  <a:pt x="1535125" y="168098"/>
                </a:moveTo>
                <a:cubicBezTo>
                  <a:pt x="1538173" y="173584"/>
                  <a:pt x="1540230" y="178994"/>
                  <a:pt x="1541297" y="184328"/>
                </a:cubicBezTo>
                <a:cubicBezTo>
                  <a:pt x="1542364" y="189662"/>
                  <a:pt x="1542897" y="193548"/>
                  <a:pt x="1542897" y="195987"/>
                </a:cubicBezTo>
                <a:cubicBezTo>
                  <a:pt x="1542897" y="203302"/>
                  <a:pt x="1540611" y="209474"/>
                  <a:pt x="1536040" y="214503"/>
                </a:cubicBezTo>
                <a:cubicBezTo>
                  <a:pt x="1531467" y="219533"/>
                  <a:pt x="1525828" y="222047"/>
                  <a:pt x="1519123" y="222047"/>
                </a:cubicBezTo>
                <a:cubicBezTo>
                  <a:pt x="1513636" y="222047"/>
                  <a:pt x="1509064" y="220523"/>
                  <a:pt x="1505407" y="217475"/>
                </a:cubicBezTo>
                <a:cubicBezTo>
                  <a:pt x="1501140" y="226619"/>
                  <a:pt x="1494129" y="231191"/>
                  <a:pt x="1484376" y="231191"/>
                </a:cubicBezTo>
                <a:cubicBezTo>
                  <a:pt x="1478280" y="231191"/>
                  <a:pt x="1473403" y="229439"/>
                  <a:pt x="1469745" y="225933"/>
                </a:cubicBezTo>
                <a:cubicBezTo>
                  <a:pt x="1466088" y="222428"/>
                  <a:pt x="1464259" y="217475"/>
                  <a:pt x="1464259" y="211074"/>
                </a:cubicBezTo>
                <a:cubicBezTo>
                  <a:pt x="1464259" y="204674"/>
                  <a:pt x="1466240" y="197968"/>
                  <a:pt x="1470202" y="190958"/>
                </a:cubicBezTo>
                <a:lnTo>
                  <a:pt x="1478889" y="192786"/>
                </a:lnTo>
                <a:cubicBezTo>
                  <a:pt x="1477975" y="195834"/>
                  <a:pt x="1477518" y="199644"/>
                  <a:pt x="1477518" y="204216"/>
                </a:cubicBezTo>
                <a:cubicBezTo>
                  <a:pt x="1477518" y="211532"/>
                  <a:pt x="1480108" y="215189"/>
                  <a:pt x="1485290" y="215189"/>
                </a:cubicBezTo>
                <a:cubicBezTo>
                  <a:pt x="1488033" y="215189"/>
                  <a:pt x="1490396" y="214046"/>
                  <a:pt x="1492377" y="211760"/>
                </a:cubicBezTo>
                <a:cubicBezTo>
                  <a:pt x="1494358" y="209474"/>
                  <a:pt x="1495196" y="206502"/>
                  <a:pt x="1494891" y="202845"/>
                </a:cubicBezTo>
                <a:lnTo>
                  <a:pt x="1493977" y="188672"/>
                </a:lnTo>
                <a:lnTo>
                  <a:pt x="1506321" y="180899"/>
                </a:lnTo>
                <a:cubicBezTo>
                  <a:pt x="1507540" y="190653"/>
                  <a:pt x="1509293" y="197282"/>
                  <a:pt x="1511579" y="200787"/>
                </a:cubicBezTo>
                <a:cubicBezTo>
                  <a:pt x="1513865" y="204293"/>
                  <a:pt x="1517294" y="206045"/>
                  <a:pt x="1521866" y="206045"/>
                </a:cubicBezTo>
                <a:cubicBezTo>
                  <a:pt x="1523390" y="206045"/>
                  <a:pt x="1524762" y="205588"/>
                  <a:pt x="1525981" y="204674"/>
                </a:cubicBezTo>
                <a:cubicBezTo>
                  <a:pt x="1527200" y="203759"/>
                  <a:pt x="1528114" y="202692"/>
                  <a:pt x="1528724" y="201473"/>
                </a:cubicBezTo>
                <a:cubicBezTo>
                  <a:pt x="1528114" y="198425"/>
                  <a:pt x="1525981" y="192939"/>
                  <a:pt x="1522323" y="185014"/>
                </a:cubicBezTo>
                <a:lnTo>
                  <a:pt x="1521409" y="181356"/>
                </a:lnTo>
                <a:cubicBezTo>
                  <a:pt x="1521408" y="178613"/>
                  <a:pt x="1522628" y="175946"/>
                  <a:pt x="1525066" y="173355"/>
                </a:cubicBezTo>
                <a:cubicBezTo>
                  <a:pt x="1527505" y="170765"/>
                  <a:pt x="1530858" y="169012"/>
                  <a:pt x="1535125" y="168098"/>
                </a:cubicBezTo>
                <a:close/>
                <a:moveTo>
                  <a:pt x="5422390" y="167793"/>
                </a:moveTo>
                <a:cubicBezTo>
                  <a:pt x="5423305" y="190958"/>
                  <a:pt x="5424068" y="213970"/>
                  <a:pt x="5424677" y="236830"/>
                </a:cubicBezTo>
                <a:cubicBezTo>
                  <a:pt x="5425286" y="259690"/>
                  <a:pt x="5425896" y="283007"/>
                  <a:pt x="5426506" y="306782"/>
                </a:cubicBezTo>
                <a:cubicBezTo>
                  <a:pt x="5427116" y="330556"/>
                  <a:pt x="5427724" y="355397"/>
                  <a:pt x="5428334" y="381305"/>
                </a:cubicBezTo>
                <a:lnTo>
                  <a:pt x="5430164" y="415138"/>
                </a:lnTo>
                <a:cubicBezTo>
                  <a:pt x="5435955" y="419405"/>
                  <a:pt x="5442279" y="422453"/>
                  <a:pt x="5449138" y="424282"/>
                </a:cubicBezTo>
                <a:lnTo>
                  <a:pt x="5471128" y="426895"/>
                </a:lnTo>
                <a:lnTo>
                  <a:pt x="5511297" y="425996"/>
                </a:lnTo>
                <a:cubicBezTo>
                  <a:pt x="5525356" y="425311"/>
                  <a:pt x="5538138" y="424282"/>
                  <a:pt x="5549644" y="422910"/>
                </a:cubicBezTo>
                <a:cubicBezTo>
                  <a:pt x="5572657" y="420167"/>
                  <a:pt x="5593460" y="414681"/>
                  <a:pt x="5612052" y="406451"/>
                </a:cubicBezTo>
                <a:cubicBezTo>
                  <a:pt x="5611442" y="402794"/>
                  <a:pt x="5610605" y="399060"/>
                  <a:pt x="5609538" y="395250"/>
                </a:cubicBezTo>
                <a:cubicBezTo>
                  <a:pt x="5608471" y="391440"/>
                  <a:pt x="5607328" y="387401"/>
                  <a:pt x="5606109" y="383134"/>
                </a:cubicBezTo>
                <a:cubicBezTo>
                  <a:pt x="5597880" y="389840"/>
                  <a:pt x="5588964" y="395097"/>
                  <a:pt x="5579363" y="398907"/>
                </a:cubicBezTo>
                <a:cubicBezTo>
                  <a:pt x="5569762" y="402717"/>
                  <a:pt x="5559475" y="404622"/>
                  <a:pt x="5548502" y="404622"/>
                </a:cubicBezTo>
                <a:cubicBezTo>
                  <a:pt x="5532652" y="404622"/>
                  <a:pt x="5520460" y="399898"/>
                  <a:pt x="5511926" y="390449"/>
                </a:cubicBezTo>
                <a:cubicBezTo>
                  <a:pt x="5503391" y="381000"/>
                  <a:pt x="5499124" y="369113"/>
                  <a:pt x="5499124" y="354788"/>
                </a:cubicBezTo>
                <a:cubicBezTo>
                  <a:pt x="5499124" y="339548"/>
                  <a:pt x="5501868" y="325374"/>
                  <a:pt x="5507354" y="312268"/>
                </a:cubicBezTo>
                <a:cubicBezTo>
                  <a:pt x="5512840" y="299162"/>
                  <a:pt x="5520156" y="288798"/>
                  <a:pt x="5529300" y="281178"/>
                </a:cubicBezTo>
                <a:cubicBezTo>
                  <a:pt x="5533872" y="277216"/>
                  <a:pt x="5538824" y="274092"/>
                  <a:pt x="5544158" y="271806"/>
                </a:cubicBezTo>
                <a:cubicBezTo>
                  <a:pt x="5549492" y="269520"/>
                  <a:pt x="5554902" y="268377"/>
                  <a:pt x="5560390" y="268377"/>
                </a:cubicBezTo>
                <a:cubicBezTo>
                  <a:pt x="5573800" y="268377"/>
                  <a:pt x="5586450" y="274930"/>
                  <a:pt x="5598336" y="288036"/>
                </a:cubicBezTo>
                <a:cubicBezTo>
                  <a:pt x="5610224" y="301143"/>
                  <a:pt x="5619520" y="318212"/>
                  <a:pt x="5626226" y="339243"/>
                </a:cubicBezTo>
                <a:cubicBezTo>
                  <a:pt x="5629578" y="348996"/>
                  <a:pt x="5632017" y="358979"/>
                  <a:pt x="5633541" y="369189"/>
                </a:cubicBezTo>
                <a:cubicBezTo>
                  <a:pt x="5635065" y="379400"/>
                  <a:pt x="5635827" y="389992"/>
                  <a:pt x="5635827" y="400965"/>
                </a:cubicBezTo>
                <a:cubicBezTo>
                  <a:pt x="5635827" y="404318"/>
                  <a:pt x="5635598" y="408966"/>
                  <a:pt x="5635141" y="414909"/>
                </a:cubicBezTo>
                <a:cubicBezTo>
                  <a:pt x="5634684" y="420853"/>
                  <a:pt x="5633464" y="426797"/>
                  <a:pt x="5631484" y="432740"/>
                </a:cubicBezTo>
                <a:cubicBezTo>
                  <a:pt x="5629502" y="438684"/>
                  <a:pt x="5625616" y="443637"/>
                  <a:pt x="5619825" y="447599"/>
                </a:cubicBezTo>
                <a:cubicBezTo>
                  <a:pt x="5613119" y="451562"/>
                  <a:pt x="5602375" y="455676"/>
                  <a:pt x="5587592" y="459944"/>
                </a:cubicBezTo>
                <a:cubicBezTo>
                  <a:pt x="5572810" y="464211"/>
                  <a:pt x="5555054" y="467716"/>
                  <a:pt x="5534328" y="470459"/>
                </a:cubicBezTo>
                <a:cubicBezTo>
                  <a:pt x="5523966" y="471831"/>
                  <a:pt x="5513030" y="472859"/>
                  <a:pt x="5501524" y="473545"/>
                </a:cubicBezTo>
                <a:lnTo>
                  <a:pt x="5471872" y="474387"/>
                </a:lnTo>
                <a:lnTo>
                  <a:pt x="5471312" y="474574"/>
                </a:lnTo>
                <a:lnTo>
                  <a:pt x="5469842" y="474445"/>
                </a:lnTo>
                <a:lnTo>
                  <a:pt x="5465292" y="474574"/>
                </a:lnTo>
                <a:lnTo>
                  <a:pt x="5463137" y="473856"/>
                </a:lnTo>
                <a:lnTo>
                  <a:pt x="5449194" y="472631"/>
                </a:lnTo>
                <a:cubicBezTo>
                  <a:pt x="5442526" y="471335"/>
                  <a:pt x="5436564" y="469392"/>
                  <a:pt x="5431306" y="466802"/>
                </a:cubicBezTo>
                <a:cubicBezTo>
                  <a:pt x="5420791" y="461620"/>
                  <a:pt x="5412790" y="454686"/>
                  <a:pt x="5407304" y="445999"/>
                </a:cubicBezTo>
                <a:cubicBezTo>
                  <a:pt x="5401817" y="437312"/>
                  <a:pt x="5398464" y="427178"/>
                  <a:pt x="5397245" y="415595"/>
                </a:cubicBezTo>
                <a:cubicBezTo>
                  <a:pt x="5396330" y="408890"/>
                  <a:pt x="5395187" y="399288"/>
                  <a:pt x="5393816" y="386792"/>
                </a:cubicBezTo>
                <a:cubicBezTo>
                  <a:pt x="5392444" y="374295"/>
                  <a:pt x="5390996" y="360045"/>
                  <a:pt x="5389472" y="344043"/>
                </a:cubicBezTo>
                <a:cubicBezTo>
                  <a:pt x="5387948" y="328041"/>
                  <a:pt x="5386348" y="311354"/>
                  <a:pt x="5384672" y="293980"/>
                </a:cubicBezTo>
                <a:cubicBezTo>
                  <a:pt x="5382996" y="276606"/>
                  <a:pt x="5381395" y="259461"/>
                  <a:pt x="5379871" y="242545"/>
                </a:cubicBezTo>
                <a:cubicBezTo>
                  <a:pt x="5378347" y="225629"/>
                  <a:pt x="5376976" y="210312"/>
                  <a:pt x="5375756" y="196596"/>
                </a:cubicBezTo>
                <a:cubicBezTo>
                  <a:pt x="5383072" y="191110"/>
                  <a:pt x="5390616" y="186005"/>
                  <a:pt x="5398388" y="181280"/>
                </a:cubicBezTo>
                <a:cubicBezTo>
                  <a:pt x="5406160" y="176556"/>
                  <a:pt x="5414162" y="172060"/>
                  <a:pt x="5422390" y="167793"/>
                </a:cubicBezTo>
                <a:close/>
                <a:moveTo>
                  <a:pt x="4660392" y="167793"/>
                </a:moveTo>
                <a:cubicBezTo>
                  <a:pt x="4661305" y="190958"/>
                  <a:pt x="4662068" y="213970"/>
                  <a:pt x="4662677" y="236830"/>
                </a:cubicBezTo>
                <a:cubicBezTo>
                  <a:pt x="4663286" y="259690"/>
                  <a:pt x="4663896" y="283007"/>
                  <a:pt x="4664506" y="306782"/>
                </a:cubicBezTo>
                <a:cubicBezTo>
                  <a:pt x="4665116" y="330556"/>
                  <a:pt x="4665726" y="355397"/>
                  <a:pt x="4666334" y="381305"/>
                </a:cubicBezTo>
                <a:lnTo>
                  <a:pt x="4668164" y="415138"/>
                </a:lnTo>
                <a:cubicBezTo>
                  <a:pt x="4673954" y="419405"/>
                  <a:pt x="4680279" y="422453"/>
                  <a:pt x="4687138" y="424282"/>
                </a:cubicBezTo>
                <a:lnTo>
                  <a:pt x="4706742" y="426611"/>
                </a:lnTo>
                <a:lnTo>
                  <a:pt x="4729809" y="424168"/>
                </a:lnTo>
                <a:cubicBezTo>
                  <a:pt x="4737429" y="422263"/>
                  <a:pt x="4743678" y="419405"/>
                  <a:pt x="4748554" y="415595"/>
                </a:cubicBezTo>
                <a:cubicBezTo>
                  <a:pt x="4752212" y="412852"/>
                  <a:pt x="4755717" y="408356"/>
                  <a:pt x="4759070" y="402108"/>
                </a:cubicBezTo>
                <a:cubicBezTo>
                  <a:pt x="4762423" y="395859"/>
                  <a:pt x="4766842" y="387554"/>
                  <a:pt x="4772328" y="377190"/>
                </a:cubicBezTo>
                <a:cubicBezTo>
                  <a:pt x="4775986" y="369875"/>
                  <a:pt x="4779492" y="365227"/>
                  <a:pt x="4782844" y="363246"/>
                </a:cubicBezTo>
                <a:cubicBezTo>
                  <a:pt x="4786197" y="361265"/>
                  <a:pt x="4790007" y="360274"/>
                  <a:pt x="4794274" y="360274"/>
                </a:cubicBezTo>
                <a:cubicBezTo>
                  <a:pt x="4800066" y="360274"/>
                  <a:pt x="4805400" y="362103"/>
                  <a:pt x="4810276" y="365760"/>
                </a:cubicBezTo>
                <a:cubicBezTo>
                  <a:pt x="4806924" y="373380"/>
                  <a:pt x="4803418" y="381229"/>
                  <a:pt x="4799760" y="389306"/>
                </a:cubicBezTo>
                <a:cubicBezTo>
                  <a:pt x="4796104" y="397383"/>
                  <a:pt x="4792446" y="405384"/>
                  <a:pt x="4788788" y="413309"/>
                </a:cubicBezTo>
                <a:cubicBezTo>
                  <a:pt x="4797322" y="418186"/>
                  <a:pt x="4805704" y="421691"/>
                  <a:pt x="4813934" y="423825"/>
                </a:cubicBezTo>
                <a:lnTo>
                  <a:pt x="4839671" y="426931"/>
                </a:lnTo>
                <a:lnTo>
                  <a:pt x="4880762" y="425654"/>
                </a:lnTo>
                <a:cubicBezTo>
                  <a:pt x="4894020" y="424739"/>
                  <a:pt x="4905832" y="423063"/>
                  <a:pt x="4916195" y="420624"/>
                </a:cubicBezTo>
                <a:lnTo>
                  <a:pt x="4907050" y="409652"/>
                </a:lnTo>
                <a:cubicBezTo>
                  <a:pt x="4902478" y="402641"/>
                  <a:pt x="4898288" y="396850"/>
                  <a:pt x="4894478" y="392278"/>
                </a:cubicBezTo>
                <a:cubicBezTo>
                  <a:pt x="4890668" y="387706"/>
                  <a:pt x="4887086" y="383896"/>
                  <a:pt x="4883734" y="380848"/>
                </a:cubicBezTo>
                <a:cubicBezTo>
                  <a:pt x="4881295" y="378105"/>
                  <a:pt x="4878856" y="375590"/>
                  <a:pt x="4876418" y="373304"/>
                </a:cubicBezTo>
                <a:cubicBezTo>
                  <a:pt x="4873980" y="371018"/>
                  <a:pt x="4871541" y="368961"/>
                  <a:pt x="4869103" y="367132"/>
                </a:cubicBezTo>
                <a:lnTo>
                  <a:pt x="4861331" y="372618"/>
                </a:lnTo>
                <a:cubicBezTo>
                  <a:pt x="4854015" y="364694"/>
                  <a:pt x="4850358" y="356007"/>
                  <a:pt x="4850358" y="346558"/>
                </a:cubicBezTo>
                <a:cubicBezTo>
                  <a:pt x="4850358" y="339243"/>
                  <a:pt x="4852568" y="332842"/>
                  <a:pt x="4856988" y="327356"/>
                </a:cubicBezTo>
                <a:cubicBezTo>
                  <a:pt x="4861407" y="321869"/>
                  <a:pt x="4867426" y="316840"/>
                  <a:pt x="4875047" y="312268"/>
                </a:cubicBezTo>
                <a:cubicBezTo>
                  <a:pt x="4882666" y="307696"/>
                  <a:pt x="4891354" y="303886"/>
                  <a:pt x="4901108" y="300838"/>
                </a:cubicBezTo>
                <a:cubicBezTo>
                  <a:pt x="4915738" y="295656"/>
                  <a:pt x="4930215" y="293066"/>
                  <a:pt x="4944542" y="293066"/>
                </a:cubicBezTo>
                <a:cubicBezTo>
                  <a:pt x="4957647" y="293066"/>
                  <a:pt x="4969916" y="295885"/>
                  <a:pt x="4981346" y="301524"/>
                </a:cubicBezTo>
                <a:cubicBezTo>
                  <a:pt x="4992775" y="307163"/>
                  <a:pt x="5001691" y="314859"/>
                  <a:pt x="5008092" y="324612"/>
                </a:cubicBezTo>
                <a:cubicBezTo>
                  <a:pt x="5014797" y="334366"/>
                  <a:pt x="5018150" y="344729"/>
                  <a:pt x="5018150" y="355702"/>
                </a:cubicBezTo>
                <a:cubicBezTo>
                  <a:pt x="5018150" y="367589"/>
                  <a:pt x="5014874" y="379019"/>
                  <a:pt x="5008320" y="389992"/>
                </a:cubicBezTo>
                <a:cubicBezTo>
                  <a:pt x="5001767" y="400965"/>
                  <a:pt x="4992546" y="411633"/>
                  <a:pt x="4980660" y="421996"/>
                </a:cubicBezTo>
                <a:cubicBezTo>
                  <a:pt x="4988280" y="423825"/>
                  <a:pt x="4996890" y="425120"/>
                  <a:pt x="5006492" y="425882"/>
                </a:cubicBezTo>
                <a:lnTo>
                  <a:pt x="5036932" y="426946"/>
                </a:lnTo>
                <a:lnTo>
                  <a:pt x="5059298" y="424511"/>
                </a:lnTo>
                <a:cubicBezTo>
                  <a:pt x="5066766" y="422834"/>
                  <a:pt x="5074004" y="420472"/>
                  <a:pt x="5081015" y="417424"/>
                </a:cubicBezTo>
                <a:cubicBezTo>
                  <a:pt x="5078272" y="397612"/>
                  <a:pt x="5075300" y="374447"/>
                  <a:pt x="5072100" y="347930"/>
                </a:cubicBezTo>
                <a:cubicBezTo>
                  <a:pt x="5068900" y="321412"/>
                  <a:pt x="5065776" y="291542"/>
                  <a:pt x="5062727" y="258318"/>
                </a:cubicBezTo>
                <a:cubicBezTo>
                  <a:pt x="5061508" y="248260"/>
                  <a:pt x="5060440" y="238125"/>
                  <a:pt x="5059527" y="227915"/>
                </a:cubicBezTo>
                <a:cubicBezTo>
                  <a:pt x="5058612" y="217704"/>
                  <a:pt x="5057698" y="207264"/>
                  <a:pt x="5056784" y="196596"/>
                </a:cubicBezTo>
                <a:cubicBezTo>
                  <a:pt x="5063794" y="190805"/>
                  <a:pt x="5071186" y="185624"/>
                  <a:pt x="5078958" y="181052"/>
                </a:cubicBezTo>
                <a:cubicBezTo>
                  <a:pt x="5086730" y="176480"/>
                  <a:pt x="5094731" y="172060"/>
                  <a:pt x="5102961" y="167793"/>
                </a:cubicBezTo>
                <a:cubicBezTo>
                  <a:pt x="5102961" y="179985"/>
                  <a:pt x="5102961" y="195911"/>
                  <a:pt x="5102961" y="215570"/>
                </a:cubicBezTo>
                <a:cubicBezTo>
                  <a:pt x="5102961" y="235230"/>
                  <a:pt x="5102884" y="257252"/>
                  <a:pt x="5102732" y="281636"/>
                </a:cubicBezTo>
                <a:cubicBezTo>
                  <a:pt x="5102580" y="306020"/>
                  <a:pt x="5102504" y="331470"/>
                  <a:pt x="5102504" y="357988"/>
                </a:cubicBezTo>
                <a:cubicBezTo>
                  <a:pt x="5102504" y="370180"/>
                  <a:pt x="5102504" y="380619"/>
                  <a:pt x="5102504" y="389306"/>
                </a:cubicBezTo>
                <a:cubicBezTo>
                  <a:pt x="5102504" y="397993"/>
                  <a:pt x="5102656" y="406299"/>
                  <a:pt x="5102961" y="414224"/>
                </a:cubicBezTo>
                <a:cubicBezTo>
                  <a:pt x="5109514" y="418491"/>
                  <a:pt x="5116867" y="421691"/>
                  <a:pt x="5125020" y="423825"/>
                </a:cubicBezTo>
                <a:lnTo>
                  <a:pt x="5151202" y="426944"/>
                </a:lnTo>
                <a:lnTo>
                  <a:pt x="5173941" y="424282"/>
                </a:lnTo>
                <a:cubicBezTo>
                  <a:pt x="5182094" y="422453"/>
                  <a:pt x="5190591" y="419710"/>
                  <a:pt x="5199430" y="416052"/>
                </a:cubicBezTo>
                <a:cubicBezTo>
                  <a:pt x="5198211" y="406299"/>
                  <a:pt x="5197068" y="396545"/>
                  <a:pt x="5196001" y="386792"/>
                </a:cubicBezTo>
                <a:cubicBezTo>
                  <a:pt x="5194934" y="377038"/>
                  <a:pt x="5193792" y="367284"/>
                  <a:pt x="5192572" y="357531"/>
                </a:cubicBezTo>
                <a:cubicBezTo>
                  <a:pt x="5190742" y="342291"/>
                  <a:pt x="5187772" y="321260"/>
                  <a:pt x="5183656" y="294437"/>
                </a:cubicBezTo>
                <a:cubicBezTo>
                  <a:pt x="5179542" y="267615"/>
                  <a:pt x="5174284" y="235001"/>
                  <a:pt x="5167884" y="196596"/>
                </a:cubicBezTo>
                <a:cubicBezTo>
                  <a:pt x="5174588" y="191415"/>
                  <a:pt x="5181904" y="186462"/>
                  <a:pt x="5189828" y="181737"/>
                </a:cubicBezTo>
                <a:cubicBezTo>
                  <a:pt x="5197754" y="177013"/>
                  <a:pt x="5205830" y="172365"/>
                  <a:pt x="5214060" y="167793"/>
                </a:cubicBezTo>
                <a:cubicBezTo>
                  <a:pt x="5214975" y="190043"/>
                  <a:pt x="5215813" y="212217"/>
                  <a:pt x="5216576" y="234315"/>
                </a:cubicBezTo>
                <a:cubicBezTo>
                  <a:pt x="5217337" y="256413"/>
                  <a:pt x="5218174" y="278435"/>
                  <a:pt x="5219090" y="300381"/>
                </a:cubicBezTo>
                <a:cubicBezTo>
                  <a:pt x="5220004" y="320802"/>
                  <a:pt x="5220690" y="339776"/>
                  <a:pt x="5221147" y="357302"/>
                </a:cubicBezTo>
                <a:cubicBezTo>
                  <a:pt x="5221604" y="374828"/>
                  <a:pt x="5221832" y="391059"/>
                  <a:pt x="5221833" y="405994"/>
                </a:cubicBezTo>
                <a:cubicBezTo>
                  <a:pt x="5221832" y="414528"/>
                  <a:pt x="5220385" y="423520"/>
                  <a:pt x="5217490" y="432969"/>
                </a:cubicBezTo>
                <a:cubicBezTo>
                  <a:pt x="5214594" y="442418"/>
                  <a:pt x="5210402" y="451409"/>
                  <a:pt x="5204917" y="459944"/>
                </a:cubicBezTo>
                <a:cubicBezTo>
                  <a:pt x="5201868" y="464516"/>
                  <a:pt x="5195544" y="468097"/>
                  <a:pt x="5185943" y="470688"/>
                </a:cubicBezTo>
                <a:cubicBezTo>
                  <a:pt x="5181142" y="471983"/>
                  <a:pt x="5175790" y="472955"/>
                  <a:pt x="5169884" y="473602"/>
                </a:cubicBezTo>
                <a:lnTo>
                  <a:pt x="5152160" y="474491"/>
                </a:lnTo>
                <a:lnTo>
                  <a:pt x="5151881" y="474574"/>
                </a:lnTo>
                <a:lnTo>
                  <a:pt x="5151248" y="474537"/>
                </a:lnTo>
                <a:lnTo>
                  <a:pt x="5150510" y="474574"/>
                </a:lnTo>
                <a:lnTo>
                  <a:pt x="5150174" y="474474"/>
                </a:lnTo>
                <a:lnTo>
                  <a:pt x="5134736" y="473574"/>
                </a:lnTo>
                <a:cubicBezTo>
                  <a:pt x="5118734" y="471574"/>
                  <a:pt x="5106161" y="466573"/>
                  <a:pt x="5097018" y="458572"/>
                </a:cubicBezTo>
                <a:cubicBezTo>
                  <a:pt x="5088787" y="463449"/>
                  <a:pt x="5079643" y="467335"/>
                  <a:pt x="5069586" y="470231"/>
                </a:cubicBezTo>
                <a:cubicBezTo>
                  <a:pt x="5064556" y="471678"/>
                  <a:pt x="5059260" y="472764"/>
                  <a:pt x="5053697" y="473488"/>
                </a:cubicBezTo>
                <a:lnTo>
                  <a:pt x="5039957" y="474341"/>
                </a:lnTo>
                <a:lnTo>
                  <a:pt x="5039182" y="474574"/>
                </a:lnTo>
                <a:lnTo>
                  <a:pt x="5037632" y="474486"/>
                </a:lnTo>
                <a:lnTo>
                  <a:pt x="5036210" y="474574"/>
                </a:lnTo>
                <a:lnTo>
                  <a:pt x="5035596" y="474369"/>
                </a:lnTo>
                <a:lnTo>
                  <a:pt x="5009120" y="472859"/>
                </a:lnTo>
                <a:cubicBezTo>
                  <a:pt x="4999748" y="471716"/>
                  <a:pt x="4991023" y="470002"/>
                  <a:pt x="4982946" y="467716"/>
                </a:cubicBezTo>
                <a:cubicBezTo>
                  <a:pt x="4966791" y="463144"/>
                  <a:pt x="4953228" y="456438"/>
                  <a:pt x="4942255" y="447599"/>
                </a:cubicBezTo>
                <a:cubicBezTo>
                  <a:pt x="4925796" y="456743"/>
                  <a:pt x="4908955" y="463525"/>
                  <a:pt x="4891734" y="467945"/>
                </a:cubicBezTo>
                <a:cubicBezTo>
                  <a:pt x="4883124" y="470154"/>
                  <a:pt x="4874228" y="471812"/>
                  <a:pt x="4865046" y="472917"/>
                </a:cubicBezTo>
                <a:lnTo>
                  <a:pt x="4841260" y="474304"/>
                </a:lnTo>
                <a:lnTo>
                  <a:pt x="4840452" y="474574"/>
                </a:lnTo>
                <a:lnTo>
                  <a:pt x="4839074" y="474432"/>
                </a:lnTo>
                <a:lnTo>
                  <a:pt x="4836642" y="474574"/>
                </a:lnTo>
                <a:lnTo>
                  <a:pt x="4834939" y="474006"/>
                </a:lnTo>
                <a:lnTo>
                  <a:pt x="4822135" y="472688"/>
                </a:lnTo>
                <a:cubicBezTo>
                  <a:pt x="4804247" y="468916"/>
                  <a:pt x="4787644" y="459486"/>
                  <a:pt x="4772328" y="444399"/>
                </a:cubicBezTo>
                <a:cubicBezTo>
                  <a:pt x="4770500" y="447142"/>
                  <a:pt x="4768824" y="449580"/>
                  <a:pt x="4767300" y="451714"/>
                </a:cubicBezTo>
                <a:cubicBezTo>
                  <a:pt x="4765776" y="453848"/>
                  <a:pt x="4764251" y="455981"/>
                  <a:pt x="4762728" y="458115"/>
                </a:cubicBezTo>
                <a:cubicBezTo>
                  <a:pt x="4759070" y="462382"/>
                  <a:pt x="4751830" y="466192"/>
                  <a:pt x="4741011" y="469545"/>
                </a:cubicBezTo>
                <a:cubicBezTo>
                  <a:pt x="4735600" y="471221"/>
                  <a:pt x="4729714" y="472478"/>
                  <a:pt x="4723352" y="473317"/>
                </a:cubicBezTo>
                <a:lnTo>
                  <a:pt x="4710771" y="474088"/>
                </a:lnTo>
                <a:lnTo>
                  <a:pt x="4709312" y="474574"/>
                </a:lnTo>
                <a:lnTo>
                  <a:pt x="4706650" y="474340"/>
                </a:lnTo>
                <a:lnTo>
                  <a:pt x="4702834" y="474574"/>
                </a:lnTo>
                <a:lnTo>
                  <a:pt x="4700516" y="473801"/>
                </a:lnTo>
                <a:lnTo>
                  <a:pt x="4687194" y="472631"/>
                </a:lnTo>
                <a:cubicBezTo>
                  <a:pt x="4680526" y="471335"/>
                  <a:pt x="4674564" y="469392"/>
                  <a:pt x="4669306" y="466802"/>
                </a:cubicBezTo>
                <a:cubicBezTo>
                  <a:pt x="4658791" y="461620"/>
                  <a:pt x="4650790" y="454686"/>
                  <a:pt x="4645304" y="445999"/>
                </a:cubicBezTo>
                <a:cubicBezTo>
                  <a:pt x="4639817" y="437312"/>
                  <a:pt x="4636464" y="427178"/>
                  <a:pt x="4635245" y="415595"/>
                </a:cubicBezTo>
                <a:cubicBezTo>
                  <a:pt x="4634330" y="408890"/>
                  <a:pt x="4633188" y="399288"/>
                  <a:pt x="4631816" y="386792"/>
                </a:cubicBezTo>
                <a:cubicBezTo>
                  <a:pt x="4630445" y="374295"/>
                  <a:pt x="4628996" y="360045"/>
                  <a:pt x="4627473" y="344043"/>
                </a:cubicBezTo>
                <a:cubicBezTo>
                  <a:pt x="4625949" y="328041"/>
                  <a:pt x="4624348" y="311354"/>
                  <a:pt x="4622672" y="293980"/>
                </a:cubicBezTo>
                <a:cubicBezTo>
                  <a:pt x="4620996" y="276606"/>
                  <a:pt x="4619396" y="259461"/>
                  <a:pt x="4617872" y="242545"/>
                </a:cubicBezTo>
                <a:cubicBezTo>
                  <a:pt x="4616348" y="225629"/>
                  <a:pt x="4614976" y="210312"/>
                  <a:pt x="4613757" y="196596"/>
                </a:cubicBezTo>
                <a:cubicBezTo>
                  <a:pt x="4621072" y="191110"/>
                  <a:pt x="4628616" y="186005"/>
                  <a:pt x="4636388" y="181280"/>
                </a:cubicBezTo>
                <a:cubicBezTo>
                  <a:pt x="4644160" y="176556"/>
                  <a:pt x="4652161" y="172060"/>
                  <a:pt x="4660392" y="167793"/>
                </a:cubicBezTo>
                <a:close/>
                <a:moveTo>
                  <a:pt x="4009034" y="167793"/>
                </a:moveTo>
                <a:cubicBezTo>
                  <a:pt x="4011166" y="176022"/>
                  <a:pt x="4013758" y="184938"/>
                  <a:pt x="4016806" y="194539"/>
                </a:cubicBezTo>
                <a:cubicBezTo>
                  <a:pt x="4019854" y="204140"/>
                  <a:pt x="4023206" y="213818"/>
                  <a:pt x="4026864" y="223571"/>
                </a:cubicBezTo>
                <a:lnTo>
                  <a:pt x="4012234" y="235001"/>
                </a:lnTo>
                <a:cubicBezTo>
                  <a:pt x="4013148" y="253594"/>
                  <a:pt x="4013682" y="274625"/>
                  <a:pt x="4013834" y="298095"/>
                </a:cubicBezTo>
                <a:cubicBezTo>
                  <a:pt x="4013986" y="321564"/>
                  <a:pt x="4013834" y="347625"/>
                  <a:pt x="4013376" y="376276"/>
                </a:cubicBezTo>
                <a:cubicBezTo>
                  <a:pt x="4012920" y="404927"/>
                  <a:pt x="4011929" y="436474"/>
                  <a:pt x="4010405" y="470916"/>
                </a:cubicBezTo>
                <a:lnTo>
                  <a:pt x="3983887" y="474574"/>
                </a:lnTo>
                <a:cubicBezTo>
                  <a:pt x="3982973" y="444704"/>
                  <a:pt x="3981830" y="417805"/>
                  <a:pt x="3980458" y="393878"/>
                </a:cubicBezTo>
                <a:cubicBezTo>
                  <a:pt x="3979086" y="369951"/>
                  <a:pt x="3977715" y="347625"/>
                  <a:pt x="3976344" y="326898"/>
                </a:cubicBezTo>
                <a:cubicBezTo>
                  <a:pt x="3974972" y="306172"/>
                  <a:pt x="3973524" y="286208"/>
                  <a:pt x="3972000" y="267005"/>
                </a:cubicBezTo>
                <a:cubicBezTo>
                  <a:pt x="3970476" y="247803"/>
                  <a:pt x="3968647" y="227838"/>
                  <a:pt x="3966514" y="207112"/>
                </a:cubicBezTo>
                <a:cubicBezTo>
                  <a:pt x="3965600" y="199492"/>
                  <a:pt x="3966894" y="192786"/>
                  <a:pt x="3970400" y="186995"/>
                </a:cubicBezTo>
                <a:cubicBezTo>
                  <a:pt x="3973904" y="181204"/>
                  <a:pt x="3979086" y="176708"/>
                  <a:pt x="3985944" y="173508"/>
                </a:cubicBezTo>
                <a:cubicBezTo>
                  <a:pt x="3992802" y="170307"/>
                  <a:pt x="4000498" y="168402"/>
                  <a:pt x="4009034" y="167793"/>
                </a:cubicBezTo>
                <a:close/>
                <a:moveTo>
                  <a:pt x="3126866" y="167793"/>
                </a:moveTo>
                <a:cubicBezTo>
                  <a:pt x="3127780" y="190958"/>
                  <a:pt x="3128543" y="213970"/>
                  <a:pt x="3129152" y="236830"/>
                </a:cubicBezTo>
                <a:cubicBezTo>
                  <a:pt x="3129762" y="259690"/>
                  <a:pt x="3130371" y="283007"/>
                  <a:pt x="3130981" y="306782"/>
                </a:cubicBezTo>
                <a:cubicBezTo>
                  <a:pt x="3131591" y="330556"/>
                  <a:pt x="3132200" y="355397"/>
                  <a:pt x="3132810" y="381305"/>
                </a:cubicBezTo>
                <a:lnTo>
                  <a:pt x="3134638" y="415138"/>
                </a:lnTo>
                <a:cubicBezTo>
                  <a:pt x="3140430" y="419405"/>
                  <a:pt x="3146754" y="422453"/>
                  <a:pt x="3153612" y="424282"/>
                </a:cubicBezTo>
                <a:lnTo>
                  <a:pt x="3173217" y="426611"/>
                </a:lnTo>
                <a:lnTo>
                  <a:pt x="3196284" y="424168"/>
                </a:lnTo>
                <a:cubicBezTo>
                  <a:pt x="3203904" y="422263"/>
                  <a:pt x="3210153" y="419405"/>
                  <a:pt x="3215030" y="415595"/>
                </a:cubicBezTo>
                <a:cubicBezTo>
                  <a:pt x="3218688" y="412852"/>
                  <a:pt x="3222192" y="408356"/>
                  <a:pt x="3225545" y="402108"/>
                </a:cubicBezTo>
                <a:cubicBezTo>
                  <a:pt x="3228898" y="395859"/>
                  <a:pt x="3233317" y="387554"/>
                  <a:pt x="3238804" y="377190"/>
                </a:cubicBezTo>
                <a:cubicBezTo>
                  <a:pt x="3242462" y="369875"/>
                  <a:pt x="3245966" y="365227"/>
                  <a:pt x="3249320" y="363246"/>
                </a:cubicBezTo>
                <a:cubicBezTo>
                  <a:pt x="3252672" y="361265"/>
                  <a:pt x="3256482" y="360274"/>
                  <a:pt x="3260750" y="360274"/>
                </a:cubicBezTo>
                <a:cubicBezTo>
                  <a:pt x="3266541" y="360274"/>
                  <a:pt x="3271875" y="362103"/>
                  <a:pt x="3276752" y="365760"/>
                </a:cubicBezTo>
                <a:cubicBezTo>
                  <a:pt x="3273399" y="373380"/>
                  <a:pt x="3269894" y="381229"/>
                  <a:pt x="3266236" y="389306"/>
                </a:cubicBezTo>
                <a:cubicBezTo>
                  <a:pt x="3262578" y="397383"/>
                  <a:pt x="3258921" y="405384"/>
                  <a:pt x="3255264" y="413309"/>
                </a:cubicBezTo>
                <a:cubicBezTo>
                  <a:pt x="3263798" y="418186"/>
                  <a:pt x="3272180" y="421691"/>
                  <a:pt x="3280409" y="423825"/>
                </a:cubicBezTo>
                <a:lnTo>
                  <a:pt x="3305921" y="426904"/>
                </a:lnTo>
                <a:lnTo>
                  <a:pt x="3345636" y="425425"/>
                </a:lnTo>
                <a:cubicBezTo>
                  <a:pt x="3358133" y="424358"/>
                  <a:pt x="3368039" y="421844"/>
                  <a:pt x="3375354" y="417881"/>
                </a:cubicBezTo>
                <a:cubicBezTo>
                  <a:pt x="3380536" y="415138"/>
                  <a:pt x="3384956" y="410718"/>
                  <a:pt x="3388613" y="404622"/>
                </a:cubicBezTo>
                <a:cubicBezTo>
                  <a:pt x="3392271" y="398526"/>
                  <a:pt x="3397148" y="389535"/>
                  <a:pt x="3403244" y="377648"/>
                </a:cubicBezTo>
                <a:cubicBezTo>
                  <a:pt x="3406901" y="370028"/>
                  <a:pt x="3410330" y="365227"/>
                  <a:pt x="3413530" y="363246"/>
                </a:cubicBezTo>
                <a:cubicBezTo>
                  <a:pt x="3416731" y="361265"/>
                  <a:pt x="3420617" y="360274"/>
                  <a:pt x="3425189" y="360274"/>
                </a:cubicBezTo>
                <a:cubicBezTo>
                  <a:pt x="3431285" y="360274"/>
                  <a:pt x="3436619" y="362103"/>
                  <a:pt x="3441191" y="365760"/>
                </a:cubicBezTo>
                <a:cubicBezTo>
                  <a:pt x="3438753" y="371856"/>
                  <a:pt x="3436162" y="377952"/>
                  <a:pt x="3433419" y="384048"/>
                </a:cubicBezTo>
                <a:cubicBezTo>
                  <a:pt x="3430675" y="390144"/>
                  <a:pt x="3428161" y="395783"/>
                  <a:pt x="3425875" y="400965"/>
                </a:cubicBezTo>
                <a:cubicBezTo>
                  <a:pt x="3423589" y="406146"/>
                  <a:pt x="3421684" y="410261"/>
                  <a:pt x="3420160" y="413309"/>
                </a:cubicBezTo>
                <a:cubicBezTo>
                  <a:pt x="3428390" y="418186"/>
                  <a:pt x="3436695" y="421691"/>
                  <a:pt x="3445078" y="423825"/>
                </a:cubicBezTo>
                <a:lnTo>
                  <a:pt x="3469778" y="426832"/>
                </a:lnTo>
                <a:lnTo>
                  <a:pt x="3507562" y="425425"/>
                </a:lnTo>
                <a:cubicBezTo>
                  <a:pt x="3520058" y="424358"/>
                  <a:pt x="3529964" y="421844"/>
                  <a:pt x="3537280" y="417881"/>
                </a:cubicBezTo>
                <a:cubicBezTo>
                  <a:pt x="3542460" y="415138"/>
                  <a:pt x="3546880" y="410718"/>
                  <a:pt x="3550538" y="404622"/>
                </a:cubicBezTo>
                <a:cubicBezTo>
                  <a:pt x="3554196" y="398526"/>
                  <a:pt x="3559072" y="389535"/>
                  <a:pt x="3565168" y="377648"/>
                </a:cubicBezTo>
                <a:cubicBezTo>
                  <a:pt x="3568826" y="370028"/>
                  <a:pt x="3572255" y="365227"/>
                  <a:pt x="3575456" y="363246"/>
                </a:cubicBezTo>
                <a:cubicBezTo>
                  <a:pt x="3578656" y="361265"/>
                  <a:pt x="3582542" y="360274"/>
                  <a:pt x="3587114" y="360274"/>
                </a:cubicBezTo>
                <a:cubicBezTo>
                  <a:pt x="3593210" y="360274"/>
                  <a:pt x="3598544" y="362103"/>
                  <a:pt x="3603116" y="365760"/>
                </a:cubicBezTo>
                <a:cubicBezTo>
                  <a:pt x="3600678" y="371856"/>
                  <a:pt x="3598086" y="377952"/>
                  <a:pt x="3595344" y="384048"/>
                </a:cubicBezTo>
                <a:cubicBezTo>
                  <a:pt x="3592600" y="390144"/>
                  <a:pt x="3590086" y="395783"/>
                  <a:pt x="3587800" y="400965"/>
                </a:cubicBezTo>
                <a:cubicBezTo>
                  <a:pt x="3585514" y="406146"/>
                  <a:pt x="3583609" y="410261"/>
                  <a:pt x="3582085" y="413309"/>
                </a:cubicBezTo>
                <a:cubicBezTo>
                  <a:pt x="3590314" y="418186"/>
                  <a:pt x="3598620" y="421691"/>
                  <a:pt x="3607002" y="423825"/>
                </a:cubicBezTo>
                <a:cubicBezTo>
                  <a:pt x="3615384" y="425958"/>
                  <a:pt x="3624148" y="427025"/>
                  <a:pt x="3633291" y="427025"/>
                </a:cubicBezTo>
                <a:lnTo>
                  <a:pt x="3634663" y="427482"/>
                </a:lnTo>
                <a:lnTo>
                  <a:pt x="3636034" y="427025"/>
                </a:lnTo>
                <a:cubicBezTo>
                  <a:pt x="3658284" y="427025"/>
                  <a:pt x="3677564" y="426416"/>
                  <a:pt x="3693870" y="425196"/>
                </a:cubicBezTo>
                <a:cubicBezTo>
                  <a:pt x="3710177" y="423977"/>
                  <a:pt x="3725341" y="421386"/>
                  <a:pt x="3739362" y="417424"/>
                </a:cubicBezTo>
                <a:cubicBezTo>
                  <a:pt x="3754906" y="412242"/>
                  <a:pt x="3767403" y="408356"/>
                  <a:pt x="3776852" y="405765"/>
                </a:cubicBezTo>
                <a:cubicBezTo>
                  <a:pt x="3786301" y="403175"/>
                  <a:pt x="3793920" y="401270"/>
                  <a:pt x="3799712" y="400050"/>
                </a:cubicBezTo>
                <a:cubicBezTo>
                  <a:pt x="3795140" y="397307"/>
                  <a:pt x="3790492" y="394412"/>
                  <a:pt x="3785768" y="391364"/>
                </a:cubicBezTo>
                <a:cubicBezTo>
                  <a:pt x="3781043" y="388316"/>
                  <a:pt x="3776395" y="385115"/>
                  <a:pt x="3771823" y="381762"/>
                </a:cubicBezTo>
                <a:cubicBezTo>
                  <a:pt x="3761154" y="374142"/>
                  <a:pt x="3752316" y="368885"/>
                  <a:pt x="3745306" y="365989"/>
                </a:cubicBezTo>
                <a:cubicBezTo>
                  <a:pt x="3738295" y="363093"/>
                  <a:pt x="3731284" y="361646"/>
                  <a:pt x="3724274" y="361646"/>
                </a:cubicBezTo>
                <a:cubicBezTo>
                  <a:pt x="3715130" y="361646"/>
                  <a:pt x="3706748" y="362865"/>
                  <a:pt x="3699128" y="365303"/>
                </a:cubicBezTo>
                <a:cubicBezTo>
                  <a:pt x="3691508" y="367742"/>
                  <a:pt x="3682364" y="372466"/>
                  <a:pt x="3671696" y="379476"/>
                </a:cubicBezTo>
                <a:cubicBezTo>
                  <a:pt x="3668953" y="376733"/>
                  <a:pt x="3666743" y="373076"/>
                  <a:pt x="3665066" y="368504"/>
                </a:cubicBezTo>
                <a:cubicBezTo>
                  <a:pt x="3663390" y="363932"/>
                  <a:pt x="3662552" y="359512"/>
                  <a:pt x="3662552" y="355245"/>
                </a:cubicBezTo>
                <a:cubicBezTo>
                  <a:pt x="3662552" y="342443"/>
                  <a:pt x="3668191" y="332080"/>
                  <a:pt x="3679468" y="324155"/>
                </a:cubicBezTo>
                <a:cubicBezTo>
                  <a:pt x="3690746" y="316230"/>
                  <a:pt x="3705072" y="312268"/>
                  <a:pt x="3722446" y="312268"/>
                </a:cubicBezTo>
                <a:cubicBezTo>
                  <a:pt x="3732199" y="312268"/>
                  <a:pt x="3741724" y="314021"/>
                  <a:pt x="3751020" y="317526"/>
                </a:cubicBezTo>
                <a:cubicBezTo>
                  <a:pt x="3760316" y="321031"/>
                  <a:pt x="3770908" y="327051"/>
                  <a:pt x="3782796" y="335585"/>
                </a:cubicBezTo>
                <a:cubicBezTo>
                  <a:pt x="3797426" y="345644"/>
                  <a:pt x="3810456" y="353568"/>
                  <a:pt x="3821886" y="359360"/>
                </a:cubicBezTo>
                <a:cubicBezTo>
                  <a:pt x="3833316" y="365151"/>
                  <a:pt x="3846194" y="369875"/>
                  <a:pt x="3860520" y="373533"/>
                </a:cubicBezTo>
                <a:cubicBezTo>
                  <a:pt x="3867530" y="375057"/>
                  <a:pt x="3875607" y="376276"/>
                  <a:pt x="3884752" y="377190"/>
                </a:cubicBezTo>
                <a:cubicBezTo>
                  <a:pt x="3893895" y="378105"/>
                  <a:pt x="3904106" y="378562"/>
                  <a:pt x="3915384" y="378562"/>
                </a:cubicBezTo>
                <a:lnTo>
                  <a:pt x="3893438" y="421996"/>
                </a:lnTo>
                <a:cubicBezTo>
                  <a:pt x="3885514" y="421386"/>
                  <a:pt x="3878427" y="420777"/>
                  <a:pt x="3872178" y="420167"/>
                </a:cubicBezTo>
                <a:cubicBezTo>
                  <a:pt x="3865930" y="419558"/>
                  <a:pt x="3858843" y="419405"/>
                  <a:pt x="3850918" y="419710"/>
                </a:cubicBezTo>
                <a:cubicBezTo>
                  <a:pt x="3843908" y="420320"/>
                  <a:pt x="3836669" y="421615"/>
                  <a:pt x="3829202" y="423596"/>
                </a:cubicBezTo>
                <a:cubicBezTo>
                  <a:pt x="3821734" y="425577"/>
                  <a:pt x="3813962" y="428397"/>
                  <a:pt x="3805884" y="432054"/>
                </a:cubicBezTo>
                <a:cubicBezTo>
                  <a:pt x="3797807" y="435712"/>
                  <a:pt x="3789044" y="440132"/>
                  <a:pt x="3779596" y="445313"/>
                </a:cubicBezTo>
                <a:cubicBezTo>
                  <a:pt x="3767708" y="452019"/>
                  <a:pt x="3756888" y="457277"/>
                  <a:pt x="3747134" y="461087"/>
                </a:cubicBezTo>
                <a:cubicBezTo>
                  <a:pt x="3737380" y="464897"/>
                  <a:pt x="3727322" y="467792"/>
                  <a:pt x="3716959" y="469773"/>
                </a:cubicBezTo>
                <a:cubicBezTo>
                  <a:pt x="3706596" y="471755"/>
                  <a:pt x="3694937" y="473050"/>
                  <a:pt x="3681983" y="473660"/>
                </a:cubicBezTo>
                <a:cubicBezTo>
                  <a:pt x="3669029" y="474269"/>
                  <a:pt x="3653712" y="474574"/>
                  <a:pt x="3636034" y="474574"/>
                </a:cubicBezTo>
                <a:lnTo>
                  <a:pt x="3634663" y="474117"/>
                </a:lnTo>
                <a:lnTo>
                  <a:pt x="3633291" y="474574"/>
                </a:lnTo>
                <a:cubicBezTo>
                  <a:pt x="3608298" y="474574"/>
                  <a:pt x="3585590" y="464668"/>
                  <a:pt x="3565168" y="444856"/>
                </a:cubicBezTo>
                <a:lnTo>
                  <a:pt x="3560140" y="451714"/>
                </a:lnTo>
                <a:cubicBezTo>
                  <a:pt x="3555568" y="457505"/>
                  <a:pt x="3548862" y="462077"/>
                  <a:pt x="3540022" y="465430"/>
                </a:cubicBezTo>
                <a:cubicBezTo>
                  <a:pt x="3531183" y="468783"/>
                  <a:pt x="3520439" y="471145"/>
                  <a:pt x="3507790" y="472517"/>
                </a:cubicBezTo>
                <a:lnTo>
                  <a:pt x="3472497" y="474197"/>
                </a:lnTo>
                <a:lnTo>
                  <a:pt x="3471366" y="474574"/>
                </a:lnTo>
                <a:lnTo>
                  <a:pt x="3469200" y="474354"/>
                </a:lnTo>
                <a:lnTo>
                  <a:pt x="3464585" y="474574"/>
                </a:lnTo>
                <a:cubicBezTo>
                  <a:pt x="3463365" y="474574"/>
                  <a:pt x="3462451" y="474269"/>
                  <a:pt x="3461841" y="473660"/>
                </a:cubicBezTo>
                <a:lnTo>
                  <a:pt x="3461824" y="473606"/>
                </a:lnTo>
                <a:lnTo>
                  <a:pt x="3453050" y="472717"/>
                </a:lnTo>
                <a:cubicBezTo>
                  <a:pt x="3435162" y="469002"/>
                  <a:pt x="3418560" y="459715"/>
                  <a:pt x="3403244" y="444856"/>
                </a:cubicBezTo>
                <a:lnTo>
                  <a:pt x="3398214" y="451714"/>
                </a:lnTo>
                <a:cubicBezTo>
                  <a:pt x="3393642" y="457505"/>
                  <a:pt x="3386937" y="462077"/>
                  <a:pt x="3378098" y="465430"/>
                </a:cubicBezTo>
                <a:cubicBezTo>
                  <a:pt x="3369258" y="468783"/>
                  <a:pt x="3358514" y="471145"/>
                  <a:pt x="3345865" y="472517"/>
                </a:cubicBezTo>
                <a:lnTo>
                  <a:pt x="3307638" y="474337"/>
                </a:lnTo>
                <a:lnTo>
                  <a:pt x="3306927" y="474574"/>
                </a:lnTo>
                <a:lnTo>
                  <a:pt x="3305578" y="474435"/>
                </a:lnTo>
                <a:lnTo>
                  <a:pt x="3302660" y="474574"/>
                </a:lnTo>
                <a:lnTo>
                  <a:pt x="3300752" y="473938"/>
                </a:lnTo>
                <a:lnTo>
                  <a:pt x="3288610" y="472688"/>
                </a:lnTo>
                <a:cubicBezTo>
                  <a:pt x="3270722" y="468916"/>
                  <a:pt x="3254120" y="459486"/>
                  <a:pt x="3238804" y="444399"/>
                </a:cubicBezTo>
                <a:cubicBezTo>
                  <a:pt x="3236975" y="447142"/>
                  <a:pt x="3235299" y="449580"/>
                  <a:pt x="3233775" y="451714"/>
                </a:cubicBezTo>
                <a:cubicBezTo>
                  <a:pt x="3232251" y="453848"/>
                  <a:pt x="3230727" y="455981"/>
                  <a:pt x="3229203" y="458115"/>
                </a:cubicBezTo>
                <a:cubicBezTo>
                  <a:pt x="3225545" y="462382"/>
                  <a:pt x="3218306" y="466192"/>
                  <a:pt x="3207486" y="469545"/>
                </a:cubicBezTo>
                <a:cubicBezTo>
                  <a:pt x="3202076" y="471221"/>
                  <a:pt x="3196189" y="472478"/>
                  <a:pt x="3189826" y="473317"/>
                </a:cubicBezTo>
                <a:lnTo>
                  <a:pt x="3177246" y="474088"/>
                </a:lnTo>
                <a:lnTo>
                  <a:pt x="3175786" y="474574"/>
                </a:lnTo>
                <a:lnTo>
                  <a:pt x="3173125" y="474340"/>
                </a:lnTo>
                <a:lnTo>
                  <a:pt x="3169310" y="474574"/>
                </a:lnTo>
                <a:lnTo>
                  <a:pt x="3166992" y="473801"/>
                </a:lnTo>
                <a:lnTo>
                  <a:pt x="3153670" y="472631"/>
                </a:lnTo>
                <a:cubicBezTo>
                  <a:pt x="3147002" y="471335"/>
                  <a:pt x="3141039" y="469392"/>
                  <a:pt x="3135782" y="466802"/>
                </a:cubicBezTo>
                <a:cubicBezTo>
                  <a:pt x="3125266" y="461620"/>
                  <a:pt x="3117265" y="454686"/>
                  <a:pt x="3111778" y="445999"/>
                </a:cubicBezTo>
                <a:cubicBezTo>
                  <a:pt x="3106292" y="437312"/>
                  <a:pt x="3102939" y="427178"/>
                  <a:pt x="3101720" y="415595"/>
                </a:cubicBezTo>
                <a:cubicBezTo>
                  <a:pt x="3100806" y="408890"/>
                  <a:pt x="3099663" y="399288"/>
                  <a:pt x="3098291" y="386792"/>
                </a:cubicBezTo>
                <a:cubicBezTo>
                  <a:pt x="3096920" y="374295"/>
                  <a:pt x="3095472" y="360045"/>
                  <a:pt x="3093948" y="344043"/>
                </a:cubicBezTo>
                <a:cubicBezTo>
                  <a:pt x="3092424" y="328041"/>
                  <a:pt x="3090824" y="311354"/>
                  <a:pt x="3089147" y="293980"/>
                </a:cubicBezTo>
                <a:cubicBezTo>
                  <a:pt x="3087471" y="276606"/>
                  <a:pt x="3085871" y="259461"/>
                  <a:pt x="3084346" y="242545"/>
                </a:cubicBezTo>
                <a:cubicBezTo>
                  <a:pt x="3082822" y="225629"/>
                  <a:pt x="3081451" y="210312"/>
                  <a:pt x="3080232" y="196596"/>
                </a:cubicBezTo>
                <a:cubicBezTo>
                  <a:pt x="3087547" y="191110"/>
                  <a:pt x="3095090" y="186005"/>
                  <a:pt x="3102863" y="181280"/>
                </a:cubicBezTo>
                <a:cubicBezTo>
                  <a:pt x="3110635" y="176556"/>
                  <a:pt x="3118636" y="172060"/>
                  <a:pt x="3126866" y="167793"/>
                </a:cubicBezTo>
                <a:close/>
                <a:moveTo>
                  <a:pt x="2178786" y="167793"/>
                </a:moveTo>
                <a:cubicBezTo>
                  <a:pt x="2178786" y="179985"/>
                  <a:pt x="2178786" y="195911"/>
                  <a:pt x="2178786" y="215570"/>
                </a:cubicBezTo>
                <a:cubicBezTo>
                  <a:pt x="2178786" y="235230"/>
                  <a:pt x="2178710" y="257252"/>
                  <a:pt x="2178558" y="281636"/>
                </a:cubicBezTo>
                <a:cubicBezTo>
                  <a:pt x="2178405" y="306020"/>
                  <a:pt x="2178329" y="331470"/>
                  <a:pt x="2178329" y="357988"/>
                </a:cubicBezTo>
                <a:cubicBezTo>
                  <a:pt x="2178329" y="370180"/>
                  <a:pt x="2178329" y="380619"/>
                  <a:pt x="2178329" y="389306"/>
                </a:cubicBezTo>
                <a:cubicBezTo>
                  <a:pt x="2178329" y="397993"/>
                  <a:pt x="2178481" y="406299"/>
                  <a:pt x="2178786" y="414224"/>
                </a:cubicBezTo>
                <a:cubicBezTo>
                  <a:pt x="2185339" y="418491"/>
                  <a:pt x="2192692" y="421691"/>
                  <a:pt x="2200846" y="423825"/>
                </a:cubicBezTo>
                <a:lnTo>
                  <a:pt x="2224675" y="426664"/>
                </a:lnTo>
                <a:lnTo>
                  <a:pt x="2239212" y="425996"/>
                </a:lnTo>
                <a:cubicBezTo>
                  <a:pt x="2246680" y="425311"/>
                  <a:pt x="2254148" y="424282"/>
                  <a:pt x="2261615" y="422910"/>
                </a:cubicBezTo>
                <a:cubicBezTo>
                  <a:pt x="2276551" y="420167"/>
                  <a:pt x="2288743" y="416662"/>
                  <a:pt x="2298192" y="412395"/>
                </a:cubicBezTo>
                <a:cubicBezTo>
                  <a:pt x="2295448" y="405384"/>
                  <a:pt x="2292019" y="397612"/>
                  <a:pt x="2287904" y="389078"/>
                </a:cubicBezTo>
                <a:cubicBezTo>
                  <a:pt x="2283790" y="380543"/>
                  <a:pt x="2280208" y="373076"/>
                  <a:pt x="2277160" y="366675"/>
                </a:cubicBezTo>
                <a:cubicBezTo>
                  <a:pt x="2274112" y="359969"/>
                  <a:pt x="2271674" y="354254"/>
                  <a:pt x="2269845" y="349530"/>
                </a:cubicBezTo>
                <a:cubicBezTo>
                  <a:pt x="2268016" y="344805"/>
                  <a:pt x="2267102" y="340614"/>
                  <a:pt x="2267102" y="336957"/>
                </a:cubicBezTo>
                <a:cubicBezTo>
                  <a:pt x="2267102" y="329642"/>
                  <a:pt x="2270760" y="321869"/>
                  <a:pt x="2278075" y="313640"/>
                </a:cubicBezTo>
                <a:cubicBezTo>
                  <a:pt x="2285390" y="305410"/>
                  <a:pt x="2294229" y="298552"/>
                  <a:pt x="2304592" y="293066"/>
                </a:cubicBezTo>
                <a:cubicBezTo>
                  <a:pt x="2306421" y="300990"/>
                  <a:pt x="2308478" y="310363"/>
                  <a:pt x="2310764" y="321183"/>
                </a:cubicBezTo>
                <a:cubicBezTo>
                  <a:pt x="2313050" y="332004"/>
                  <a:pt x="2315412" y="343815"/>
                  <a:pt x="2317851" y="356616"/>
                </a:cubicBezTo>
                <a:cubicBezTo>
                  <a:pt x="2319680" y="366370"/>
                  <a:pt x="2321051" y="374600"/>
                  <a:pt x="2321966" y="381305"/>
                </a:cubicBezTo>
                <a:cubicBezTo>
                  <a:pt x="2322880" y="388011"/>
                  <a:pt x="2323338" y="393192"/>
                  <a:pt x="2323338" y="396850"/>
                </a:cubicBezTo>
                <a:cubicBezTo>
                  <a:pt x="2323338" y="403251"/>
                  <a:pt x="2321661" y="411252"/>
                  <a:pt x="2318308" y="420853"/>
                </a:cubicBezTo>
                <a:cubicBezTo>
                  <a:pt x="2314956" y="430454"/>
                  <a:pt x="2310840" y="439979"/>
                  <a:pt x="2305964" y="449428"/>
                </a:cubicBezTo>
                <a:cubicBezTo>
                  <a:pt x="2285161" y="462001"/>
                  <a:pt x="2263244" y="469859"/>
                  <a:pt x="2240213" y="473002"/>
                </a:cubicBezTo>
                <a:lnTo>
                  <a:pt x="2230802" y="473634"/>
                </a:lnTo>
                <a:lnTo>
                  <a:pt x="2230793" y="473660"/>
                </a:lnTo>
                <a:cubicBezTo>
                  <a:pt x="2230107" y="474269"/>
                  <a:pt x="2229078" y="474574"/>
                  <a:pt x="2227707" y="474574"/>
                </a:cubicBezTo>
                <a:lnTo>
                  <a:pt x="2221875" y="474234"/>
                </a:lnTo>
                <a:lnTo>
                  <a:pt x="2216810" y="474574"/>
                </a:lnTo>
                <a:lnTo>
                  <a:pt x="2214498" y="473803"/>
                </a:lnTo>
                <a:lnTo>
                  <a:pt x="2210562" y="473574"/>
                </a:lnTo>
                <a:cubicBezTo>
                  <a:pt x="2194560" y="471574"/>
                  <a:pt x="2181986" y="466573"/>
                  <a:pt x="2172842" y="458572"/>
                </a:cubicBezTo>
                <a:cubicBezTo>
                  <a:pt x="2164613" y="463449"/>
                  <a:pt x="2155469" y="467335"/>
                  <a:pt x="2145410" y="470231"/>
                </a:cubicBezTo>
                <a:cubicBezTo>
                  <a:pt x="2140382" y="471678"/>
                  <a:pt x="2135086" y="472764"/>
                  <a:pt x="2129523" y="473488"/>
                </a:cubicBezTo>
                <a:lnTo>
                  <a:pt x="2118122" y="474196"/>
                </a:lnTo>
                <a:lnTo>
                  <a:pt x="2116988" y="474574"/>
                </a:lnTo>
                <a:lnTo>
                  <a:pt x="2114903" y="474396"/>
                </a:lnTo>
                <a:lnTo>
                  <a:pt x="2112035" y="474574"/>
                </a:lnTo>
                <a:lnTo>
                  <a:pt x="2110329" y="474005"/>
                </a:lnTo>
                <a:lnTo>
                  <a:pt x="2100929" y="473202"/>
                </a:lnTo>
                <a:cubicBezTo>
                  <a:pt x="2095862" y="472288"/>
                  <a:pt x="2091080" y="470916"/>
                  <a:pt x="2086584" y="469088"/>
                </a:cubicBezTo>
                <a:cubicBezTo>
                  <a:pt x="2077592" y="465430"/>
                  <a:pt x="2069592" y="459944"/>
                  <a:pt x="2062581" y="452628"/>
                </a:cubicBezTo>
                <a:cubicBezTo>
                  <a:pt x="2030882" y="469088"/>
                  <a:pt x="1999335" y="477317"/>
                  <a:pt x="1967941" y="477317"/>
                </a:cubicBezTo>
                <a:cubicBezTo>
                  <a:pt x="1928317" y="477317"/>
                  <a:pt x="1908504" y="466192"/>
                  <a:pt x="1908504" y="443942"/>
                </a:cubicBezTo>
                <a:cubicBezTo>
                  <a:pt x="1908504" y="437846"/>
                  <a:pt x="1909572" y="431750"/>
                  <a:pt x="1911705" y="425654"/>
                </a:cubicBezTo>
                <a:cubicBezTo>
                  <a:pt x="1913839" y="419558"/>
                  <a:pt x="1916734" y="414681"/>
                  <a:pt x="1920392" y="411023"/>
                </a:cubicBezTo>
                <a:cubicBezTo>
                  <a:pt x="1928012" y="417119"/>
                  <a:pt x="1936699" y="421691"/>
                  <a:pt x="1946452" y="424739"/>
                </a:cubicBezTo>
                <a:cubicBezTo>
                  <a:pt x="1956206" y="427787"/>
                  <a:pt x="1968246" y="429311"/>
                  <a:pt x="1982571" y="429311"/>
                </a:cubicBezTo>
                <a:cubicBezTo>
                  <a:pt x="1991715" y="429311"/>
                  <a:pt x="2001088" y="428702"/>
                  <a:pt x="2010689" y="427482"/>
                </a:cubicBezTo>
                <a:cubicBezTo>
                  <a:pt x="2020290" y="426263"/>
                  <a:pt x="2030120" y="424434"/>
                  <a:pt x="2040178" y="421996"/>
                </a:cubicBezTo>
                <a:cubicBezTo>
                  <a:pt x="2032254" y="408280"/>
                  <a:pt x="2025320" y="394716"/>
                  <a:pt x="2019376" y="381305"/>
                </a:cubicBezTo>
                <a:cubicBezTo>
                  <a:pt x="2013432" y="367894"/>
                  <a:pt x="2008784" y="355702"/>
                  <a:pt x="2005431" y="344729"/>
                </a:cubicBezTo>
                <a:cubicBezTo>
                  <a:pt x="2002078" y="333756"/>
                  <a:pt x="2000402" y="325374"/>
                  <a:pt x="2000402" y="319583"/>
                </a:cubicBezTo>
                <a:cubicBezTo>
                  <a:pt x="2000402" y="309830"/>
                  <a:pt x="2002840" y="301448"/>
                  <a:pt x="2007717" y="294437"/>
                </a:cubicBezTo>
                <a:cubicBezTo>
                  <a:pt x="2012594" y="287427"/>
                  <a:pt x="2019909" y="282398"/>
                  <a:pt x="2029663" y="279350"/>
                </a:cubicBezTo>
                <a:cubicBezTo>
                  <a:pt x="2036064" y="304648"/>
                  <a:pt x="2042540" y="327203"/>
                  <a:pt x="2049094" y="347015"/>
                </a:cubicBezTo>
                <a:cubicBezTo>
                  <a:pt x="2055647" y="366827"/>
                  <a:pt x="2063038" y="383896"/>
                  <a:pt x="2071268" y="398222"/>
                </a:cubicBezTo>
                <a:cubicBezTo>
                  <a:pt x="2077059" y="408890"/>
                  <a:pt x="2083384" y="416357"/>
                  <a:pt x="2090242" y="420624"/>
                </a:cubicBezTo>
                <a:cubicBezTo>
                  <a:pt x="2093671" y="422758"/>
                  <a:pt x="2097614" y="424358"/>
                  <a:pt x="2102072" y="425425"/>
                </a:cubicBezTo>
                <a:lnTo>
                  <a:pt x="2114492" y="426757"/>
                </a:lnTo>
                <a:lnTo>
                  <a:pt x="2135123" y="424511"/>
                </a:lnTo>
                <a:cubicBezTo>
                  <a:pt x="2142591" y="422834"/>
                  <a:pt x="2149830" y="420472"/>
                  <a:pt x="2156840" y="417424"/>
                </a:cubicBezTo>
                <a:cubicBezTo>
                  <a:pt x="2154097" y="397612"/>
                  <a:pt x="2151126" y="374447"/>
                  <a:pt x="2147925" y="347930"/>
                </a:cubicBezTo>
                <a:cubicBezTo>
                  <a:pt x="2144725" y="321412"/>
                  <a:pt x="2141600" y="291542"/>
                  <a:pt x="2138552" y="258318"/>
                </a:cubicBezTo>
                <a:cubicBezTo>
                  <a:pt x="2137333" y="248260"/>
                  <a:pt x="2136266" y="238125"/>
                  <a:pt x="2135352" y="227915"/>
                </a:cubicBezTo>
                <a:cubicBezTo>
                  <a:pt x="2134438" y="217704"/>
                  <a:pt x="2133524" y="207264"/>
                  <a:pt x="2132609" y="196596"/>
                </a:cubicBezTo>
                <a:cubicBezTo>
                  <a:pt x="2139619" y="190805"/>
                  <a:pt x="2147011" y="185624"/>
                  <a:pt x="2154783" y="181052"/>
                </a:cubicBezTo>
                <a:cubicBezTo>
                  <a:pt x="2162556" y="176480"/>
                  <a:pt x="2170557" y="172060"/>
                  <a:pt x="2178786" y="167793"/>
                </a:cubicBezTo>
                <a:close/>
                <a:moveTo>
                  <a:pt x="1012317" y="167793"/>
                </a:moveTo>
                <a:cubicBezTo>
                  <a:pt x="1013231" y="190958"/>
                  <a:pt x="1013993" y="213970"/>
                  <a:pt x="1014603" y="236830"/>
                </a:cubicBezTo>
                <a:cubicBezTo>
                  <a:pt x="1015212" y="259690"/>
                  <a:pt x="1015822" y="283007"/>
                  <a:pt x="1016432" y="306782"/>
                </a:cubicBezTo>
                <a:cubicBezTo>
                  <a:pt x="1017041" y="330556"/>
                  <a:pt x="1017650" y="355397"/>
                  <a:pt x="1018260" y="381305"/>
                </a:cubicBezTo>
                <a:lnTo>
                  <a:pt x="1020089" y="415138"/>
                </a:lnTo>
                <a:cubicBezTo>
                  <a:pt x="1025880" y="419405"/>
                  <a:pt x="1032205" y="422453"/>
                  <a:pt x="1039063" y="424282"/>
                </a:cubicBezTo>
                <a:lnTo>
                  <a:pt x="1060388" y="426816"/>
                </a:lnTo>
                <a:lnTo>
                  <a:pt x="1097737" y="425425"/>
                </a:lnTo>
                <a:cubicBezTo>
                  <a:pt x="1110234" y="424358"/>
                  <a:pt x="1120140" y="421844"/>
                  <a:pt x="1127455" y="417881"/>
                </a:cubicBezTo>
                <a:cubicBezTo>
                  <a:pt x="1132636" y="415138"/>
                  <a:pt x="1137056" y="410718"/>
                  <a:pt x="1140714" y="404622"/>
                </a:cubicBezTo>
                <a:cubicBezTo>
                  <a:pt x="1144371" y="398526"/>
                  <a:pt x="1149248" y="389535"/>
                  <a:pt x="1155344" y="377648"/>
                </a:cubicBezTo>
                <a:cubicBezTo>
                  <a:pt x="1159002" y="370028"/>
                  <a:pt x="1162431" y="365227"/>
                  <a:pt x="1165631" y="363246"/>
                </a:cubicBezTo>
                <a:cubicBezTo>
                  <a:pt x="1168832" y="361265"/>
                  <a:pt x="1172718" y="360274"/>
                  <a:pt x="1177290" y="360274"/>
                </a:cubicBezTo>
                <a:cubicBezTo>
                  <a:pt x="1183386" y="360274"/>
                  <a:pt x="1188720" y="362103"/>
                  <a:pt x="1193292" y="365760"/>
                </a:cubicBezTo>
                <a:cubicBezTo>
                  <a:pt x="1190853" y="371856"/>
                  <a:pt x="1188262" y="377952"/>
                  <a:pt x="1185519" y="384048"/>
                </a:cubicBezTo>
                <a:cubicBezTo>
                  <a:pt x="1182776" y="390144"/>
                  <a:pt x="1180261" y="395783"/>
                  <a:pt x="1177975" y="400965"/>
                </a:cubicBezTo>
                <a:cubicBezTo>
                  <a:pt x="1175690" y="406146"/>
                  <a:pt x="1173784" y="410261"/>
                  <a:pt x="1172260" y="413309"/>
                </a:cubicBezTo>
                <a:cubicBezTo>
                  <a:pt x="1180490" y="418186"/>
                  <a:pt x="1188796" y="421691"/>
                  <a:pt x="1197178" y="423825"/>
                </a:cubicBezTo>
                <a:lnTo>
                  <a:pt x="1221878" y="426832"/>
                </a:lnTo>
                <a:lnTo>
                  <a:pt x="1259662" y="425425"/>
                </a:lnTo>
                <a:cubicBezTo>
                  <a:pt x="1272159" y="424358"/>
                  <a:pt x="1282065" y="421844"/>
                  <a:pt x="1289380" y="417881"/>
                </a:cubicBezTo>
                <a:cubicBezTo>
                  <a:pt x="1294561" y="415138"/>
                  <a:pt x="1298981" y="410718"/>
                  <a:pt x="1302638" y="404622"/>
                </a:cubicBezTo>
                <a:cubicBezTo>
                  <a:pt x="1306296" y="398526"/>
                  <a:pt x="1311173" y="389535"/>
                  <a:pt x="1317269" y="377648"/>
                </a:cubicBezTo>
                <a:cubicBezTo>
                  <a:pt x="1320927" y="370028"/>
                  <a:pt x="1324356" y="365227"/>
                  <a:pt x="1327556" y="363246"/>
                </a:cubicBezTo>
                <a:cubicBezTo>
                  <a:pt x="1330756" y="361265"/>
                  <a:pt x="1334642" y="360274"/>
                  <a:pt x="1339215" y="360274"/>
                </a:cubicBezTo>
                <a:cubicBezTo>
                  <a:pt x="1345311" y="360274"/>
                  <a:pt x="1350644" y="362103"/>
                  <a:pt x="1355217" y="365760"/>
                </a:cubicBezTo>
                <a:cubicBezTo>
                  <a:pt x="1352778" y="371856"/>
                  <a:pt x="1350188" y="377952"/>
                  <a:pt x="1347444" y="384048"/>
                </a:cubicBezTo>
                <a:cubicBezTo>
                  <a:pt x="1344701" y="390144"/>
                  <a:pt x="1342186" y="395783"/>
                  <a:pt x="1339900" y="400965"/>
                </a:cubicBezTo>
                <a:cubicBezTo>
                  <a:pt x="1337615" y="406146"/>
                  <a:pt x="1335710" y="410261"/>
                  <a:pt x="1334186" y="413309"/>
                </a:cubicBezTo>
                <a:cubicBezTo>
                  <a:pt x="1342415" y="418186"/>
                  <a:pt x="1350721" y="421691"/>
                  <a:pt x="1359103" y="423825"/>
                </a:cubicBezTo>
                <a:lnTo>
                  <a:pt x="1381968" y="426608"/>
                </a:lnTo>
                <a:lnTo>
                  <a:pt x="1395641" y="424911"/>
                </a:lnTo>
                <a:cubicBezTo>
                  <a:pt x="1400898" y="423501"/>
                  <a:pt x="1405737" y="421386"/>
                  <a:pt x="1410157" y="418567"/>
                </a:cubicBezTo>
                <a:cubicBezTo>
                  <a:pt x="1418996" y="412928"/>
                  <a:pt x="1426311" y="404470"/>
                  <a:pt x="1432102" y="393192"/>
                </a:cubicBezTo>
                <a:cubicBezTo>
                  <a:pt x="1436370" y="384963"/>
                  <a:pt x="1440104" y="377800"/>
                  <a:pt x="1443304" y="371704"/>
                </a:cubicBezTo>
                <a:cubicBezTo>
                  <a:pt x="1446504" y="365608"/>
                  <a:pt x="1449476" y="360198"/>
                  <a:pt x="1452220" y="355473"/>
                </a:cubicBezTo>
                <a:cubicBezTo>
                  <a:pt x="1454962" y="350749"/>
                  <a:pt x="1457706" y="346406"/>
                  <a:pt x="1460449" y="342443"/>
                </a:cubicBezTo>
                <a:cubicBezTo>
                  <a:pt x="1468069" y="332385"/>
                  <a:pt x="1475460" y="325146"/>
                  <a:pt x="1482623" y="320726"/>
                </a:cubicBezTo>
                <a:cubicBezTo>
                  <a:pt x="1489786" y="316307"/>
                  <a:pt x="1497787" y="314097"/>
                  <a:pt x="1506626" y="314097"/>
                </a:cubicBezTo>
                <a:cubicBezTo>
                  <a:pt x="1516989" y="314097"/>
                  <a:pt x="1527124" y="319736"/>
                  <a:pt x="1537030" y="331013"/>
                </a:cubicBezTo>
                <a:cubicBezTo>
                  <a:pt x="1546936" y="342291"/>
                  <a:pt x="1555089" y="357074"/>
                  <a:pt x="1561490" y="375362"/>
                </a:cubicBezTo>
                <a:cubicBezTo>
                  <a:pt x="1567586" y="393040"/>
                  <a:pt x="1570634" y="410261"/>
                  <a:pt x="1570634" y="427025"/>
                </a:cubicBezTo>
                <a:cubicBezTo>
                  <a:pt x="1570634" y="435560"/>
                  <a:pt x="1568272" y="444551"/>
                  <a:pt x="1563548" y="454000"/>
                </a:cubicBezTo>
                <a:cubicBezTo>
                  <a:pt x="1558823" y="463449"/>
                  <a:pt x="1552651" y="471221"/>
                  <a:pt x="1545031" y="477317"/>
                </a:cubicBezTo>
                <a:cubicBezTo>
                  <a:pt x="1531924" y="477317"/>
                  <a:pt x="1518513" y="476250"/>
                  <a:pt x="1504798" y="474117"/>
                </a:cubicBezTo>
                <a:cubicBezTo>
                  <a:pt x="1491081" y="471983"/>
                  <a:pt x="1477975" y="468859"/>
                  <a:pt x="1465478" y="464744"/>
                </a:cubicBezTo>
                <a:cubicBezTo>
                  <a:pt x="1452981" y="460629"/>
                  <a:pt x="1442008" y="456134"/>
                  <a:pt x="1432560" y="451257"/>
                </a:cubicBezTo>
                <a:cubicBezTo>
                  <a:pt x="1425244" y="459486"/>
                  <a:pt x="1417396" y="465430"/>
                  <a:pt x="1409014" y="469088"/>
                </a:cubicBezTo>
                <a:cubicBezTo>
                  <a:pt x="1404823" y="470916"/>
                  <a:pt x="1400194" y="472288"/>
                  <a:pt x="1395126" y="473202"/>
                </a:cubicBezTo>
                <a:lnTo>
                  <a:pt x="1387642" y="473824"/>
                </a:lnTo>
                <a:lnTo>
                  <a:pt x="1385392" y="474574"/>
                </a:lnTo>
                <a:lnTo>
                  <a:pt x="1382338" y="474264"/>
                </a:lnTo>
                <a:lnTo>
                  <a:pt x="1378610" y="474574"/>
                </a:lnTo>
                <a:cubicBezTo>
                  <a:pt x="1377391" y="474574"/>
                  <a:pt x="1376476" y="474269"/>
                  <a:pt x="1375867" y="473660"/>
                </a:cubicBezTo>
                <a:lnTo>
                  <a:pt x="1375849" y="473606"/>
                </a:lnTo>
                <a:lnTo>
                  <a:pt x="1367075" y="472717"/>
                </a:lnTo>
                <a:cubicBezTo>
                  <a:pt x="1349187" y="469002"/>
                  <a:pt x="1332585" y="459715"/>
                  <a:pt x="1317269" y="444856"/>
                </a:cubicBezTo>
                <a:lnTo>
                  <a:pt x="1312240" y="451714"/>
                </a:lnTo>
                <a:cubicBezTo>
                  <a:pt x="1307668" y="457505"/>
                  <a:pt x="1300962" y="462077"/>
                  <a:pt x="1292123" y="465430"/>
                </a:cubicBezTo>
                <a:cubicBezTo>
                  <a:pt x="1283284" y="468783"/>
                  <a:pt x="1272540" y="471145"/>
                  <a:pt x="1259891" y="472517"/>
                </a:cubicBezTo>
                <a:lnTo>
                  <a:pt x="1224597" y="474197"/>
                </a:lnTo>
                <a:lnTo>
                  <a:pt x="1223467" y="474574"/>
                </a:lnTo>
                <a:lnTo>
                  <a:pt x="1221300" y="474354"/>
                </a:lnTo>
                <a:lnTo>
                  <a:pt x="1216685" y="474574"/>
                </a:lnTo>
                <a:cubicBezTo>
                  <a:pt x="1215466" y="474574"/>
                  <a:pt x="1214552" y="474269"/>
                  <a:pt x="1213942" y="473660"/>
                </a:cubicBezTo>
                <a:lnTo>
                  <a:pt x="1213924" y="473606"/>
                </a:lnTo>
                <a:lnTo>
                  <a:pt x="1205150" y="472717"/>
                </a:lnTo>
                <a:cubicBezTo>
                  <a:pt x="1187262" y="469002"/>
                  <a:pt x="1170660" y="459715"/>
                  <a:pt x="1155344" y="444856"/>
                </a:cubicBezTo>
                <a:lnTo>
                  <a:pt x="1150315" y="451714"/>
                </a:lnTo>
                <a:cubicBezTo>
                  <a:pt x="1145743" y="457505"/>
                  <a:pt x="1139037" y="462077"/>
                  <a:pt x="1130198" y="465430"/>
                </a:cubicBezTo>
                <a:cubicBezTo>
                  <a:pt x="1121359" y="468783"/>
                  <a:pt x="1110614" y="471145"/>
                  <a:pt x="1097965" y="472517"/>
                </a:cubicBezTo>
                <a:lnTo>
                  <a:pt x="1062316" y="474214"/>
                </a:lnTo>
                <a:lnTo>
                  <a:pt x="1061237" y="474574"/>
                </a:lnTo>
                <a:lnTo>
                  <a:pt x="1058960" y="474374"/>
                </a:lnTo>
                <a:lnTo>
                  <a:pt x="1054760" y="474574"/>
                </a:lnTo>
                <a:lnTo>
                  <a:pt x="1052442" y="473801"/>
                </a:lnTo>
                <a:lnTo>
                  <a:pt x="1039120" y="472631"/>
                </a:lnTo>
                <a:cubicBezTo>
                  <a:pt x="1032452" y="471335"/>
                  <a:pt x="1026490" y="469392"/>
                  <a:pt x="1021232" y="466802"/>
                </a:cubicBezTo>
                <a:cubicBezTo>
                  <a:pt x="1010716" y="461620"/>
                  <a:pt x="1002715" y="454686"/>
                  <a:pt x="997229" y="445999"/>
                </a:cubicBezTo>
                <a:cubicBezTo>
                  <a:pt x="991743" y="437312"/>
                  <a:pt x="988390" y="427178"/>
                  <a:pt x="987171" y="415595"/>
                </a:cubicBezTo>
                <a:cubicBezTo>
                  <a:pt x="986256" y="408890"/>
                  <a:pt x="985113" y="399288"/>
                  <a:pt x="983742" y="386792"/>
                </a:cubicBezTo>
                <a:cubicBezTo>
                  <a:pt x="982370" y="374295"/>
                  <a:pt x="980922" y="360045"/>
                  <a:pt x="979398" y="344043"/>
                </a:cubicBezTo>
                <a:cubicBezTo>
                  <a:pt x="977874" y="328041"/>
                  <a:pt x="976274" y="311354"/>
                  <a:pt x="974598" y="293980"/>
                </a:cubicBezTo>
                <a:cubicBezTo>
                  <a:pt x="972921" y="276606"/>
                  <a:pt x="971321" y="259461"/>
                  <a:pt x="969797" y="242545"/>
                </a:cubicBezTo>
                <a:cubicBezTo>
                  <a:pt x="968273" y="225629"/>
                  <a:pt x="966902" y="210312"/>
                  <a:pt x="965682" y="196596"/>
                </a:cubicBezTo>
                <a:cubicBezTo>
                  <a:pt x="972998" y="191110"/>
                  <a:pt x="980541" y="186005"/>
                  <a:pt x="988314" y="181280"/>
                </a:cubicBezTo>
                <a:cubicBezTo>
                  <a:pt x="996086" y="176556"/>
                  <a:pt x="1004087" y="172060"/>
                  <a:pt x="1012317" y="167793"/>
                </a:cubicBezTo>
                <a:close/>
                <a:moveTo>
                  <a:pt x="5976212" y="164440"/>
                </a:moveTo>
                <a:lnTo>
                  <a:pt x="5976670" y="169926"/>
                </a:lnTo>
                <a:cubicBezTo>
                  <a:pt x="5976670" y="177851"/>
                  <a:pt x="5973164" y="183795"/>
                  <a:pt x="5966154" y="187757"/>
                </a:cubicBezTo>
                <a:cubicBezTo>
                  <a:pt x="5958534" y="191720"/>
                  <a:pt x="5948476" y="196215"/>
                  <a:pt x="5935978" y="201245"/>
                </a:cubicBezTo>
                <a:cubicBezTo>
                  <a:pt x="5923482" y="206274"/>
                  <a:pt x="5908699" y="211684"/>
                  <a:pt x="5891630" y="217475"/>
                </a:cubicBezTo>
                <a:lnTo>
                  <a:pt x="5894374" y="195530"/>
                </a:lnTo>
                <a:cubicBezTo>
                  <a:pt x="5912966" y="188824"/>
                  <a:pt x="5928892" y="182957"/>
                  <a:pt x="5942151" y="177927"/>
                </a:cubicBezTo>
                <a:cubicBezTo>
                  <a:pt x="5955410" y="172898"/>
                  <a:pt x="5966764" y="168402"/>
                  <a:pt x="5976212" y="164440"/>
                </a:cubicBezTo>
                <a:close/>
                <a:moveTo>
                  <a:pt x="3770985" y="163145"/>
                </a:moveTo>
                <a:cubicBezTo>
                  <a:pt x="3768851" y="163145"/>
                  <a:pt x="3766642" y="163983"/>
                  <a:pt x="3764356" y="165659"/>
                </a:cubicBezTo>
                <a:cubicBezTo>
                  <a:pt x="3762070" y="167336"/>
                  <a:pt x="3761078" y="169850"/>
                  <a:pt x="3761384" y="173203"/>
                </a:cubicBezTo>
                <a:cubicBezTo>
                  <a:pt x="3761384" y="176251"/>
                  <a:pt x="3762298" y="179070"/>
                  <a:pt x="3764127" y="181661"/>
                </a:cubicBezTo>
                <a:cubicBezTo>
                  <a:pt x="3765956" y="184252"/>
                  <a:pt x="3769004" y="185547"/>
                  <a:pt x="3773270" y="185547"/>
                </a:cubicBezTo>
                <a:cubicBezTo>
                  <a:pt x="3776318" y="185547"/>
                  <a:pt x="3779214" y="184481"/>
                  <a:pt x="3781958" y="182347"/>
                </a:cubicBezTo>
                <a:cubicBezTo>
                  <a:pt x="3784701" y="180213"/>
                  <a:pt x="3786072" y="178232"/>
                  <a:pt x="3786072" y="176403"/>
                </a:cubicBezTo>
                <a:cubicBezTo>
                  <a:pt x="3786072" y="173660"/>
                  <a:pt x="3784472" y="170765"/>
                  <a:pt x="3781272" y="167717"/>
                </a:cubicBezTo>
                <a:cubicBezTo>
                  <a:pt x="3778072" y="164669"/>
                  <a:pt x="3774642" y="163145"/>
                  <a:pt x="3770985" y="163145"/>
                </a:cubicBezTo>
                <a:close/>
                <a:moveTo>
                  <a:pt x="262890" y="162764"/>
                </a:moveTo>
                <a:cubicBezTo>
                  <a:pt x="262585" y="196292"/>
                  <a:pt x="262432" y="226086"/>
                  <a:pt x="262432" y="252146"/>
                </a:cubicBezTo>
                <a:cubicBezTo>
                  <a:pt x="262432" y="278207"/>
                  <a:pt x="262356" y="301143"/>
                  <a:pt x="262204" y="320955"/>
                </a:cubicBezTo>
                <a:cubicBezTo>
                  <a:pt x="262052" y="340767"/>
                  <a:pt x="262052" y="358217"/>
                  <a:pt x="262204" y="373304"/>
                </a:cubicBezTo>
                <a:cubicBezTo>
                  <a:pt x="262356" y="388392"/>
                  <a:pt x="262432" y="402032"/>
                  <a:pt x="262432" y="414224"/>
                </a:cubicBezTo>
                <a:cubicBezTo>
                  <a:pt x="269443" y="418796"/>
                  <a:pt x="276987" y="422072"/>
                  <a:pt x="285064" y="424053"/>
                </a:cubicBezTo>
                <a:cubicBezTo>
                  <a:pt x="293141" y="426035"/>
                  <a:pt x="302056" y="427025"/>
                  <a:pt x="311810" y="427025"/>
                </a:cubicBezTo>
                <a:cubicBezTo>
                  <a:pt x="326745" y="427025"/>
                  <a:pt x="343052" y="423368"/>
                  <a:pt x="360730" y="416052"/>
                </a:cubicBezTo>
                <a:cubicBezTo>
                  <a:pt x="359511" y="406299"/>
                  <a:pt x="358368" y="396545"/>
                  <a:pt x="357302" y="386792"/>
                </a:cubicBezTo>
                <a:cubicBezTo>
                  <a:pt x="356235" y="377038"/>
                  <a:pt x="355092" y="367284"/>
                  <a:pt x="353872" y="357531"/>
                </a:cubicBezTo>
                <a:cubicBezTo>
                  <a:pt x="352044" y="342291"/>
                  <a:pt x="349072" y="321260"/>
                  <a:pt x="344957" y="294437"/>
                </a:cubicBezTo>
                <a:cubicBezTo>
                  <a:pt x="340842" y="267615"/>
                  <a:pt x="335584" y="235001"/>
                  <a:pt x="329184" y="196596"/>
                </a:cubicBezTo>
                <a:cubicBezTo>
                  <a:pt x="335889" y="191415"/>
                  <a:pt x="343204" y="186462"/>
                  <a:pt x="351129" y="181737"/>
                </a:cubicBezTo>
                <a:cubicBezTo>
                  <a:pt x="359054" y="177013"/>
                  <a:pt x="367131" y="172365"/>
                  <a:pt x="375361" y="167793"/>
                </a:cubicBezTo>
                <a:cubicBezTo>
                  <a:pt x="376275" y="190043"/>
                  <a:pt x="377113" y="212217"/>
                  <a:pt x="377876" y="234315"/>
                </a:cubicBezTo>
                <a:cubicBezTo>
                  <a:pt x="378638" y="256413"/>
                  <a:pt x="379476" y="278435"/>
                  <a:pt x="380390" y="300381"/>
                </a:cubicBezTo>
                <a:cubicBezTo>
                  <a:pt x="381304" y="320802"/>
                  <a:pt x="381990" y="339776"/>
                  <a:pt x="382448" y="357302"/>
                </a:cubicBezTo>
                <a:cubicBezTo>
                  <a:pt x="382905" y="374828"/>
                  <a:pt x="383133" y="391059"/>
                  <a:pt x="383133" y="405994"/>
                </a:cubicBezTo>
                <a:cubicBezTo>
                  <a:pt x="383133" y="414528"/>
                  <a:pt x="381686" y="423520"/>
                  <a:pt x="378790" y="432969"/>
                </a:cubicBezTo>
                <a:cubicBezTo>
                  <a:pt x="375894" y="442418"/>
                  <a:pt x="371703" y="451409"/>
                  <a:pt x="366217" y="459944"/>
                </a:cubicBezTo>
                <a:cubicBezTo>
                  <a:pt x="363169" y="464516"/>
                  <a:pt x="356844" y="468097"/>
                  <a:pt x="347243" y="470688"/>
                </a:cubicBezTo>
                <a:cubicBezTo>
                  <a:pt x="337642" y="473279"/>
                  <a:pt x="325831" y="474574"/>
                  <a:pt x="311810" y="474574"/>
                </a:cubicBezTo>
                <a:cubicBezTo>
                  <a:pt x="296570" y="474574"/>
                  <a:pt x="284150" y="472593"/>
                  <a:pt x="274548" y="468630"/>
                </a:cubicBezTo>
                <a:cubicBezTo>
                  <a:pt x="264947" y="464668"/>
                  <a:pt x="256794" y="458572"/>
                  <a:pt x="250088" y="450342"/>
                </a:cubicBezTo>
                <a:cubicBezTo>
                  <a:pt x="224790" y="459486"/>
                  <a:pt x="200787" y="466268"/>
                  <a:pt x="178079" y="470688"/>
                </a:cubicBezTo>
                <a:cubicBezTo>
                  <a:pt x="155371" y="475107"/>
                  <a:pt x="133350" y="477317"/>
                  <a:pt x="112014" y="477317"/>
                </a:cubicBezTo>
                <a:cubicBezTo>
                  <a:pt x="82753" y="477317"/>
                  <a:pt x="60502" y="474879"/>
                  <a:pt x="45262" y="470002"/>
                </a:cubicBezTo>
                <a:cubicBezTo>
                  <a:pt x="30022" y="465125"/>
                  <a:pt x="18745" y="457505"/>
                  <a:pt x="11430" y="447142"/>
                </a:cubicBezTo>
                <a:cubicBezTo>
                  <a:pt x="3810" y="436779"/>
                  <a:pt x="0" y="423063"/>
                  <a:pt x="0" y="405994"/>
                </a:cubicBezTo>
                <a:cubicBezTo>
                  <a:pt x="0" y="401727"/>
                  <a:pt x="304" y="396698"/>
                  <a:pt x="914" y="390906"/>
                </a:cubicBezTo>
                <a:cubicBezTo>
                  <a:pt x="1524" y="385115"/>
                  <a:pt x="2362" y="379553"/>
                  <a:pt x="3429" y="374219"/>
                </a:cubicBezTo>
                <a:cubicBezTo>
                  <a:pt x="4496" y="368885"/>
                  <a:pt x="5486" y="364998"/>
                  <a:pt x="6400" y="362560"/>
                </a:cubicBezTo>
                <a:lnTo>
                  <a:pt x="25146" y="362560"/>
                </a:lnTo>
                <a:cubicBezTo>
                  <a:pt x="24841" y="365608"/>
                  <a:pt x="24536" y="368504"/>
                  <a:pt x="24231" y="371247"/>
                </a:cubicBezTo>
                <a:cubicBezTo>
                  <a:pt x="23927" y="373990"/>
                  <a:pt x="23774" y="376886"/>
                  <a:pt x="23774" y="379934"/>
                </a:cubicBezTo>
                <a:cubicBezTo>
                  <a:pt x="23774" y="394869"/>
                  <a:pt x="26974" y="405842"/>
                  <a:pt x="33375" y="412852"/>
                </a:cubicBezTo>
                <a:cubicBezTo>
                  <a:pt x="39776" y="419862"/>
                  <a:pt x="50139" y="424358"/>
                  <a:pt x="64465" y="426339"/>
                </a:cubicBezTo>
                <a:cubicBezTo>
                  <a:pt x="78790" y="428321"/>
                  <a:pt x="97840" y="429311"/>
                  <a:pt x="121615" y="429311"/>
                </a:cubicBezTo>
                <a:cubicBezTo>
                  <a:pt x="145694" y="429311"/>
                  <a:pt x="167106" y="428168"/>
                  <a:pt x="185852" y="425882"/>
                </a:cubicBezTo>
                <a:cubicBezTo>
                  <a:pt x="204597" y="423596"/>
                  <a:pt x="222961" y="420472"/>
                  <a:pt x="240944" y="416510"/>
                </a:cubicBezTo>
                <a:cubicBezTo>
                  <a:pt x="239420" y="403098"/>
                  <a:pt x="237667" y="388773"/>
                  <a:pt x="235686" y="373533"/>
                </a:cubicBezTo>
                <a:cubicBezTo>
                  <a:pt x="233705" y="358293"/>
                  <a:pt x="231724" y="341605"/>
                  <a:pt x="229743" y="323469"/>
                </a:cubicBezTo>
                <a:cubicBezTo>
                  <a:pt x="227762" y="305334"/>
                  <a:pt x="225704" y="285369"/>
                  <a:pt x="223570" y="263576"/>
                </a:cubicBezTo>
                <a:cubicBezTo>
                  <a:pt x="221437" y="241783"/>
                  <a:pt x="219151" y="217628"/>
                  <a:pt x="216712" y="191110"/>
                </a:cubicBezTo>
                <a:cubicBezTo>
                  <a:pt x="223418" y="185624"/>
                  <a:pt x="230733" y="180518"/>
                  <a:pt x="238658" y="175794"/>
                </a:cubicBezTo>
                <a:cubicBezTo>
                  <a:pt x="246583" y="171069"/>
                  <a:pt x="254660" y="166726"/>
                  <a:pt x="262890" y="162764"/>
                </a:cubicBezTo>
                <a:close/>
                <a:moveTo>
                  <a:pt x="2324480" y="154153"/>
                </a:moveTo>
                <a:lnTo>
                  <a:pt x="2324938" y="159639"/>
                </a:lnTo>
                <a:cubicBezTo>
                  <a:pt x="2324938" y="167564"/>
                  <a:pt x="2321432" y="173660"/>
                  <a:pt x="2314422" y="177927"/>
                </a:cubicBezTo>
                <a:cubicBezTo>
                  <a:pt x="2306497" y="181890"/>
                  <a:pt x="2296286" y="186309"/>
                  <a:pt x="2283790" y="191186"/>
                </a:cubicBezTo>
                <a:cubicBezTo>
                  <a:pt x="2271293" y="196063"/>
                  <a:pt x="2256662" y="201397"/>
                  <a:pt x="2239899" y="207188"/>
                </a:cubicBezTo>
                <a:lnTo>
                  <a:pt x="2242184" y="185243"/>
                </a:lnTo>
                <a:cubicBezTo>
                  <a:pt x="2262606" y="177927"/>
                  <a:pt x="2279370" y="171831"/>
                  <a:pt x="2292476" y="166955"/>
                </a:cubicBezTo>
                <a:cubicBezTo>
                  <a:pt x="2305583" y="162078"/>
                  <a:pt x="2316251" y="157811"/>
                  <a:pt x="2324480" y="154153"/>
                </a:cubicBezTo>
                <a:close/>
                <a:moveTo>
                  <a:pt x="714756" y="154153"/>
                </a:moveTo>
                <a:lnTo>
                  <a:pt x="715213" y="159639"/>
                </a:lnTo>
                <a:cubicBezTo>
                  <a:pt x="715213" y="167564"/>
                  <a:pt x="711708" y="173660"/>
                  <a:pt x="704697" y="177927"/>
                </a:cubicBezTo>
                <a:cubicBezTo>
                  <a:pt x="696772" y="181890"/>
                  <a:pt x="686562" y="186309"/>
                  <a:pt x="674065" y="191186"/>
                </a:cubicBezTo>
                <a:cubicBezTo>
                  <a:pt x="661568" y="196063"/>
                  <a:pt x="646938" y="201397"/>
                  <a:pt x="630174" y="207188"/>
                </a:cubicBezTo>
                <a:lnTo>
                  <a:pt x="632460" y="185243"/>
                </a:lnTo>
                <a:cubicBezTo>
                  <a:pt x="652881" y="177927"/>
                  <a:pt x="669645" y="171831"/>
                  <a:pt x="682752" y="166955"/>
                </a:cubicBezTo>
                <a:cubicBezTo>
                  <a:pt x="695858" y="162078"/>
                  <a:pt x="706526" y="157811"/>
                  <a:pt x="714756" y="154153"/>
                </a:cubicBezTo>
                <a:close/>
                <a:moveTo>
                  <a:pt x="5752184" y="153620"/>
                </a:moveTo>
                <a:cubicBezTo>
                  <a:pt x="5750051" y="153620"/>
                  <a:pt x="5747841" y="154458"/>
                  <a:pt x="5745556" y="156134"/>
                </a:cubicBezTo>
                <a:cubicBezTo>
                  <a:pt x="5743269" y="157811"/>
                  <a:pt x="5742278" y="160325"/>
                  <a:pt x="5742584" y="163678"/>
                </a:cubicBezTo>
                <a:cubicBezTo>
                  <a:pt x="5742584" y="166726"/>
                  <a:pt x="5743498" y="169545"/>
                  <a:pt x="5745326" y="172136"/>
                </a:cubicBezTo>
                <a:cubicBezTo>
                  <a:pt x="5747155" y="174727"/>
                  <a:pt x="5750202" y="176022"/>
                  <a:pt x="5754470" y="176022"/>
                </a:cubicBezTo>
                <a:cubicBezTo>
                  <a:pt x="5757518" y="176022"/>
                  <a:pt x="5760414" y="174956"/>
                  <a:pt x="5763157" y="172822"/>
                </a:cubicBezTo>
                <a:cubicBezTo>
                  <a:pt x="5765900" y="170688"/>
                  <a:pt x="5767272" y="168707"/>
                  <a:pt x="5767272" y="166878"/>
                </a:cubicBezTo>
                <a:cubicBezTo>
                  <a:pt x="5767272" y="164135"/>
                  <a:pt x="5765672" y="161240"/>
                  <a:pt x="5762472" y="158192"/>
                </a:cubicBezTo>
                <a:cubicBezTo>
                  <a:pt x="5759270" y="155144"/>
                  <a:pt x="5755842" y="153620"/>
                  <a:pt x="5752184" y="153620"/>
                </a:cubicBezTo>
                <a:close/>
                <a:moveTo>
                  <a:pt x="1175994" y="148895"/>
                </a:moveTo>
                <a:lnTo>
                  <a:pt x="1176452" y="154839"/>
                </a:lnTo>
                <a:cubicBezTo>
                  <a:pt x="1176451" y="163068"/>
                  <a:pt x="1172946" y="169164"/>
                  <a:pt x="1165936" y="173127"/>
                </a:cubicBezTo>
                <a:cubicBezTo>
                  <a:pt x="1157706" y="177089"/>
                  <a:pt x="1147343" y="181509"/>
                  <a:pt x="1134846" y="186386"/>
                </a:cubicBezTo>
                <a:cubicBezTo>
                  <a:pt x="1122349" y="191262"/>
                  <a:pt x="1107871" y="196444"/>
                  <a:pt x="1091412" y="201930"/>
                </a:cubicBezTo>
                <a:lnTo>
                  <a:pt x="1093698" y="180442"/>
                </a:lnTo>
                <a:cubicBezTo>
                  <a:pt x="1111986" y="173736"/>
                  <a:pt x="1127760" y="167945"/>
                  <a:pt x="1141018" y="163068"/>
                </a:cubicBezTo>
                <a:cubicBezTo>
                  <a:pt x="1154277" y="158192"/>
                  <a:pt x="1165936" y="153467"/>
                  <a:pt x="1175994" y="148895"/>
                </a:cubicBezTo>
                <a:close/>
                <a:moveTo>
                  <a:pt x="3773270" y="144857"/>
                </a:moveTo>
                <a:cubicBezTo>
                  <a:pt x="3779976" y="144552"/>
                  <a:pt x="3785844" y="147371"/>
                  <a:pt x="3790873" y="153315"/>
                </a:cubicBezTo>
                <a:cubicBezTo>
                  <a:pt x="3795902" y="159258"/>
                  <a:pt x="3798417" y="166955"/>
                  <a:pt x="3798417" y="176403"/>
                </a:cubicBezTo>
                <a:cubicBezTo>
                  <a:pt x="3798417" y="183414"/>
                  <a:pt x="3795826" y="189510"/>
                  <a:pt x="3790644" y="194691"/>
                </a:cubicBezTo>
                <a:cubicBezTo>
                  <a:pt x="3785462" y="199873"/>
                  <a:pt x="3779519" y="202464"/>
                  <a:pt x="3772814" y="202464"/>
                </a:cubicBezTo>
                <a:cubicBezTo>
                  <a:pt x="3765803" y="202464"/>
                  <a:pt x="3760088" y="199949"/>
                  <a:pt x="3755668" y="194920"/>
                </a:cubicBezTo>
                <a:cubicBezTo>
                  <a:pt x="3751249" y="189891"/>
                  <a:pt x="3749040" y="183566"/>
                  <a:pt x="3749040" y="175946"/>
                </a:cubicBezTo>
                <a:cubicBezTo>
                  <a:pt x="3749040" y="167107"/>
                  <a:pt x="3751554" y="159716"/>
                  <a:pt x="3756583" y="153772"/>
                </a:cubicBezTo>
                <a:cubicBezTo>
                  <a:pt x="3761612" y="147828"/>
                  <a:pt x="3767174" y="144857"/>
                  <a:pt x="3773270" y="144857"/>
                </a:cubicBezTo>
                <a:close/>
                <a:moveTo>
                  <a:pt x="2038731" y="144628"/>
                </a:moveTo>
                <a:lnTo>
                  <a:pt x="2039188" y="150114"/>
                </a:lnTo>
                <a:cubicBezTo>
                  <a:pt x="2039188" y="158039"/>
                  <a:pt x="2035682" y="164135"/>
                  <a:pt x="2028672" y="168402"/>
                </a:cubicBezTo>
                <a:cubicBezTo>
                  <a:pt x="2020748" y="172365"/>
                  <a:pt x="2010536" y="176784"/>
                  <a:pt x="1998040" y="181661"/>
                </a:cubicBezTo>
                <a:cubicBezTo>
                  <a:pt x="1985543" y="186538"/>
                  <a:pt x="1970913" y="191872"/>
                  <a:pt x="1954149" y="197663"/>
                </a:cubicBezTo>
                <a:lnTo>
                  <a:pt x="1956435" y="175718"/>
                </a:lnTo>
                <a:cubicBezTo>
                  <a:pt x="1976856" y="168402"/>
                  <a:pt x="1993620" y="162306"/>
                  <a:pt x="2006727" y="157430"/>
                </a:cubicBezTo>
                <a:cubicBezTo>
                  <a:pt x="2019833" y="152553"/>
                  <a:pt x="2030501" y="148286"/>
                  <a:pt x="2038731" y="144628"/>
                </a:cubicBezTo>
                <a:close/>
                <a:moveTo>
                  <a:pt x="5754470" y="135332"/>
                </a:moveTo>
                <a:cubicBezTo>
                  <a:pt x="5761176" y="135027"/>
                  <a:pt x="5767044" y="137846"/>
                  <a:pt x="5772073" y="143790"/>
                </a:cubicBezTo>
                <a:cubicBezTo>
                  <a:pt x="5777102" y="149733"/>
                  <a:pt x="5779616" y="157430"/>
                  <a:pt x="5779616" y="166878"/>
                </a:cubicBezTo>
                <a:cubicBezTo>
                  <a:pt x="5779616" y="173889"/>
                  <a:pt x="5777026" y="179985"/>
                  <a:pt x="5771844" y="185166"/>
                </a:cubicBezTo>
                <a:cubicBezTo>
                  <a:pt x="5766662" y="190348"/>
                  <a:pt x="5760718" y="192939"/>
                  <a:pt x="5754014" y="192939"/>
                </a:cubicBezTo>
                <a:cubicBezTo>
                  <a:pt x="5747002" y="192939"/>
                  <a:pt x="5741288" y="190424"/>
                  <a:pt x="5736868" y="185395"/>
                </a:cubicBezTo>
                <a:cubicBezTo>
                  <a:pt x="5732448" y="180366"/>
                  <a:pt x="5730239" y="174041"/>
                  <a:pt x="5730239" y="166421"/>
                </a:cubicBezTo>
                <a:cubicBezTo>
                  <a:pt x="5730239" y="157582"/>
                  <a:pt x="5732753" y="150191"/>
                  <a:pt x="5737782" y="144247"/>
                </a:cubicBezTo>
                <a:cubicBezTo>
                  <a:pt x="5742812" y="138303"/>
                  <a:pt x="5748374" y="135332"/>
                  <a:pt x="5754470" y="135332"/>
                </a:cubicBezTo>
                <a:close/>
                <a:moveTo>
                  <a:pt x="1539697" y="131064"/>
                </a:moveTo>
                <a:lnTo>
                  <a:pt x="1540154" y="136551"/>
                </a:lnTo>
                <a:cubicBezTo>
                  <a:pt x="1540154" y="145085"/>
                  <a:pt x="1536802" y="151334"/>
                  <a:pt x="1530096" y="155296"/>
                </a:cubicBezTo>
                <a:cubicBezTo>
                  <a:pt x="1521866" y="159258"/>
                  <a:pt x="1511503" y="163602"/>
                  <a:pt x="1499006" y="168326"/>
                </a:cubicBezTo>
                <a:cubicBezTo>
                  <a:pt x="1486509" y="173051"/>
                  <a:pt x="1472031" y="178156"/>
                  <a:pt x="1455572" y="183642"/>
                </a:cubicBezTo>
                <a:lnTo>
                  <a:pt x="1457858" y="162611"/>
                </a:lnTo>
                <a:cubicBezTo>
                  <a:pt x="1476146" y="155906"/>
                  <a:pt x="1491920" y="150114"/>
                  <a:pt x="1505178" y="145238"/>
                </a:cubicBezTo>
                <a:cubicBezTo>
                  <a:pt x="1518437" y="140361"/>
                  <a:pt x="1529944" y="135636"/>
                  <a:pt x="1539697" y="131064"/>
                </a:cubicBezTo>
                <a:close/>
                <a:moveTo>
                  <a:pt x="543306" y="116053"/>
                </a:moveTo>
                <a:lnTo>
                  <a:pt x="543763" y="121539"/>
                </a:lnTo>
                <a:cubicBezTo>
                  <a:pt x="543763" y="129464"/>
                  <a:pt x="540258" y="135560"/>
                  <a:pt x="533247" y="139827"/>
                </a:cubicBezTo>
                <a:cubicBezTo>
                  <a:pt x="525322" y="143790"/>
                  <a:pt x="515112" y="148209"/>
                  <a:pt x="502615" y="153086"/>
                </a:cubicBezTo>
                <a:cubicBezTo>
                  <a:pt x="490118" y="157963"/>
                  <a:pt x="475488" y="163297"/>
                  <a:pt x="458724" y="169088"/>
                </a:cubicBezTo>
                <a:lnTo>
                  <a:pt x="461010" y="147143"/>
                </a:lnTo>
                <a:cubicBezTo>
                  <a:pt x="481431" y="139827"/>
                  <a:pt x="498195" y="133731"/>
                  <a:pt x="511302" y="128855"/>
                </a:cubicBezTo>
                <a:cubicBezTo>
                  <a:pt x="524408" y="123978"/>
                  <a:pt x="535076" y="119711"/>
                  <a:pt x="543306" y="116053"/>
                </a:cubicBezTo>
                <a:close/>
                <a:moveTo>
                  <a:pt x="1829181" y="115139"/>
                </a:moveTo>
                <a:lnTo>
                  <a:pt x="1829638" y="120625"/>
                </a:lnTo>
                <a:cubicBezTo>
                  <a:pt x="1829638" y="128550"/>
                  <a:pt x="1826132" y="134646"/>
                  <a:pt x="1819122" y="138913"/>
                </a:cubicBezTo>
                <a:cubicBezTo>
                  <a:pt x="1810892" y="142875"/>
                  <a:pt x="1800530" y="147295"/>
                  <a:pt x="1788033" y="152172"/>
                </a:cubicBezTo>
                <a:cubicBezTo>
                  <a:pt x="1775536" y="157049"/>
                  <a:pt x="1761058" y="162383"/>
                  <a:pt x="1744599" y="168174"/>
                </a:cubicBezTo>
                <a:lnTo>
                  <a:pt x="1746885" y="146685"/>
                </a:lnTo>
                <a:cubicBezTo>
                  <a:pt x="1764563" y="140285"/>
                  <a:pt x="1779956" y="134570"/>
                  <a:pt x="1793062" y="129540"/>
                </a:cubicBezTo>
                <a:cubicBezTo>
                  <a:pt x="1806168" y="124511"/>
                  <a:pt x="1818208" y="119711"/>
                  <a:pt x="1829181" y="115139"/>
                </a:cubicBezTo>
                <a:close/>
                <a:moveTo>
                  <a:pt x="5963410" y="105918"/>
                </a:moveTo>
                <a:cubicBezTo>
                  <a:pt x="5966154" y="111405"/>
                  <a:pt x="5968058" y="116815"/>
                  <a:pt x="5969126" y="122149"/>
                </a:cubicBezTo>
                <a:cubicBezTo>
                  <a:pt x="5970192" y="127483"/>
                  <a:pt x="5970726" y="131369"/>
                  <a:pt x="5970726" y="133808"/>
                </a:cubicBezTo>
                <a:cubicBezTo>
                  <a:pt x="5970726" y="141123"/>
                  <a:pt x="5968440" y="147371"/>
                  <a:pt x="5963868" y="152553"/>
                </a:cubicBezTo>
                <a:cubicBezTo>
                  <a:pt x="5959296" y="157734"/>
                  <a:pt x="5953810" y="160325"/>
                  <a:pt x="5947408" y="160325"/>
                </a:cubicBezTo>
                <a:cubicBezTo>
                  <a:pt x="5941618" y="160325"/>
                  <a:pt x="5936893" y="158649"/>
                  <a:pt x="5933236" y="155296"/>
                </a:cubicBezTo>
                <a:cubicBezTo>
                  <a:pt x="5931102" y="159563"/>
                  <a:pt x="5928206" y="162992"/>
                  <a:pt x="5924549" y="165583"/>
                </a:cubicBezTo>
                <a:cubicBezTo>
                  <a:pt x="5920891" y="168174"/>
                  <a:pt x="5916928" y="169469"/>
                  <a:pt x="5912662" y="169469"/>
                </a:cubicBezTo>
                <a:cubicBezTo>
                  <a:pt x="5906260" y="169469"/>
                  <a:pt x="5901308" y="167640"/>
                  <a:pt x="5897802" y="163983"/>
                </a:cubicBezTo>
                <a:cubicBezTo>
                  <a:pt x="5894297" y="160325"/>
                  <a:pt x="5892544" y="155296"/>
                  <a:pt x="5892544" y="148895"/>
                </a:cubicBezTo>
                <a:cubicBezTo>
                  <a:pt x="5892544" y="142799"/>
                  <a:pt x="5894526" y="136094"/>
                  <a:pt x="5898488" y="128778"/>
                </a:cubicBezTo>
                <a:lnTo>
                  <a:pt x="5906718" y="130607"/>
                </a:lnTo>
                <a:cubicBezTo>
                  <a:pt x="5905804" y="133655"/>
                  <a:pt x="5905346" y="137465"/>
                  <a:pt x="5905346" y="142037"/>
                </a:cubicBezTo>
                <a:cubicBezTo>
                  <a:pt x="5905346" y="149352"/>
                  <a:pt x="5908090" y="153010"/>
                  <a:pt x="5913576" y="153010"/>
                </a:cubicBezTo>
                <a:cubicBezTo>
                  <a:pt x="5916320" y="153010"/>
                  <a:pt x="5918605" y="151867"/>
                  <a:pt x="5920434" y="149581"/>
                </a:cubicBezTo>
                <a:cubicBezTo>
                  <a:pt x="5922262" y="147295"/>
                  <a:pt x="5923024" y="144323"/>
                  <a:pt x="5922720" y="140666"/>
                </a:cubicBezTo>
                <a:lnTo>
                  <a:pt x="5922262" y="126492"/>
                </a:lnTo>
                <a:lnTo>
                  <a:pt x="5934607" y="118720"/>
                </a:lnTo>
                <a:cubicBezTo>
                  <a:pt x="5935826" y="128474"/>
                  <a:pt x="5937578" y="135103"/>
                  <a:pt x="5939865" y="138608"/>
                </a:cubicBezTo>
                <a:cubicBezTo>
                  <a:pt x="5942151" y="142113"/>
                  <a:pt x="5945580" y="143866"/>
                  <a:pt x="5950152" y="143866"/>
                </a:cubicBezTo>
                <a:cubicBezTo>
                  <a:pt x="5951370" y="143866"/>
                  <a:pt x="5952666" y="143409"/>
                  <a:pt x="5954038" y="142494"/>
                </a:cubicBezTo>
                <a:cubicBezTo>
                  <a:pt x="5955410" y="141580"/>
                  <a:pt x="5956248" y="140513"/>
                  <a:pt x="5956553" y="139294"/>
                </a:cubicBezTo>
                <a:cubicBezTo>
                  <a:pt x="5956248" y="136246"/>
                  <a:pt x="5954114" y="130760"/>
                  <a:pt x="5950152" y="122835"/>
                </a:cubicBezTo>
                <a:lnTo>
                  <a:pt x="5949694" y="119177"/>
                </a:lnTo>
                <a:cubicBezTo>
                  <a:pt x="5949694" y="116434"/>
                  <a:pt x="5950914" y="113767"/>
                  <a:pt x="5953352" y="111176"/>
                </a:cubicBezTo>
                <a:cubicBezTo>
                  <a:pt x="5955790" y="108585"/>
                  <a:pt x="5959144" y="106833"/>
                  <a:pt x="5963410" y="105918"/>
                </a:cubicBezTo>
                <a:close/>
                <a:moveTo>
                  <a:pt x="5591555" y="105614"/>
                </a:moveTo>
                <a:lnTo>
                  <a:pt x="5592012" y="111100"/>
                </a:lnTo>
                <a:cubicBezTo>
                  <a:pt x="5592012" y="119025"/>
                  <a:pt x="5588506" y="125121"/>
                  <a:pt x="5581496" y="129388"/>
                </a:cubicBezTo>
                <a:cubicBezTo>
                  <a:pt x="5573267" y="133350"/>
                  <a:pt x="5562904" y="137770"/>
                  <a:pt x="5550406" y="142647"/>
                </a:cubicBezTo>
                <a:cubicBezTo>
                  <a:pt x="5537910" y="147524"/>
                  <a:pt x="5523432" y="152858"/>
                  <a:pt x="5506973" y="158649"/>
                </a:cubicBezTo>
                <a:lnTo>
                  <a:pt x="5509259" y="137160"/>
                </a:lnTo>
                <a:cubicBezTo>
                  <a:pt x="5526937" y="130760"/>
                  <a:pt x="5542330" y="125045"/>
                  <a:pt x="5555436" y="120015"/>
                </a:cubicBezTo>
                <a:cubicBezTo>
                  <a:pt x="5568542" y="114986"/>
                  <a:pt x="5580582" y="110186"/>
                  <a:pt x="5591555" y="105614"/>
                </a:cubicBezTo>
                <a:close/>
                <a:moveTo>
                  <a:pt x="5242788" y="97765"/>
                </a:moveTo>
                <a:lnTo>
                  <a:pt x="5243244" y="103251"/>
                </a:lnTo>
                <a:cubicBezTo>
                  <a:pt x="5243244" y="111176"/>
                  <a:pt x="5239740" y="117120"/>
                  <a:pt x="5232730" y="121082"/>
                </a:cubicBezTo>
                <a:cubicBezTo>
                  <a:pt x="5225109" y="125045"/>
                  <a:pt x="5215051" y="129540"/>
                  <a:pt x="5202554" y="134570"/>
                </a:cubicBezTo>
                <a:cubicBezTo>
                  <a:pt x="5190057" y="139599"/>
                  <a:pt x="5175274" y="145009"/>
                  <a:pt x="5158206" y="150800"/>
                </a:cubicBezTo>
                <a:lnTo>
                  <a:pt x="5160949" y="128855"/>
                </a:lnTo>
                <a:cubicBezTo>
                  <a:pt x="5179542" y="122149"/>
                  <a:pt x="5195468" y="116282"/>
                  <a:pt x="5208726" y="111252"/>
                </a:cubicBezTo>
                <a:cubicBezTo>
                  <a:pt x="5221985" y="106223"/>
                  <a:pt x="5233339" y="101727"/>
                  <a:pt x="5242788" y="97765"/>
                </a:cubicBezTo>
                <a:close/>
                <a:moveTo>
                  <a:pt x="5075910" y="96470"/>
                </a:moveTo>
                <a:cubicBezTo>
                  <a:pt x="5073776" y="96470"/>
                  <a:pt x="5071566" y="97308"/>
                  <a:pt x="5069280" y="98984"/>
                </a:cubicBezTo>
                <a:cubicBezTo>
                  <a:pt x="5066994" y="100661"/>
                  <a:pt x="5066004" y="103175"/>
                  <a:pt x="5066308" y="106528"/>
                </a:cubicBezTo>
                <a:cubicBezTo>
                  <a:pt x="5066308" y="109576"/>
                  <a:pt x="5067223" y="112395"/>
                  <a:pt x="5069052" y="114986"/>
                </a:cubicBezTo>
                <a:cubicBezTo>
                  <a:pt x="5070881" y="117577"/>
                  <a:pt x="5073928" y="118872"/>
                  <a:pt x="5078196" y="118872"/>
                </a:cubicBezTo>
                <a:cubicBezTo>
                  <a:pt x="5081244" y="118872"/>
                  <a:pt x="5084140" y="117806"/>
                  <a:pt x="5086882" y="115672"/>
                </a:cubicBezTo>
                <a:cubicBezTo>
                  <a:pt x="5089626" y="113538"/>
                  <a:pt x="5090998" y="111557"/>
                  <a:pt x="5090998" y="109728"/>
                </a:cubicBezTo>
                <a:cubicBezTo>
                  <a:pt x="5090998" y="106985"/>
                  <a:pt x="5089397" y="104090"/>
                  <a:pt x="5086196" y="101042"/>
                </a:cubicBezTo>
                <a:cubicBezTo>
                  <a:pt x="5082996" y="97994"/>
                  <a:pt x="5079568" y="96470"/>
                  <a:pt x="5075910" y="96470"/>
                </a:cubicBezTo>
                <a:close/>
                <a:moveTo>
                  <a:pt x="2151736" y="96470"/>
                </a:moveTo>
                <a:cubicBezTo>
                  <a:pt x="2149602" y="96470"/>
                  <a:pt x="2147392" y="97308"/>
                  <a:pt x="2145106" y="98984"/>
                </a:cubicBezTo>
                <a:cubicBezTo>
                  <a:pt x="2142820" y="100661"/>
                  <a:pt x="2141829" y="103175"/>
                  <a:pt x="2142134" y="106528"/>
                </a:cubicBezTo>
                <a:cubicBezTo>
                  <a:pt x="2142134" y="109576"/>
                  <a:pt x="2143048" y="112395"/>
                  <a:pt x="2144878" y="114986"/>
                </a:cubicBezTo>
                <a:cubicBezTo>
                  <a:pt x="2146706" y="117577"/>
                  <a:pt x="2149754" y="118872"/>
                  <a:pt x="2154021" y="118872"/>
                </a:cubicBezTo>
                <a:cubicBezTo>
                  <a:pt x="2157069" y="118872"/>
                  <a:pt x="2159965" y="117806"/>
                  <a:pt x="2162708" y="115672"/>
                </a:cubicBezTo>
                <a:cubicBezTo>
                  <a:pt x="2165451" y="113538"/>
                  <a:pt x="2166823" y="111557"/>
                  <a:pt x="2166823" y="109728"/>
                </a:cubicBezTo>
                <a:cubicBezTo>
                  <a:pt x="2166823" y="106985"/>
                  <a:pt x="2165223" y="104090"/>
                  <a:pt x="2162022" y="101042"/>
                </a:cubicBezTo>
                <a:cubicBezTo>
                  <a:pt x="2158822" y="97994"/>
                  <a:pt x="2155393" y="96470"/>
                  <a:pt x="2151736" y="96470"/>
                </a:cubicBezTo>
                <a:close/>
                <a:moveTo>
                  <a:pt x="1823694" y="82220"/>
                </a:moveTo>
                <a:lnTo>
                  <a:pt x="1824151" y="88164"/>
                </a:lnTo>
                <a:cubicBezTo>
                  <a:pt x="1824151" y="96393"/>
                  <a:pt x="1820646" y="102489"/>
                  <a:pt x="1813636" y="106452"/>
                </a:cubicBezTo>
                <a:cubicBezTo>
                  <a:pt x="1805406" y="110414"/>
                  <a:pt x="1795043" y="114834"/>
                  <a:pt x="1782546" y="119711"/>
                </a:cubicBezTo>
                <a:cubicBezTo>
                  <a:pt x="1770050" y="124587"/>
                  <a:pt x="1755572" y="129769"/>
                  <a:pt x="1739112" y="135255"/>
                </a:cubicBezTo>
                <a:lnTo>
                  <a:pt x="1741398" y="113767"/>
                </a:lnTo>
                <a:cubicBezTo>
                  <a:pt x="1759686" y="107061"/>
                  <a:pt x="1775460" y="101270"/>
                  <a:pt x="1788718" y="96393"/>
                </a:cubicBezTo>
                <a:cubicBezTo>
                  <a:pt x="1801978" y="91517"/>
                  <a:pt x="1813636" y="86792"/>
                  <a:pt x="1823694" y="82220"/>
                </a:cubicBezTo>
                <a:close/>
                <a:moveTo>
                  <a:pt x="5078196" y="78182"/>
                </a:moveTo>
                <a:cubicBezTo>
                  <a:pt x="5084901" y="77877"/>
                  <a:pt x="5090768" y="80696"/>
                  <a:pt x="5095798" y="86640"/>
                </a:cubicBezTo>
                <a:cubicBezTo>
                  <a:pt x="5100827" y="92583"/>
                  <a:pt x="5103342" y="100280"/>
                  <a:pt x="5103342" y="109728"/>
                </a:cubicBezTo>
                <a:cubicBezTo>
                  <a:pt x="5103342" y="116739"/>
                  <a:pt x="5100751" y="122835"/>
                  <a:pt x="5095570" y="128016"/>
                </a:cubicBezTo>
                <a:cubicBezTo>
                  <a:pt x="5090388" y="133198"/>
                  <a:pt x="5084444" y="135789"/>
                  <a:pt x="5077738" y="135789"/>
                </a:cubicBezTo>
                <a:cubicBezTo>
                  <a:pt x="5070728" y="135789"/>
                  <a:pt x="5065013" y="133274"/>
                  <a:pt x="5060594" y="128245"/>
                </a:cubicBezTo>
                <a:cubicBezTo>
                  <a:pt x="5056174" y="123216"/>
                  <a:pt x="5053964" y="116891"/>
                  <a:pt x="5053964" y="109271"/>
                </a:cubicBezTo>
                <a:cubicBezTo>
                  <a:pt x="5053964" y="100432"/>
                  <a:pt x="5056478" y="93041"/>
                  <a:pt x="5061508" y="87097"/>
                </a:cubicBezTo>
                <a:cubicBezTo>
                  <a:pt x="5066538" y="81153"/>
                  <a:pt x="5072100" y="78182"/>
                  <a:pt x="5078196" y="78182"/>
                </a:cubicBezTo>
                <a:close/>
                <a:moveTo>
                  <a:pt x="2154021" y="78182"/>
                </a:moveTo>
                <a:cubicBezTo>
                  <a:pt x="2160727" y="77877"/>
                  <a:pt x="2166594" y="80696"/>
                  <a:pt x="2171624" y="86640"/>
                </a:cubicBezTo>
                <a:cubicBezTo>
                  <a:pt x="2176653" y="92583"/>
                  <a:pt x="2179167" y="100280"/>
                  <a:pt x="2179167" y="109728"/>
                </a:cubicBezTo>
                <a:cubicBezTo>
                  <a:pt x="2179167" y="116739"/>
                  <a:pt x="2176576" y="122835"/>
                  <a:pt x="2171395" y="128016"/>
                </a:cubicBezTo>
                <a:cubicBezTo>
                  <a:pt x="2166213" y="133198"/>
                  <a:pt x="2160270" y="135789"/>
                  <a:pt x="2153564" y="135789"/>
                </a:cubicBezTo>
                <a:cubicBezTo>
                  <a:pt x="2146554" y="135789"/>
                  <a:pt x="2140839" y="133274"/>
                  <a:pt x="2136419" y="128245"/>
                </a:cubicBezTo>
                <a:cubicBezTo>
                  <a:pt x="2132000" y="123216"/>
                  <a:pt x="2129790" y="116891"/>
                  <a:pt x="2129790" y="109271"/>
                </a:cubicBezTo>
                <a:cubicBezTo>
                  <a:pt x="2129790" y="100432"/>
                  <a:pt x="2132304" y="93041"/>
                  <a:pt x="2137334" y="87097"/>
                </a:cubicBezTo>
                <a:cubicBezTo>
                  <a:pt x="2142363" y="81153"/>
                  <a:pt x="2147925" y="78182"/>
                  <a:pt x="2154021" y="78182"/>
                </a:cubicBezTo>
                <a:close/>
                <a:moveTo>
                  <a:pt x="5586068" y="72695"/>
                </a:moveTo>
                <a:lnTo>
                  <a:pt x="5586526" y="78639"/>
                </a:lnTo>
                <a:cubicBezTo>
                  <a:pt x="5586526" y="86868"/>
                  <a:pt x="5583020" y="92964"/>
                  <a:pt x="5576010" y="96927"/>
                </a:cubicBezTo>
                <a:cubicBezTo>
                  <a:pt x="5567780" y="100889"/>
                  <a:pt x="5557418" y="105309"/>
                  <a:pt x="5544920" y="110186"/>
                </a:cubicBezTo>
                <a:cubicBezTo>
                  <a:pt x="5532424" y="115062"/>
                  <a:pt x="5517946" y="120244"/>
                  <a:pt x="5501486" y="125730"/>
                </a:cubicBezTo>
                <a:lnTo>
                  <a:pt x="5503772" y="104242"/>
                </a:lnTo>
                <a:cubicBezTo>
                  <a:pt x="5522060" y="97536"/>
                  <a:pt x="5537834" y="91745"/>
                  <a:pt x="5551092" y="86868"/>
                </a:cubicBezTo>
                <a:cubicBezTo>
                  <a:pt x="5564351" y="81992"/>
                  <a:pt x="5576010" y="77267"/>
                  <a:pt x="5586068" y="72695"/>
                </a:cubicBezTo>
                <a:close/>
                <a:moveTo>
                  <a:pt x="3994403" y="72695"/>
                </a:moveTo>
                <a:cubicBezTo>
                  <a:pt x="4005986" y="72695"/>
                  <a:pt x="4011776" y="79096"/>
                  <a:pt x="4011776" y="91898"/>
                </a:cubicBezTo>
                <a:cubicBezTo>
                  <a:pt x="4011776" y="96470"/>
                  <a:pt x="4011014" y="100127"/>
                  <a:pt x="4009490" y="102870"/>
                </a:cubicBezTo>
                <a:lnTo>
                  <a:pt x="4000346" y="101499"/>
                </a:lnTo>
                <a:lnTo>
                  <a:pt x="4000804" y="99670"/>
                </a:lnTo>
                <a:cubicBezTo>
                  <a:pt x="4000804" y="98146"/>
                  <a:pt x="4000270" y="97003"/>
                  <a:pt x="3999204" y="96241"/>
                </a:cubicBezTo>
                <a:cubicBezTo>
                  <a:pt x="3998136" y="95479"/>
                  <a:pt x="3996689" y="95098"/>
                  <a:pt x="3994860" y="95098"/>
                </a:cubicBezTo>
                <a:cubicBezTo>
                  <a:pt x="3991202" y="95098"/>
                  <a:pt x="3987850" y="96317"/>
                  <a:pt x="3984802" y="98756"/>
                </a:cubicBezTo>
                <a:cubicBezTo>
                  <a:pt x="3981754" y="101194"/>
                  <a:pt x="3979162" y="104394"/>
                  <a:pt x="3977029" y="108357"/>
                </a:cubicBezTo>
                <a:cubicBezTo>
                  <a:pt x="3982516" y="114148"/>
                  <a:pt x="3990136" y="117044"/>
                  <a:pt x="3999890" y="117044"/>
                </a:cubicBezTo>
                <a:cubicBezTo>
                  <a:pt x="4002328" y="117044"/>
                  <a:pt x="4005148" y="116891"/>
                  <a:pt x="4008348" y="116586"/>
                </a:cubicBezTo>
                <a:cubicBezTo>
                  <a:pt x="4011548" y="116282"/>
                  <a:pt x="4015129" y="115672"/>
                  <a:pt x="4019092" y="114758"/>
                </a:cubicBezTo>
                <a:lnTo>
                  <a:pt x="4017720" y="133960"/>
                </a:lnTo>
                <a:cubicBezTo>
                  <a:pt x="4006138" y="136703"/>
                  <a:pt x="3996536" y="139523"/>
                  <a:pt x="3988916" y="142418"/>
                </a:cubicBezTo>
                <a:cubicBezTo>
                  <a:pt x="3981296" y="145314"/>
                  <a:pt x="3972152" y="149505"/>
                  <a:pt x="3961484" y="154991"/>
                </a:cubicBezTo>
                <a:lnTo>
                  <a:pt x="3960113" y="136246"/>
                </a:lnTo>
                <a:lnTo>
                  <a:pt x="3977486" y="126645"/>
                </a:lnTo>
                <a:cubicBezTo>
                  <a:pt x="3967123" y="123597"/>
                  <a:pt x="3961942" y="117653"/>
                  <a:pt x="3961942" y="108814"/>
                </a:cubicBezTo>
                <a:cubicBezTo>
                  <a:pt x="3961942" y="103023"/>
                  <a:pt x="3963618" y="97384"/>
                  <a:pt x="3966971" y="91898"/>
                </a:cubicBezTo>
                <a:cubicBezTo>
                  <a:pt x="3970324" y="86411"/>
                  <a:pt x="3974590" y="81839"/>
                  <a:pt x="3979772" y="78182"/>
                </a:cubicBezTo>
                <a:cubicBezTo>
                  <a:pt x="3984954" y="74524"/>
                  <a:pt x="3989831" y="72695"/>
                  <a:pt x="3994403" y="72695"/>
                </a:cubicBezTo>
                <a:close/>
                <a:moveTo>
                  <a:pt x="5229986" y="39243"/>
                </a:moveTo>
                <a:cubicBezTo>
                  <a:pt x="5232730" y="44730"/>
                  <a:pt x="5234634" y="50140"/>
                  <a:pt x="5235701" y="55474"/>
                </a:cubicBezTo>
                <a:cubicBezTo>
                  <a:pt x="5236768" y="60808"/>
                  <a:pt x="5237302" y="64694"/>
                  <a:pt x="5237302" y="67133"/>
                </a:cubicBezTo>
                <a:cubicBezTo>
                  <a:pt x="5237302" y="74448"/>
                  <a:pt x="5235016" y="80696"/>
                  <a:pt x="5230443" y="85878"/>
                </a:cubicBezTo>
                <a:cubicBezTo>
                  <a:pt x="5225872" y="91059"/>
                  <a:pt x="5220385" y="93650"/>
                  <a:pt x="5213984" y="93650"/>
                </a:cubicBezTo>
                <a:cubicBezTo>
                  <a:pt x="5208192" y="93650"/>
                  <a:pt x="5203468" y="91974"/>
                  <a:pt x="5199810" y="88621"/>
                </a:cubicBezTo>
                <a:cubicBezTo>
                  <a:pt x="5197677" y="92888"/>
                  <a:pt x="5194782" y="96317"/>
                  <a:pt x="5191124" y="98908"/>
                </a:cubicBezTo>
                <a:cubicBezTo>
                  <a:pt x="5187466" y="101499"/>
                  <a:pt x="5183504" y="102794"/>
                  <a:pt x="5179237" y="102794"/>
                </a:cubicBezTo>
                <a:cubicBezTo>
                  <a:pt x="5172836" y="102794"/>
                  <a:pt x="5167883" y="100965"/>
                  <a:pt x="5164378" y="97308"/>
                </a:cubicBezTo>
                <a:cubicBezTo>
                  <a:pt x="5160872" y="93650"/>
                  <a:pt x="5159120" y="88621"/>
                  <a:pt x="5159120" y="82220"/>
                </a:cubicBezTo>
                <a:cubicBezTo>
                  <a:pt x="5159120" y="76124"/>
                  <a:pt x="5161102" y="69419"/>
                  <a:pt x="5165064" y="62103"/>
                </a:cubicBezTo>
                <a:lnTo>
                  <a:pt x="5173293" y="63932"/>
                </a:lnTo>
                <a:cubicBezTo>
                  <a:pt x="5172379" y="66980"/>
                  <a:pt x="5171922" y="70790"/>
                  <a:pt x="5171922" y="75362"/>
                </a:cubicBezTo>
                <a:cubicBezTo>
                  <a:pt x="5171922" y="82677"/>
                  <a:pt x="5174665" y="86335"/>
                  <a:pt x="5180152" y="86335"/>
                </a:cubicBezTo>
                <a:cubicBezTo>
                  <a:pt x="5182894" y="86335"/>
                  <a:pt x="5185181" y="85192"/>
                  <a:pt x="5187009" y="82906"/>
                </a:cubicBezTo>
                <a:cubicBezTo>
                  <a:pt x="5188838" y="80620"/>
                  <a:pt x="5189600" y="77648"/>
                  <a:pt x="5189296" y="73991"/>
                </a:cubicBezTo>
                <a:lnTo>
                  <a:pt x="5188838" y="59817"/>
                </a:lnTo>
                <a:lnTo>
                  <a:pt x="5201182" y="52045"/>
                </a:lnTo>
                <a:cubicBezTo>
                  <a:pt x="5202401" y="61799"/>
                  <a:pt x="5204154" y="68428"/>
                  <a:pt x="5206440" y="71933"/>
                </a:cubicBezTo>
                <a:cubicBezTo>
                  <a:pt x="5208726" y="75438"/>
                  <a:pt x="5212156" y="77191"/>
                  <a:pt x="5216727" y="77191"/>
                </a:cubicBezTo>
                <a:cubicBezTo>
                  <a:pt x="5217946" y="77191"/>
                  <a:pt x="5219242" y="76734"/>
                  <a:pt x="5220614" y="75819"/>
                </a:cubicBezTo>
                <a:cubicBezTo>
                  <a:pt x="5221985" y="74905"/>
                  <a:pt x="5222823" y="73838"/>
                  <a:pt x="5223128" y="72619"/>
                </a:cubicBezTo>
                <a:cubicBezTo>
                  <a:pt x="5222823" y="69571"/>
                  <a:pt x="5220690" y="64085"/>
                  <a:pt x="5216727" y="56160"/>
                </a:cubicBezTo>
                <a:lnTo>
                  <a:pt x="5216270" y="52502"/>
                </a:lnTo>
                <a:cubicBezTo>
                  <a:pt x="5216270" y="49759"/>
                  <a:pt x="5217490" y="47092"/>
                  <a:pt x="5219928" y="44501"/>
                </a:cubicBezTo>
                <a:cubicBezTo>
                  <a:pt x="5222366" y="41910"/>
                  <a:pt x="5225718" y="40158"/>
                  <a:pt x="5229986" y="39243"/>
                </a:cubicBezTo>
                <a:close/>
                <a:moveTo>
                  <a:pt x="4029455" y="11278"/>
                </a:moveTo>
                <a:lnTo>
                  <a:pt x="4029912" y="16764"/>
                </a:lnTo>
                <a:cubicBezTo>
                  <a:pt x="4029912" y="24689"/>
                  <a:pt x="4026407" y="30785"/>
                  <a:pt x="4019396" y="35052"/>
                </a:cubicBezTo>
                <a:cubicBezTo>
                  <a:pt x="4011472" y="39015"/>
                  <a:pt x="4001261" y="43434"/>
                  <a:pt x="3988764" y="48311"/>
                </a:cubicBezTo>
                <a:cubicBezTo>
                  <a:pt x="3976268" y="53188"/>
                  <a:pt x="3961637" y="58522"/>
                  <a:pt x="3944873" y="64313"/>
                </a:cubicBezTo>
                <a:lnTo>
                  <a:pt x="3947159" y="42368"/>
                </a:lnTo>
                <a:cubicBezTo>
                  <a:pt x="3967581" y="35052"/>
                  <a:pt x="3984344" y="28956"/>
                  <a:pt x="3997451" y="24080"/>
                </a:cubicBezTo>
                <a:cubicBezTo>
                  <a:pt x="4010557" y="19203"/>
                  <a:pt x="4021225" y="14936"/>
                  <a:pt x="4029455" y="11278"/>
                </a:cubicBezTo>
                <a:close/>
                <a:moveTo>
                  <a:pt x="512826" y="0"/>
                </a:moveTo>
                <a:cubicBezTo>
                  <a:pt x="515264" y="11278"/>
                  <a:pt x="516940" y="20651"/>
                  <a:pt x="517855" y="28118"/>
                </a:cubicBezTo>
                <a:cubicBezTo>
                  <a:pt x="518769" y="35586"/>
                  <a:pt x="519455" y="42291"/>
                  <a:pt x="519912" y="48235"/>
                </a:cubicBezTo>
                <a:cubicBezTo>
                  <a:pt x="520370" y="54179"/>
                  <a:pt x="520598" y="60808"/>
                  <a:pt x="520598" y="68123"/>
                </a:cubicBezTo>
                <a:cubicBezTo>
                  <a:pt x="520598" y="83668"/>
                  <a:pt x="516331" y="96774"/>
                  <a:pt x="507797" y="107442"/>
                </a:cubicBezTo>
                <a:lnTo>
                  <a:pt x="505053" y="106528"/>
                </a:lnTo>
                <a:cubicBezTo>
                  <a:pt x="505053" y="94031"/>
                  <a:pt x="504215" y="81915"/>
                  <a:pt x="502539" y="70181"/>
                </a:cubicBezTo>
                <a:cubicBezTo>
                  <a:pt x="500862" y="58446"/>
                  <a:pt x="498652" y="47244"/>
                  <a:pt x="495909" y="36576"/>
                </a:cubicBezTo>
                <a:cubicBezTo>
                  <a:pt x="494995" y="32614"/>
                  <a:pt x="494538" y="29109"/>
                  <a:pt x="494538" y="26061"/>
                </a:cubicBezTo>
                <a:cubicBezTo>
                  <a:pt x="494538" y="19965"/>
                  <a:pt x="496290" y="14555"/>
                  <a:pt x="499796" y="9830"/>
                </a:cubicBezTo>
                <a:cubicBezTo>
                  <a:pt x="503301" y="5106"/>
                  <a:pt x="507644" y="1829"/>
                  <a:pt x="512826"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3" name="Google Shape;203;p22">
            <a:extLst>
              <a:ext uri="{FF2B5EF4-FFF2-40B4-BE49-F238E27FC236}">
                <a16:creationId xmlns:a16="http://schemas.microsoft.com/office/drawing/2014/main" id="{4C7BE88A-4D52-DFF7-61EE-B4D9F67E6716}"/>
              </a:ext>
            </a:extLst>
          </p:cNvPr>
          <p:cNvSpPr txBox="1"/>
          <p:nvPr/>
        </p:nvSpPr>
        <p:spPr>
          <a:xfrm>
            <a:off x="1932841" y="3444815"/>
            <a:ext cx="6287031" cy="3570168"/>
          </a:xfrm>
          <a:prstGeom prst="rect">
            <a:avLst/>
          </a:prstGeom>
          <a:noFill/>
          <a:ln>
            <a:noFill/>
          </a:ln>
        </p:spPr>
        <p:txBody>
          <a:bodyPr spcFirstLastPara="1" wrap="square" lIns="91425" tIns="45700" rIns="91425" bIns="45700" anchor="t" anchorCtr="0">
            <a:spAutoFit/>
          </a:bodyPr>
          <a:lstStyle/>
          <a:p>
            <a:pPr marL="342900" marR="0" lvl="0" indent="-342900" algn="l" rtl="0">
              <a:lnSpc>
                <a:spcPct val="150000"/>
              </a:lnSpc>
              <a:spcBef>
                <a:spcPts val="0"/>
              </a:spcBef>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Allah is telling the disbelievers: the One who can cause the dead earth to come back to life, </a:t>
            </a:r>
            <a:r>
              <a:rPr lang="en-GB" sz="2400" b="1" dirty="0">
                <a:solidFill>
                  <a:srgbClr val="1E1E1E"/>
                </a:solidFill>
                <a:latin typeface="Inter Light"/>
                <a:ea typeface="Inter Light"/>
                <a:cs typeface="Inter Light"/>
                <a:sym typeface="Inter Light"/>
              </a:rPr>
              <a:t>can certainly bring you back to life again. </a:t>
            </a:r>
          </a:p>
          <a:p>
            <a:pPr marL="342900" marR="0" lvl="0" indent="-342900" algn="l" rtl="0">
              <a:lnSpc>
                <a:spcPct val="150000"/>
              </a:lnSpc>
              <a:spcBef>
                <a:spcPts val="0"/>
              </a:spcBef>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[A] Which ayah mentioned their denial of resurrection?</a:t>
            </a:r>
            <a:endParaRPr lang="en-US" sz="2400" dirty="0">
              <a:solidFill>
                <a:srgbClr val="1E1E1E"/>
              </a:solidFill>
              <a:latin typeface="Inter Light"/>
              <a:ea typeface="Inter Light"/>
              <a:cs typeface="Inter Light"/>
              <a:sym typeface="Inter Light"/>
            </a:endParaRPr>
          </a:p>
        </p:txBody>
      </p:sp>
      <p:sp>
        <p:nvSpPr>
          <p:cNvPr id="6" name="Translation">
            <a:extLst>
              <a:ext uri="{FF2B5EF4-FFF2-40B4-BE49-F238E27FC236}">
                <a16:creationId xmlns:a16="http://schemas.microsoft.com/office/drawing/2014/main" id="{702618F6-1D38-183F-DD1A-A1289F8CFF11}"/>
              </a:ext>
            </a:extLst>
          </p:cNvPr>
          <p:cNvSpPr txBox="1"/>
          <p:nvPr/>
        </p:nvSpPr>
        <p:spPr>
          <a:xfrm>
            <a:off x="9399373" y="4910076"/>
            <a:ext cx="7402547" cy="1200329"/>
          </a:xfrm>
          <a:prstGeom prst="rect">
            <a:avLst/>
          </a:prstGeom>
          <a:noFill/>
        </p:spPr>
        <p:txBody>
          <a:bodyPr wrap="square" rtlCol="0">
            <a:spAutoFit/>
          </a:bodyPr>
          <a:lstStyle/>
          <a:p>
            <a:pPr marL="0" indent="0" algn="ctr">
              <a:buNone/>
            </a:pPr>
            <a:r>
              <a:rPr lang="en-GB" sz="2400" i="0" u="none" strike="noStrike" dirty="0">
                <a:solidFill>
                  <a:srgbClr val="000000"/>
                </a:solidFill>
                <a:effectLst/>
                <a:latin typeface="Inter"/>
              </a:rPr>
              <a:t>as a provision for everyone; how with water We give [new] life to a land that is dead? This is how the dead will emerge [from their graves].</a:t>
            </a:r>
            <a:endParaRPr lang="en-GB" sz="4400" dirty="0">
              <a:effectLst/>
            </a:endParaRPr>
          </a:p>
        </p:txBody>
      </p:sp>
      <p:pic>
        <p:nvPicPr>
          <p:cNvPr id="4" name="Picture 3">
            <a:extLst>
              <a:ext uri="{FF2B5EF4-FFF2-40B4-BE49-F238E27FC236}">
                <a16:creationId xmlns:a16="http://schemas.microsoft.com/office/drawing/2014/main" id="{48BB0DA9-EE2A-439C-F7B5-2A3D844C214B}"/>
              </a:ext>
            </a:extLst>
          </p:cNvPr>
          <p:cNvPicPr>
            <a:picLocks noChangeAspect="1"/>
          </p:cNvPicPr>
          <p:nvPr/>
        </p:nvPicPr>
        <p:blipFill>
          <a:blip r:embed="rId3"/>
          <a:stretch>
            <a:fillRect/>
          </a:stretch>
        </p:blipFill>
        <p:spPr>
          <a:xfrm>
            <a:off x="10710367" y="5989231"/>
            <a:ext cx="5244337" cy="3494859"/>
          </a:xfrm>
          <a:prstGeom prst="rect">
            <a:avLst/>
          </a:prstGeom>
          <a:effectLst>
            <a:softEdge rad="584200"/>
          </a:effectLst>
        </p:spPr>
      </p:pic>
    </p:spTree>
    <p:extLst>
      <p:ext uri="{BB962C8B-B14F-4D97-AF65-F5344CB8AC3E}">
        <p14:creationId xmlns:p14="http://schemas.microsoft.com/office/powerpoint/2010/main" val="3998268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AD9DA146-7696-8924-A085-763D964E46A6}"/>
            </a:ext>
          </a:extLst>
        </p:cNvPr>
        <p:cNvGrpSpPr/>
        <p:nvPr/>
      </p:nvGrpSpPr>
      <p:grpSpPr>
        <a:xfrm>
          <a:off x="0" y="0"/>
          <a:ext cx="0" cy="0"/>
          <a:chOff x="0" y="0"/>
          <a:chExt cx="0" cy="0"/>
        </a:xfrm>
      </p:grpSpPr>
      <p:sp>
        <p:nvSpPr>
          <p:cNvPr id="4" name="Background frame">
            <a:extLst>
              <a:ext uri="{FF2B5EF4-FFF2-40B4-BE49-F238E27FC236}">
                <a16:creationId xmlns:a16="http://schemas.microsoft.com/office/drawing/2014/main" id="{4BD80552-547F-4CE6-109E-9657B00F364B}"/>
              </a:ext>
            </a:extLst>
          </p:cNvPr>
          <p:cNvSpPr/>
          <p:nvPr/>
        </p:nvSpPr>
        <p:spPr>
          <a:xfrm>
            <a:off x="9144000" y="1640538"/>
            <a:ext cx="7912045" cy="3622125"/>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4AD6A4D6-0241-2042-4906-8DC43842D7E6}"/>
              </a:ext>
            </a:extLst>
          </p:cNvPr>
          <p:cNvSpPr/>
          <p:nvPr/>
        </p:nvSpPr>
        <p:spPr>
          <a:xfrm>
            <a:off x="9148517" y="5428345"/>
            <a:ext cx="7912045" cy="2836884"/>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AE2B8BBD-6E74-6C23-22D8-318FB1231545}"/>
              </a:ext>
            </a:extLst>
          </p:cNvPr>
          <p:cNvSpPr txBox="1"/>
          <p:nvPr/>
        </p:nvSpPr>
        <p:spPr>
          <a:xfrm>
            <a:off x="1932841" y="1302849"/>
            <a:ext cx="5975484"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Learn from History</a:t>
            </a:r>
            <a:endParaRPr sz="1600" dirty="0">
              <a:solidFill>
                <a:srgbClr val="4B116F"/>
              </a:solidFill>
              <a:latin typeface="+mj-lt"/>
            </a:endParaRPr>
          </a:p>
        </p:txBody>
      </p:sp>
      <p:sp>
        <p:nvSpPr>
          <p:cNvPr id="3" name="Google Shape;203;p22">
            <a:extLst>
              <a:ext uri="{FF2B5EF4-FFF2-40B4-BE49-F238E27FC236}">
                <a16:creationId xmlns:a16="http://schemas.microsoft.com/office/drawing/2014/main" id="{D42F0910-85CB-DBA3-4FA7-81F921710B07}"/>
              </a:ext>
            </a:extLst>
          </p:cNvPr>
          <p:cNvSpPr txBox="1"/>
          <p:nvPr/>
        </p:nvSpPr>
        <p:spPr>
          <a:xfrm>
            <a:off x="1797269" y="3162971"/>
            <a:ext cx="6889531" cy="3764938"/>
          </a:xfrm>
          <a:prstGeom prst="rect">
            <a:avLst/>
          </a:prstGeom>
          <a:noFill/>
          <a:ln>
            <a:noFill/>
          </a:ln>
        </p:spPr>
        <p:txBody>
          <a:bodyPr spcFirstLastPara="1" wrap="square" lIns="91425" tIns="45700" rIns="91425" bIns="45700" anchor="t" anchorCtr="0">
            <a:spAutoFit/>
          </a:bodyPr>
          <a:lstStyle/>
          <a:p>
            <a:pPr marL="342900" marR="0" lvl="0" indent="-342900" algn="l" rtl="0">
              <a:lnSpc>
                <a:spcPct val="150000"/>
              </a:lnSpc>
              <a:spcBef>
                <a:spcPts val="0"/>
              </a:spcBef>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[A] Why does Allah tell us to look at the signs in history? </a:t>
            </a:r>
            <a:endParaRPr lang="en-US" sz="2400" dirty="0">
              <a:solidFill>
                <a:srgbClr val="1E1E1E"/>
              </a:solidFill>
              <a:latin typeface="Inter Light"/>
              <a:ea typeface="Inter Light"/>
              <a:cs typeface="Inter Light"/>
              <a:sym typeface="Inter Light"/>
            </a:endParaRPr>
          </a:p>
          <a:p>
            <a:pPr marL="342900" marR="0" lvl="0" indent="-342900" algn="l" rtl="0">
              <a:lnSpc>
                <a:spcPct val="150000"/>
              </a:lnSpc>
              <a:spcBef>
                <a:spcPts val="0"/>
              </a:spcBef>
              <a:spcAft>
                <a:spcPts val="600"/>
              </a:spcAft>
              <a:buFont typeface="Arial" panose="020B0604020202020204" pitchFamily="34" charset="0"/>
              <a:buChar char="•"/>
            </a:pPr>
            <a:r>
              <a:rPr lang="en-US" sz="2400" dirty="0">
                <a:solidFill>
                  <a:srgbClr val="1E1E1E"/>
                </a:solidFill>
                <a:latin typeface="Inter Light"/>
                <a:ea typeface="Inter Light"/>
                <a:cs typeface="Inter Light"/>
                <a:sym typeface="Inter Light"/>
              </a:rPr>
              <a:t>Look at nations in the past who denied the truth</a:t>
            </a:r>
          </a:p>
          <a:p>
            <a:pPr marL="342900" marR="0" lvl="0" indent="-342900" algn="l" rtl="0">
              <a:lnSpc>
                <a:spcPct val="150000"/>
              </a:lnSpc>
              <a:spcBef>
                <a:spcPts val="0"/>
              </a:spcBef>
              <a:spcAft>
                <a:spcPts val="600"/>
              </a:spcAft>
              <a:buFont typeface="Arial" panose="020B0604020202020204" pitchFamily="34" charset="0"/>
              <a:buChar char="•"/>
            </a:pPr>
            <a:r>
              <a:rPr lang="en-US" sz="2400" dirty="0">
                <a:solidFill>
                  <a:srgbClr val="1E1E1E"/>
                </a:solidFill>
                <a:latin typeface="Inter Light"/>
                <a:ea typeface="Inter Light"/>
                <a:cs typeface="Inter Light"/>
                <a:sym typeface="Inter Light"/>
              </a:rPr>
              <a:t>Water: a blessing, but can also be a punishment. For e.g. ?</a:t>
            </a:r>
          </a:p>
        </p:txBody>
      </p:sp>
      <p:sp>
        <p:nvSpPr>
          <p:cNvPr id="2" name="Freeform: Shape 1">
            <a:extLst>
              <a:ext uri="{FF2B5EF4-FFF2-40B4-BE49-F238E27FC236}">
                <a16:creationId xmlns:a16="http://schemas.microsoft.com/office/drawing/2014/main" id="{A0D5C0F2-8547-53F4-B8CC-309C37BCF797}"/>
              </a:ext>
            </a:extLst>
          </p:cNvPr>
          <p:cNvSpPr/>
          <p:nvPr/>
        </p:nvSpPr>
        <p:spPr>
          <a:xfrm>
            <a:off x="9757124" y="2132995"/>
            <a:ext cx="6656298" cy="2737684"/>
          </a:xfrm>
          <a:custGeom>
            <a:avLst/>
            <a:gdLst/>
            <a:ahLst/>
            <a:cxnLst/>
            <a:rect l="l" t="t" r="r" b="b"/>
            <a:pathLst>
              <a:path w="6656298" h="2737684">
                <a:moveTo>
                  <a:pt x="3097263" y="2703280"/>
                </a:moveTo>
                <a:cubicBezTo>
                  <a:pt x="3105181" y="2709287"/>
                  <a:pt x="3111052" y="2714612"/>
                  <a:pt x="3114874" y="2719254"/>
                </a:cubicBezTo>
                <a:cubicBezTo>
                  <a:pt x="3112144" y="2721711"/>
                  <a:pt x="3109277" y="2724442"/>
                  <a:pt x="3106274" y="2727445"/>
                </a:cubicBezTo>
                <a:cubicBezTo>
                  <a:pt x="3103270" y="2730449"/>
                  <a:pt x="3100266" y="2733862"/>
                  <a:pt x="3097263" y="2737684"/>
                </a:cubicBezTo>
                <a:cubicBezTo>
                  <a:pt x="3093167" y="2732497"/>
                  <a:pt x="3087843" y="2727036"/>
                  <a:pt x="3081290" y="2721301"/>
                </a:cubicBezTo>
                <a:cubicBezTo>
                  <a:pt x="3083474" y="2718025"/>
                  <a:pt x="3085931" y="2714885"/>
                  <a:pt x="3088662" y="2711881"/>
                </a:cubicBezTo>
                <a:cubicBezTo>
                  <a:pt x="3091392" y="2708878"/>
                  <a:pt x="3094259" y="2706011"/>
                  <a:pt x="3097263" y="2703280"/>
                </a:cubicBezTo>
                <a:close/>
                <a:moveTo>
                  <a:pt x="2726359" y="2703280"/>
                </a:moveTo>
                <a:cubicBezTo>
                  <a:pt x="2728817" y="2705738"/>
                  <a:pt x="2731479" y="2708332"/>
                  <a:pt x="2734346" y="2711062"/>
                </a:cubicBezTo>
                <a:cubicBezTo>
                  <a:pt x="2737213" y="2713793"/>
                  <a:pt x="2739875" y="2716523"/>
                  <a:pt x="2742333" y="2719254"/>
                </a:cubicBezTo>
                <a:cubicBezTo>
                  <a:pt x="2740148" y="2722530"/>
                  <a:pt x="2737691" y="2725739"/>
                  <a:pt x="2734960" y="2728879"/>
                </a:cubicBezTo>
                <a:cubicBezTo>
                  <a:pt x="2732230" y="2732019"/>
                  <a:pt x="2729363" y="2734954"/>
                  <a:pt x="2726359" y="2737684"/>
                </a:cubicBezTo>
                <a:cubicBezTo>
                  <a:pt x="2722810" y="2734954"/>
                  <a:pt x="2719533" y="2732223"/>
                  <a:pt x="2716530" y="2729493"/>
                </a:cubicBezTo>
                <a:cubicBezTo>
                  <a:pt x="2713526" y="2726762"/>
                  <a:pt x="2710932" y="2724168"/>
                  <a:pt x="2708748" y="2721711"/>
                </a:cubicBezTo>
                <a:cubicBezTo>
                  <a:pt x="2711751" y="2718981"/>
                  <a:pt x="2714686" y="2716114"/>
                  <a:pt x="2717554" y="2713110"/>
                </a:cubicBezTo>
                <a:cubicBezTo>
                  <a:pt x="2720421" y="2710107"/>
                  <a:pt x="2723356" y="2706830"/>
                  <a:pt x="2726359" y="2703280"/>
                </a:cubicBezTo>
                <a:close/>
                <a:moveTo>
                  <a:pt x="3871646" y="2667352"/>
                </a:moveTo>
                <a:lnTo>
                  <a:pt x="3872055" y="2672267"/>
                </a:lnTo>
                <a:cubicBezTo>
                  <a:pt x="3871509" y="2680458"/>
                  <a:pt x="3868096" y="2686192"/>
                  <a:pt x="3861816" y="2689469"/>
                </a:cubicBezTo>
                <a:cubicBezTo>
                  <a:pt x="3854716" y="2693019"/>
                  <a:pt x="3845501" y="2696910"/>
                  <a:pt x="3834169" y="2701142"/>
                </a:cubicBezTo>
                <a:cubicBezTo>
                  <a:pt x="3822838" y="2705374"/>
                  <a:pt x="3809526" y="2709948"/>
                  <a:pt x="3794236" y="2714863"/>
                </a:cubicBezTo>
                <a:lnTo>
                  <a:pt x="3797512" y="2693974"/>
                </a:lnTo>
                <a:cubicBezTo>
                  <a:pt x="3815534" y="2687694"/>
                  <a:pt x="3830620" y="2682438"/>
                  <a:pt x="3842770" y="2678206"/>
                </a:cubicBezTo>
                <a:cubicBezTo>
                  <a:pt x="3854921" y="2673974"/>
                  <a:pt x="3864546" y="2670355"/>
                  <a:pt x="3871646" y="2667352"/>
                </a:cubicBezTo>
                <a:close/>
                <a:moveTo>
                  <a:pt x="3509696" y="2657827"/>
                </a:moveTo>
                <a:lnTo>
                  <a:pt x="3510105" y="2662742"/>
                </a:lnTo>
                <a:cubicBezTo>
                  <a:pt x="3509559" y="2670933"/>
                  <a:pt x="3506146" y="2676667"/>
                  <a:pt x="3499866" y="2679944"/>
                </a:cubicBezTo>
                <a:cubicBezTo>
                  <a:pt x="3492766" y="2683494"/>
                  <a:pt x="3483551" y="2687385"/>
                  <a:pt x="3472219" y="2691617"/>
                </a:cubicBezTo>
                <a:cubicBezTo>
                  <a:pt x="3460888" y="2695849"/>
                  <a:pt x="3447576" y="2700423"/>
                  <a:pt x="3432286" y="2705338"/>
                </a:cubicBezTo>
                <a:lnTo>
                  <a:pt x="3435562" y="2684449"/>
                </a:lnTo>
                <a:cubicBezTo>
                  <a:pt x="3453584" y="2678169"/>
                  <a:pt x="3468670" y="2672913"/>
                  <a:pt x="3480820" y="2668681"/>
                </a:cubicBezTo>
                <a:cubicBezTo>
                  <a:pt x="3492971" y="2664449"/>
                  <a:pt x="3502596" y="2660830"/>
                  <a:pt x="3509696" y="2657827"/>
                </a:cubicBezTo>
                <a:close/>
                <a:moveTo>
                  <a:pt x="3631682" y="2650035"/>
                </a:moveTo>
                <a:cubicBezTo>
                  <a:pt x="3633320" y="2651947"/>
                  <a:pt x="3636256" y="2655019"/>
                  <a:pt x="3640488" y="2659251"/>
                </a:cubicBezTo>
                <a:cubicBezTo>
                  <a:pt x="3644720" y="2663483"/>
                  <a:pt x="3650250" y="2668876"/>
                  <a:pt x="3657076" y="2675429"/>
                </a:cubicBezTo>
                <a:cubicBezTo>
                  <a:pt x="3653799" y="2680071"/>
                  <a:pt x="3650113" y="2684781"/>
                  <a:pt x="3646017" y="2689560"/>
                </a:cubicBezTo>
                <a:cubicBezTo>
                  <a:pt x="3641922" y="2694338"/>
                  <a:pt x="3637416" y="2699185"/>
                  <a:pt x="3632501" y="2704099"/>
                </a:cubicBezTo>
                <a:cubicBezTo>
                  <a:pt x="3625948" y="2698912"/>
                  <a:pt x="3620350" y="2694133"/>
                  <a:pt x="3615709" y="2689764"/>
                </a:cubicBezTo>
                <a:cubicBezTo>
                  <a:pt x="3611067" y="2685396"/>
                  <a:pt x="3607244" y="2681573"/>
                  <a:pt x="3604240" y="2678296"/>
                </a:cubicBezTo>
                <a:cubicBezTo>
                  <a:pt x="3608609" y="2674201"/>
                  <a:pt x="3613115" y="2669763"/>
                  <a:pt x="3617757" y="2664985"/>
                </a:cubicBezTo>
                <a:cubicBezTo>
                  <a:pt x="3622398" y="2660207"/>
                  <a:pt x="3627040" y="2655224"/>
                  <a:pt x="3631682" y="2650035"/>
                </a:cubicBezTo>
                <a:close/>
                <a:moveTo>
                  <a:pt x="3688613" y="2644302"/>
                </a:moveTo>
                <a:cubicBezTo>
                  <a:pt x="3689705" y="2645121"/>
                  <a:pt x="3692299" y="2647646"/>
                  <a:pt x="3696395" y="2651879"/>
                </a:cubicBezTo>
                <a:cubicBezTo>
                  <a:pt x="3700490" y="2656111"/>
                  <a:pt x="3706361" y="2662050"/>
                  <a:pt x="3714006" y="2669695"/>
                </a:cubicBezTo>
                <a:cubicBezTo>
                  <a:pt x="3711276" y="2673518"/>
                  <a:pt x="3707863" y="2677818"/>
                  <a:pt x="3703767" y="2682597"/>
                </a:cubicBezTo>
                <a:cubicBezTo>
                  <a:pt x="3699672" y="2687375"/>
                  <a:pt x="3694893" y="2692495"/>
                  <a:pt x="3689432" y="2697956"/>
                </a:cubicBezTo>
                <a:cubicBezTo>
                  <a:pt x="3677691" y="2688672"/>
                  <a:pt x="3668407" y="2680207"/>
                  <a:pt x="3661581" y="2672562"/>
                </a:cubicBezTo>
                <a:cubicBezTo>
                  <a:pt x="3669500" y="2665463"/>
                  <a:pt x="3678510" y="2656043"/>
                  <a:pt x="3688613" y="2644302"/>
                </a:cubicBezTo>
                <a:close/>
                <a:moveTo>
                  <a:pt x="2666971" y="2523067"/>
                </a:moveTo>
                <a:cubicBezTo>
                  <a:pt x="2674343" y="2535628"/>
                  <a:pt x="2679258" y="2546959"/>
                  <a:pt x="2681716" y="2557062"/>
                </a:cubicBezTo>
                <a:cubicBezTo>
                  <a:pt x="2682808" y="2560885"/>
                  <a:pt x="2684105" y="2566755"/>
                  <a:pt x="2685606" y="2574674"/>
                </a:cubicBezTo>
                <a:cubicBezTo>
                  <a:pt x="2687108" y="2582592"/>
                  <a:pt x="2688678" y="2591466"/>
                  <a:pt x="2690317" y="2601296"/>
                </a:cubicBezTo>
                <a:cubicBezTo>
                  <a:pt x="2691955" y="2611126"/>
                  <a:pt x="2693320" y="2621229"/>
                  <a:pt x="2694412" y="2631605"/>
                </a:cubicBezTo>
                <a:cubicBezTo>
                  <a:pt x="2696597" y="2644984"/>
                  <a:pt x="2699532" y="2654746"/>
                  <a:pt x="2703218" y="2660889"/>
                </a:cubicBezTo>
                <a:cubicBezTo>
                  <a:pt x="2706905" y="2667033"/>
                  <a:pt x="2712844" y="2671470"/>
                  <a:pt x="2721035" y="2674201"/>
                </a:cubicBezTo>
                <a:lnTo>
                  <a:pt x="2731684" y="2678296"/>
                </a:lnTo>
                <a:lnTo>
                  <a:pt x="2726359" y="2694679"/>
                </a:lnTo>
                <a:lnTo>
                  <a:pt x="2699328" y="2685259"/>
                </a:lnTo>
                <a:cubicBezTo>
                  <a:pt x="2683764" y="2680071"/>
                  <a:pt x="2671954" y="2672357"/>
                  <a:pt x="2663899" y="2662118"/>
                </a:cubicBezTo>
                <a:cubicBezTo>
                  <a:pt x="2655844" y="2651879"/>
                  <a:pt x="2651680" y="2639796"/>
                  <a:pt x="2651407" y="2625871"/>
                </a:cubicBezTo>
                <a:cubicBezTo>
                  <a:pt x="2650588" y="2611945"/>
                  <a:pt x="2650725" y="2591603"/>
                  <a:pt x="2651817" y="2564844"/>
                </a:cubicBezTo>
                <a:cubicBezTo>
                  <a:pt x="2652090" y="2558837"/>
                  <a:pt x="2652226" y="2553171"/>
                  <a:pt x="2652226" y="2547847"/>
                </a:cubicBezTo>
                <a:cubicBezTo>
                  <a:pt x="2652226" y="2542522"/>
                  <a:pt x="2652226" y="2537403"/>
                  <a:pt x="2652226" y="2532487"/>
                </a:cubicBezTo>
                <a:close/>
                <a:moveTo>
                  <a:pt x="4038990" y="2518562"/>
                </a:moveTo>
                <a:cubicBezTo>
                  <a:pt x="4032437" y="2518562"/>
                  <a:pt x="4026498" y="2520473"/>
                  <a:pt x="4021174" y="2524296"/>
                </a:cubicBezTo>
                <a:cubicBezTo>
                  <a:pt x="4015849" y="2528119"/>
                  <a:pt x="4011822" y="2533034"/>
                  <a:pt x="4009091" y="2539041"/>
                </a:cubicBezTo>
                <a:cubicBezTo>
                  <a:pt x="4007180" y="2543409"/>
                  <a:pt x="4006224" y="2547915"/>
                  <a:pt x="4006224" y="2552557"/>
                </a:cubicBezTo>
                <a:cubicBezTo>
                  <a:pt x="4006224" y="2561294"/>
                  <a:pt x="4009842" y="2567916"/>
                  <a:pt x="4017078" y="2572421"/>
                </a:cubicBezTo>
                <a:cubicBezTo>
                  <a:pt x="4024314" y="2576926"/>
                  <a:pt x="4034485" y="2579179"/>
                  <a:pt x="4047591" y="2579179"/>
                </a:cubicBezTo>
                <a:cubicBezTo>
                  <a:pt x="4054144" y="2579179"/>
                  <a:pt x="4060493" y="2578633"/>
                  <a:pt x="4066636" y="2577541"/>
                </a:cubicBezTo>
                <a:cubicBezTo>
                  <a:pt x="4072780" y="2576448"/>
                  <a:pt x="4079674" y="2574537"/>
                  <a:pt x="4087320" y="2571807"/>
                </a:cubicBezTo>
                <a:cubicBezTo>
                  <a:pt x="4084590" y="2562250"/>
                  <a:pt x="4080494" y="2553171"/>
                  <a:pt x="4075033" y="2544570"/>
                </a:cubicBezTo>
                <a:cubicBezTo>
                  <a:pt x="4069572" y="2535969"/>
                  <a:pt x="4063564" y="2529484"/>
                  <a:pt x="4057012" y="2525115"/>
                </a:cubicBezTo>
                <a:cubicBezTo>
                  <a:pt x="4050732" y="2520746"/>
                  <a:pt x="4044724" y="2518562"/>
                  <a:pt x="4038990" y="2518562"/>
                </a:cubicBezTo>
                <a:close/>
                <a:moveTo>
                  <a:pt x="3194332" y="2493168"/>
                </a:moveTo>
                <a:cubicBezTo>
                  <a:pt x="3206892" y="2493168"/>
                  <a:pt x="3215767" y="2501906"/>
                  <a:pt x="3220955" y="2519381"/>
                </a:cubicBezTo>
                <a:cubicBezTo>
                  <a:pt x="3213036" y="2521292"/>
                  <a:pt x="3206414" y="2522862"/>
                  <a:pt x="3201090" y="2524091"/>
                </a:cubicBezTo>
                <a:cubicBezTo>
                  <a:pt x="3195766" y="2525320"/>
                  <a:pt x="3191465" y="2526617"/>
                  <a:pt x="3188189" y="2527982"/>
                </a:cubicBezTo>
                <a:cubicBezTo>
                  <a:pt x="3185185" y="2529074"/>
                  <a:pt x="3182250" y="2530235"/>
                  <a:pt x="3179383" y="2531464"/>
                </a:cubicBezTo>
                <a:cubicBezTo>
                  <a:pt x="3176516" y="2532692"/>
                  <a:pt x="3173580" y="2534126"/>
                  <a:pt x="3170577" y="2535764"/>
                </a:cubicBezTo>
                <a:cubicBezTo>
                  <a:pt x="3171669" y="2557062"/>
                  <a:pt x="3172352" y="2575015"/>
                  <a:pt x="3172625" y="2589623"/>
                </a:cubicBezTo>
                <a:cubicBezTo>
                  <a:pt x="3172898" y="2604231"/>
                  <a:pt x="3172898" y="2616314"/>
                  <a:pt x="3172625" y="2625871"/>
                </a:cubicBezTo>
                <a:cubicBezTo>
                  <a:pt x="3172078" y="2640069"/>
                  <a:pt x="3167778" y="2652220"/>
                  <a:pt x="3159723" y="2662323"/>
                </a:cubicBezTo>
                <a:cubicBezTo>
                  <a:pt x="3151668" y="2672426"/>
                  <a:pt x="3139859" y="2680071"/>
                  <a:pt x="3124295" y="2685259"/>
                </a:cubicBezTo>
                <a:lnTo>
                  <a:pt x="3097263" y="2694679"/>
                </a:lnTo>
                <a:lnTo>
                  <a:pt x="3091938" y="2678296"/>
                </a:lnTo>
                <a:lnTo>
                  <a:pt x="3102997" y="2674201"/>
                </a:lnTo>
                <a:cubicBezTo>
                  <a:pt x="3111461" y="2670924"/>
                  <a:pt x="3117400" y="2666282"/>
                  <a:pt x="3120814" y="2660275"/>
                </a:cubicBezTo>
                <a:cubicBezTo>
                  <a:pt x="3124226" y="2654268"/>
                  <a:pt x="3127025" y="2644711"/>
                  <a:pt x="3129210" y="2631605"/>
                </a:cubicBezTo>
                <a:cubicBezTo>
                  <a:pt x="3130029" y="2624778"/>
                  <a:pt x="3131326" y="2614334"/>
                  <a:pt x="3133101" y="2600272"/>
                </a:cubicBezTo>
                <a:cubicBezTo>
                  <a:pt x="3134876" y="2586210"/>
                  <a:pt x="3137265" y="2568803"/>
                  <a:pt x="3140268" y="2548051"/>
                </a:cubicBezTo>
                <a:cubicBezTo>
                  <a:pt x="3140541" y="2546140"/>
                  <a:pt x="3141838" y="2542795"/>
                  <a:pt x="3144160" y="2538017"/>
                </a:cubicBezTo>
                <a:cubicBezTo>
                  <a:pt x="3146480" y="2533238"/>
                  <a:pt x="3149825" y="2526890"/>
                  <a:pt x="3154194" y="2518971"/>
                </a:cubicBezTo>
                <a:lnTo>
                  <a:pt x="3158699" y="2510780"/>
                </a:lnTo>
                <a:cubicBezTo>
                  <a:pt x="3164979" y="2505592"/>
                  <a:pt x="3171396" y="2501360"/>
                  <a:pt x="3177949" y="2498083"/>
                </a:cubicBezTo>
                <a:cubicBezTo>
                  <a:pt x="3184502" y="2494807"/>
                  <a:pt x="3189963" y="2493168"/>
                  <a:pt x="3194332" y="2493168"/>
                </a:cubicBezTo>
                <a:close/>
                <a:moveTo>
                  <a:pt x="3260683" y="2483748"/>
                </a:moveTo>
                <a:cubicBezTo>
                  <a:pt x="3275701" y="2495762"/>
                  <a:pt x="3287306" y="2506411"/>
                  <a:pt x="3295497" y="2515695"/>
                </a:cubicBezTo>
                <a:cubicBezTo>
                  <a:pt x="3288944" y="2522248"/>
                  <a:pt x="3282800" y="2528528"/>
                  <a:pt x="3277066" y="2534535"/>
                </a:cubicBezTo>
                <a:cubicBezTo>
                  <a:pt x="3271332" y="2540542"/>
                  <a:pt x="3266144" y="2546140"/>
                  <a:pt x="3261502" y="2551328"/>
                </a:cubicBezTo>
                <a:cubicBezTo>
                  <a:pt x="3257407" y="2546413"/>
                  <a:pt x="3252697" y="2541362"/>
                  <a:pt x="3247372" y="2536174"/>
                </a:cubicBezTo>
                <a:cubicBezTo>
                  <a:pt x="3242048" y="2530986"/>
                  <a:pt x="3236109" y="2525388"/>
                  <a:pt x="3229556" y="2519381"/>
                </a:cubicBezTo>
                <a:cubicBezTo>
                  <a:pt x="3233378" y="2513647"/>
                  <a:pt x="3237884" y="2507845"/>
                  <a:pt x="3243072" y="2501974"/>
                </a:cubicBezTo>
                <a:cubicBezTo>
                  <a:pt x="3248260" y="2496104"/>
                  <a:pt x="3254130" y="2490028"/>
                  <a:pt x="3260683" y="2483748"/>
                </a:cubicBezTo>
                <a:close/>
                <a:moveTo>
                  <a:pt x="4045544" y="2474328"/>
                </a:moveTo>
                <a:cubicBezTo>
                  <a:pt x="4057012" y="2474328"/>
                  <a:pt x="4067865" y="2479448"/>
                  <a:pt x="4078104" y="2489687"/>
                </a:cubicBezTo>
                <a:cubicBezTo>
                  <a:pt x="4088344" y="2499926"/>
                  <a:pt x="4096740" y="2514193"/>
                  <a:pt x="4103294" y="2532487"/>
                </a:cubicBezTo>
                <a:cubicBezTo>
                  <a:pt x="4106570" y="2541498"/>
                  <a:pt x="4109028" y="2550372"/>
                  <a:pt x="4110666" y="2559110"/>
                </a:cubicBezTo>
                <a:cubicBezTo>
                  <a:pt x="4112304" y="2567847"/>
                  <a:pt x="4113123" y="2576585"/>
                  <a:pt x="4113123" y="2585323"/>
                </a:cubicBezTo>
                <a:cubicBezTo>
                  <a:pt x="4113123" y="2598702"/>
                  <a:pt x="4111076" y="2611808"/>
                  <a:pt x="4106980" y="2624642"/>
                </a:cubicBezTo>
                <a:cubicBezTo>
                  <a:pt x="4102884" y="2637475"/>
                  <a:pt x="4097150" y="2649148"/>
                  <a:pt x="4089778" y="2659660"/>
                </a:cubicBezTo>
                <a:cubicBezTo>
                  <a:pt x="4082405" y="2670173"/>
                  <a:pt x="4073668" y="2678979"/>
                  <a:pt x="4063564" y="2686078"/>
                </a:cubicBezTo>
                <a:cubicBezTo>
                  <a:pt x="4048547" y="2696454"/>
                  <a:pt x="4032028" y="2701642"/>
                  <a:pt x="4014006" y="2701642"/>
                </a:cubicBezTo>
                <a:cubicBezTo>
                  <a:pt x="4009910" y="2701642"/>
                  <a:pt x="4004244" y="2700140"/>
                  <a:pt x="3997009" y="2697137"/>
                </a:cubicBezTo>
                <a:cubicBezTo>
                  <a:pt x="3989773" y="2694133"/>
                  <a:pt x="3982196" y="2690242"/>
                  <a:pt x="3974278" y="2685464"/>
                </a:cubicBezTo>
                <a:cubicBezTo>
                  <a:pt x="3966359" y="2680685"/>
                  <a:pt x="3959260" y="2675702"/>
                  <a:pt x="3952980" y="2670514"/>
                </a:cubicBezTo>
                <a:lnTo>
                  <a:pt x="3959532" y="2654541"/>
                </a:lnTo>
                <a:cubicBezTo>
                  <a:pt x="3966905" y="2656725"/>
                  <a:pt x="3974482" y="2658363"/>
                  <a:pt x="3982264" y="2659456"/>
                </a:cubicBezTo>
                <a:cubicBezTo>
                  <a:pt x="3990046" y="2660548"/>
                  <a:pt x="3998032" y="2661094"/>
                  <a:pt x="4006224" y="2661094"/>
                </a:cubicBezTo>
                <a:cubicBezTo>
                  <a:pt x="4027249" y="2661094"/>
                  <a:pt x="4045475" y="2655565"/>
                  <a:pt x="4060902" y="2644506"/>
                </a:cubicBezTo>
                <a:cubicBezTo>
                  <a:pt x="4076330" y="2633448"/>
                  <a:pt x="4087320" y="2617952"/>
                  <a:pt x="4093873" y="2598019"/>
                </a:cubicBezTo>
                <a:lnTo>
                  <a:pt x="4093464" y="2595153"/>
                </a:lnTo>
                <a:cubicBezTo>
                  <a:pt x="4085545" y="2603071"/>
                  <a:pt x="4076876" y="2609283"/>
                  <a:pt x="4067456" y="2613788"/>
                </a:cubicBezTo>
                <a:cubicBezTo>
                  <a:pt x="4058036" y="2618294"/>
                  <a:pt x="4048547" y="2620546"/>
                  <a:pt x="4038990" y="2620546"/>
                </a:cubicBezTo>
                <a:cubicBezTo>
                  <a:pt x="4022334" y="2620546"/>
                  <a:pt x="4009432" y="2615631"/>
                  <a:pt x="4000286" y="2605802"/>
                </a:cubicBezTo>
                <a:cubicBezTo>
                  <a:pt x="3991138" y="2595972"/>
                  <a:pt x="3986564" y="2582456"/>
                  <a:pt x="3986564" y="2565253"/>
                </a:cubicBezTo>
                <a:cubicBezTo>
                  <a:pt x="3986564" y="2550509"/>
                  <a:pt x="3989364" y="2535969"/>
                  <a:pt x="3994961" y="2521634"/>
                </a:cubicBezTo>
                <a:cubicBezTo>
                  <a:pt x="4000558" y="2507299"/>
                  <a:pt x="4007999" y="2495899"/>
                  <a:pt x="4017283" y="2487434"/>
                </a:cubicBezTo>
                <a:cubicBezTo>
                  <a:pt x="4026294" y="2478697"/>
                  <a:pt x="4035714" y="2474328"/>
                  <a:pt x="4045544" y="2474328"/>
                </a:cubicBezTo>
                <a:close/>
                <a:moveTo>
                  <a:pt x="2562120" y="2472280"/>
                </a:moveTo>
                <a:cubicBezTo>
                  <a:pt x="2566216" y="2477195"/>
                  <a:pt x="2570926" y="2482315"/>
                  <a:pt x="2576250" y="2487639"/>
                </a:cubicBezTo>
                <a:cubicBezTo>
                  <a:pt x="2581574" y="2492963"/>
                  <a:pt x="2587650" y="2498493"/>
                  <a:pt x="2594476" y="2504227"/>
                </a:cubicBezTo>
                <a:cubicBezTo>
                  <a:pt x="2590654" y="2509688"/>
                  <a:pt x="2586080" y="2515422"/>
                  <a:pt x="2580756" y="2521429"/>
                </a:cubicBezTo>
                <a:cubicBezTo>
                  <a:pt x="2575431" y="2527436"/>
                  <a:pt x="2569492" y="2533580"/>
                  <a:pt x="2562939" y="2539860"/>
                </a:cubicBezTo>
                <a:cubicBezTo>
                  <a:pt x="2547375" y="2527300"/>
                  <a:pt x="2535771" y="2516651"/>
                  <a:pt x="2528125" y="2507913"/>
                </a:cubicBezTo>
                <a:cubicBezTo>
                  <a:pt x="2534951" y="2501360"/>
                  <a:pt x="2541163" y="2495148"/>
                  <a:pt x="2546761" y="2489277"/>
                </a:cubicBezTo>
                <a:cubicBezTo>
                  <a:pt x="2552358" y="2483407"/>
                  <a:pt x="2557478" y="2477741"/>
                  <a:pt x="2562120" y="2472280"/>
                </a:cubicBezTo>
                <a:close/>
                <a:moveTo>
                  <a:pt x="3504562" y="2443200"/>
                </a:moveTo>
                <a:cubicBezTo>
                  <a:pt x="3510296" y="2465863"/>
                  <a:pt x="3516098" y="2486069"/>
                  <a:pt x="3521968" y="2503817"/>
                </a:cubicBezTo>
                <a:cubicBezTo>
                  <a:pt x="3527839" y="2521565"/>
                  <a:pt x="3534460" y="2536856"/>
                  <a:pt x="3541833" y="2549690"/>
                </a:cubicBezTo>
                <a:cubicBezTo>
                  <a:pt x="3547021" y="2559246"/>
                  <a:pt x="3552686" y="2565936"/>
                  <a:pt x="3558830" y="2569759"/>
                </a:cubicBezTo>
                <a:cubicBezTo>
                  <a:pt x="3561902" y="2571670"/>
                  <a:pt x="3565434" y="2573104"/>
                  <a:pt x="3569428" y="2574059"/>
                </a:cubicBezTo>
                <a:lnTo>
                  <a:pt x="3582618" y="2575474"/>
                </a:lnTo>
                <a:lnTo>
                  <a:pt x="3620624" y="2574059"/>
                </a:lnTo>
                <a:cubicBezTo>
                  <a:pt x="3631818" y="2573104"/>
                  <a:pt x="3640693" y="2570851"/>
                  <a:pt x="3647246" y="2567301"/>
                </a:cubicBezTo>
                <a:cubicBezTo>
                  <a:pt x="3651888" y="2564844"/>
                  <a:pt x="3655847" y="2560885"/>
                  <a:pt x="3659124" y="2555424"/>
                </a:cubicBezTo>
                <a:cubicBezTo>
                  <a:pt x="3662400" y="2549963"/>
                  <a:pt x="3666769" y="2541908"/>
                  <a:pt x="3672230" y="2531259"/>
                </a:cubicBezTo>
                <a:cubicBezTo>
                  <a:pt x="3675506" y="2524432"/>
                  <a:pt x="3678578" y="2520132"/>
                  <a:pt x="3681446" y="2518357"/>
                </a:cubicBezTo>
                <a:cubicBezTo>
                  <a:pt x="3684312" y="2516582"/>
                  <a:pt x="3687794" y="2515695"/>
                  <a:pt x="3691890" y="2515695"/>
                </a:cubicBezTo>
                <a:cubicBezTo>
                  <a:pt x="3697350" y="2515695"/>
                  <a:pt x="3702129" y="2517333"/>
                  <a:pt x="3706225" y="2520610"/>
                </a:cubicBezTo>
                <a:cubicBezTo>
                  <a:pt x="3704040" y="2526071"/>
                  <a:pt x="3701720" y="2531532"/>
                  <a:pt x="3699262" y="2536993"/>
                </a:cubicBezTo>
                <a:cubicBezTo>
                  <a:pt x="3696804" y="2542454"/>
                  <a:pt x="3694552" y="2547505"/>
                  <a:pt x="3692504" y="2552147"/>
                </a:cubicBezTo>
                <a:cubicBezTo>
                  <a:pt x="3690456" y="2556789"/>
                  <a:pt x="3688750" y="2560475"/>
                  <a:pt x="3687384" y="2563206"/>
                </a:cubicBezTo>
                <a:cubicBezTo>
                  <a:pt x="3694756" y="2567575"/>
                  <a:pt x="3702197" y="2570714"/>
                  <a:pt x="3709706" y="2572626"/>
                </a:cubicBezTo>
                <a:lnTo>
                  <a:pt x="3732599" y="2575413"/>
                </a:lnTo>
                <a:lnTo>
                  <a:pt x="3744453" y="2575288"/>
                </a:lnTo>
                <a:cubicBezTo>
                  <a:pt x="3750870" y="2575152"/>
                  <a:pt x="3757218" y="2575083"/>
                  <a:pt x="3763498" y="2575083"/>
                </a:cubicBezTo>
                <a:cubicBezTo>
                  <a:pt x="3759403" y="2570987"/>
                  <a:pt x="3756058" y="2566278"/>
                  <a:pt x="3753464" y="2560953"/>
                </a:cubicBezTo>
                <a:cubicBezTo>
                  <a:pt x="3750870" y="2555628"/>
                  <a:pt x="3749573" y="2550099"/>
                  <a:pt x="3749573" y="2544365"/>
                </a:cubicBezTo>
                <a:cubicBezTo>
                  <a:pt x="3749573" y="2536174"/>
                  <a:pt x="3751143" y="2527504"/>
                  <a:pt x="3754283" y="2518357"/>
                </a:cubicBezTo>
                <a:cubicBezTo>
                  <a:pt x="3757423" y="2509210"/>
                  <a:pt x="3761724" y="2500473"/>
                  <a:pt x="3767185" y="2492144"/>
                </a:cubicBezTo>
                <a:cubicBezTo>
                  <a:pt x="3772646" y="2483816"/>
                  <a:pt x="3778789" y="2476922"/>
                  <a:pt x="3785616" y="2471461"/>
                </a:cubicBezTo>
                <a:cubicBezTo>
                  <a:pt x="3795992" y="2463543"/>
                  <a:pt x="3806504" y="2459583"/>
                  <a:pt x="3817153" y="2459583"/>
                </a:cubicBezTo>
                <a:cubicBezTo>
                  <a:pt x="3826710" y="2459583"/>
                  <a:pt x="3836334" y="2462450"/>
                  <a:pt x="3846028" y="2468184"/>
                </a:cubicBezTo>
                <a:cubicBezTo>
                  <a:pt x="3855721" y="2473918"/>
                  <a:pt x="3866166" y="2482656"/>
                  <a:pt x="3877360" y="2494397"/>
                </a:cubicBezTo>
                <a:lnTo>
                  <a:pt x="3869169" y="2509961"/>
                </a:lnTo>
                <a:cubicBezTo>
                  <a:pt x="3859885" y="2506411"/>
                  <a:pt x="3852104" y="2503954"/>
                  <a:pt x="3845823" y="2502588"/>
                </a:cubicBezTo>
                <a:cubicBezTo>
                  <a:pt x="3839543" y="2501223"/>
                  <a:pt x="3833399" y="2500541"/>
                  <a:pt x="3827392" y="2500541"/>
                </a:cubicBezTo>
                <a:cubicBezTo>
                  <a:pt x="3818109" y="2500541"/>
                  <a:pt x="3809508" y="2501633"/>
                  <a:pt x="3801589" y="2503817"/>
                </a:cubicBezTo>
                <a:cubicBezTo>
                  <a:pt x="3793670" y="2506002"/>
                  <a:pt x="3785342" y="2509415"/>
                  <a:pt x="3776605" y="2514057"/>
                </a:cubicBezTo>
                <a:cubicBezTo>
                  <a:pt x="3776878" y="2524706"/>
                  <a:pt x="3779267" y="2534331"/>
                  <a:pt x="3783773" y="2542932"/>
                </a:cubicBezTo>
                <a:cubicBezTo>
                  <a:pt x="3788278" y="2551533"/>
                  <a:pt x="3794899" y="2558700"/>
                  <a:pt x="3803637" y="2564434"/>
                </a:cubicBezTo>
                <a:cubicBezTo>
                  <a:pt x="3809371" y="2567711"/>
                  <a:pt x="3815651" y="2570032"/>
                  <a:pt x="3822477" y="2571397"/>
                </a:cubicBezTo>
                <a:cubicBezTo>
                  <a:pt x="3834492" y="2570305"/>
                  <a:pt x="3845550" y="2568940"/>
                  <a:pt x="3855653" y="2567301"/>
                </a:cubicBezTo>
                <a:cubicBezTo>
                  <a:pt x="3865756" y="2565663"/>
                  <a:pt x="3875858" y="2563274"/>
                  <a:pt x="3885962" y="2560134"/>
                </a:cubicBezTo>
                <a:cubicBezTo>
                  <a:pt x="3896064" y="2556994"/>
                  <a:pt x="3906850" y="2553239"/>
                  <a:pt x="3918318" y="2548870"/>
                </a:cubicBezTo>
                <a:cubicBezTo>
                  <a:pt x="3920502" y="2550509"/>
                  <a:pt x="3922072" y="2553171"/>
                  <a:pt x="3923028" y="2556857"/>
                </a:cubicBezTo>
                <a:cubicBezTo>
                  <a:pt x="3923984" y="2560543"/>
                  <a:pt x="3924462" y="2563888"/>
                  <a:pt x="3924462" y="2566892"/>
                </a:cubicBezTo>
                <a:cubicBezTo>
                  <a:pt x="3924462" y="2572899"/>
                  <a:pt x="3923233" y="2578223"/>
                  <a:pt x="3920776" y="2582865"/>
                </a:cubicBezTo>
                <a:cubicBezTo>
                  <a:pt x="3918318" y="2587507"/>
                  <a:pt x="3914768" y="2591057"/>
                  <a:pt x="3910126" y="2593514"/>
                </a:cubicBezTo>
                <a:cubicBezTo>
                  <a:pt x="3907942" y="2594333"/>
                  <a:pt x="3903710" y="2595630"/>
                  <a:pt x="3897430" y="2597405"/>
                </a:cubicBezTo>
                <a:cubicBezTo>
                  <a:pt x="3891150" y="2599180"/>
                  <a:pt x="3883368" y="2601023"/>
                  <a:pt x="3874084" y="2602934"/>
                </a:cubicBezTo>
                <a:cubicBezTo>
                  <a:pt x="3850602" y="2608122"/>
                  <a:pt x="3827256" y="2611945"/>
                  <a:pt x="3804046" y="2614402"/>
                </a:cubicBezTo>
                <a:cubicBezTo>
                  <a:pt x="3792442" y="2615631"/>
                  <a:pt x="3780052" y="2616553"/>
                  <a:pt x="3766878" y="2617167"/>
                </a:cubicBezTo>
                <a:lnTo>
                  <a:pt x="3733442" y="2617903"/>
                </a:lnTo>
                <a:lnTo>
                  <a:pt x="3733256" y="2618089"/>
                </a:lnTo>
                <a:lnTo>
                  <a:pt x="3731784" y="2617939"/>
                </a:lnTo>
                <a:lnTo>
                  <a:pt x="3724999" y="2618089"/>
                </a:lnTo>
                <a:lnTo>
                  <a:pt x="3724067" y="2617157"/>
                </a:lnTo>
                <a:lnTo>
                  <a:pt x="3716848" y="2616425"/>
                </a:lnTo>
                <a:cubicBezTo>
                  <a:pt x="3700823" y="2613097"/>
                  <a:pt x="3685951" y="2604777"/>
                  <a:pt x="3672230" y="2591466"/>
                </a:cubicBezTo>
                <a:lnTo>
                  <a:pt x="3667725" y="2597610"/>
                </a:lnTo>
                <a:cubicBezTo>
                  <a:pt x="3663629" y="2602798"/>
                  <a:pt x="3657622" y="2606894"/>
                  <a:pt x="3649704" y="2609897"/>
                </a:cubicBezTo>
                <a:cubicBezTo>
                  <a:pt x="3641785" y="2612901"/>
                  <a:pt x="3632160" y="2615017"/>
                  <a:pt x="3620828" y="2616246"/>
                </a:cubicBezTo>
                <a:lnTo>
                  <a:pt x="3582824" y="2618055"/>
                </a:lnTo>
                <a:lnTo>
                  <a:pt x="3582790" y="2618089"/>
                </a:lnTo>
                <a:lnTo>
                  <a:pt x="3582552" y="2618068"/>
                </a:lnTo>
                <a:lnTo>
                  <a:pt x="3582124" y="2618089"/>
                </a:lnTo>
                <a:lnTo>
                  <a:pt x="3582061" y="2618026"/>
                </a:lnTo>
                <a:lnTo>
                  <a:pt x="3568404" y="2616860"/>
                </a:lnTo>
                <a:cubicBezTo>
                  <a:pt x="3563864" y="2616041"/>
                  <a:pt x="3559581" y="2614812"/>
                  <a:pt x="3555554" y="2613174"/>
                </a:cubicBezTo>
                <a:cubicBezTo>
                  <a:pt x="3547498" y="2609897"/>
                  <a:pt x="3540331" y="2604982"/>
                  <a:pt x="3534051" y="2598429"/>
                </a:cubicBezTo>
                <a:cubicBezTo>
                  <a:pt x="3505654" y="2613174"/>
                  <a:pt x="3477393" y="2620546"/>
                  <a:pt x="3449269" y="2620546"/>
                </a:cubicBezTo>
                <a:cubicBezTo>
                  <a:pt x="3413772" y="2620546"/>
                  <a:pt x="3396024" y="2610580"/>
                  <a:pt x="3396024" y="2590647"/>
                </a:cubicBezTo>
                <a:cubicBezTo>
                  <a:pt x="3396024" y="2585186"/>
                  <a:pt x="3396980" y="2579725"/>
                  <a:pt x="3398891" y="2574264"/>
                </a:cubicBezTo>
                <a:cubicBezTo>
                  <a:pt x="3400802" y="2568803"/>
                  <a:pt x="3403396" y="2564434"/>
                  <a:pt x="3406673" y="2561158"/>
                </a:cubicBezTo>
                <a:cubicBezTo>
                  <a:pt x="3413499" y="2566619"/>
                  <a:pt x="3421281" y="2570714"/>
                  <a:pt x="3430019" y="2573445"/>
                </a:cubicBezTo>
                <a:cubicBezTo>
                  <a:pt x="3438756" y="2576175"/>
                  <a:pt x="3449542" y="2577541"/>
                  <a:pt x="3462375" y="2577541"/>
                </a:cubicBezTo>
                <a:cubicBezTo>
                  <a:pt x="3470567" y="2577541"/>
                  <a:pt x="3478963" y="2576995"/>
                  <a:pt x="3487564" y="2575903"/>
                </a:cubicBezTo>
                <a:cubicBezTo>
                  <a:pt x="3496165" y="2574810"/>
                  <a:pt x="3504971" y="2573172"/>
                  <a:pt x="3513982" y="2570987"/>
                </a:cubicBezTo>
                <a:cubicBezTo>
                  <a:pt x="3506882" y="2558700"/>
                  <a:pt x="3500670" y="2546550"/>
                  <a:pt x="3495346" y="2534535"/>
                </a:cubicBezTo>
                <a:cubicBezTo>
                  <a:pt x="3490022" y="2522521"/>
                  <a:pt x="3485858" y="2511599"/>
                  <a:pt x="3482854" y="2501769"/>
                </a:cubicBezTo>
                <a:cubicBezTo>
                  <a:pt x="3479850" y="2491940"/>
                  <a:pt x="3478348" y="2484431"/>
                  <a:pt x="3478348" y="2479243"/>
                </a:cubicBezTo>
                <a:cubicBezTo>
                  <a:pt x="3478348" y="2470505"/>
                  <a:pt x="3480533" y="2462996"/>
                  <a:pt x="3484902" y="2456716"/>
                </a:cubicBezTo>
                <a:cubicBezTo>
                  <a:pt x="3489270" y="2450436"/>
                  <a:pt x="3495824" y="2445931"/>
                  <a:pt x="3504562" y="2443200"/>
                </a:cubicBezTo>
                <a:close/>
                <a:moveTo>
                  <a:pt x="2823590" y="2379716"/>
                </a:moveTo>
                <a:cubicBezTo>
                  <a:pt x="2832601" y="2396099"/>
                  <a:pt x="2840452" y="2413847"/>
                  <a:pt x="2847141" y="2432961"/>
                </a:cubicBezTo>
                <a:cubicBezTo>
                  <a:pt x="2853831" y="2452074"/>
                  <a:pt x="2859087" y="2470983"/>
                  <a:pt x="2862910" y="2489687"/>
                </a:cubicBezTo>
                <a:cubicBezTo>
                  <a:pt x="2866732" y="2508391"/>
                  <a:pt x="2868644" y="2525525"/>
                  <a:pt x="2868644" y="2541089"/>
                </a:cubicBezTo>
                <a:cubicBezTo>
                  <a:pt x="2868644" y="2555560"/>
                  <a:pt x="2868030" y="2569008"/>
                  <a:pt x="2866801" y="2581432"/>
                </a:cubicBezTo>
                <a:cubicBezTo>
                  <a:pt x="2865572" y="2593855"/>
                  <a:pt x="2863592" y="2606894"/>
                  <a:pt x="2860862" y="2620546"/>
                </a:cubicBezTo>
                <a:lnTo>
                  <a:pt x="2840383" y="2616450"/>
                </a:lnTo>
                <a:cubicBezTo>
                  <a:pt x="2840110" y="2600067"/>
                  <a:pt x="2839428" y="2585050"/>
                  <a:pt x="2838335" y="2571397"/>
                </a:cubicBezTo>
                <a:cubicBezTo>
                  <a:pt x="2837243" y="2557745"/>
                  <a:pt x="2835605" y="2544843"/>
                  <a:pt x="2833420" y="2532692"/>
                </a:cubicBezTo>
                <a:cubicBezTo>
                  <a:pt x="2831236" y="2520542"/>
                  <a:pt x="2828506" y="2509005"/>
                  <a:pt x="2825229" y="2498083"/>
                </a:cubicBezTo>
                <a:cubicBezTo>
                  <a:pt x="2822772" y="2489619"/>
                  <a:pt x="2819358" y="2480062"/>
                  <a:pt x="2814990" y="2469413"/>
                </a:cubicBezTo>
                <a:cubicBezTo>
                  <a:pt x="2810621" y="2458764"/>
                  <a:pt x="2805296" y="2447023"/>
                  <a:pt x="2799016" y="2434189"/>
                </a:cubicBezTo>
                <a:cubicBezTo>
                  <a:pt x="2796012" y="2428455"/>
                  <a:pt x="2794511" y="2422585"/>
                  <a:pt x="2794511" y="2416578"/>
                </a:cubicBezTo>
                <a:cubicBezTo>
                  <a:pt x="2794511" y="2408932"/>
                  <a:pt x="2797105" y="2401901"/>
                  <a:pt x="2802293" y="2395485"/>
                </a:cubicBezTo>
                <a:cubicBezTo>
                  <a:pt x="2807481" y="2389068"/>
                  <a:pt x="2814580" y="2383812"/>
                  <a:pt x="2823590" y="2379716"/>
                </a:cubicBezTo>
                <a:close/>
                <a:moveTo>
                  <a:pt x="3006909" y="2364562"/>
                </a:moveTo>
                <a:cubicBezTo>
                  <a:pt x="3009093" y="2368931"/>
                  <a:pt x="3010185" y="2374392"/>
                  <a:pt x="3010185" y="2380945"/>
                </a:cubicBezTo>
                <a:cubicBezTo>
                  <a:pt x="3010185" y="2388044"/>
                  <a:pt x="3008956" y="2394870"/>
                  <a:pt x="3006499" y="2401424"/>
                </a:cubicBezTo>
                <a:cubicBezTo>
                  <a:pt x="3004042" y="2407977"/>
                  <a:pt x="3000902" y="2412755"/>
                  <a:pt x="2997079" y="2415759"/>
                </a:cubicBezTo>
                <a:cubicBezTo>
                  <a:pt x="2991891" y="2419854"/>
                  <a:pt x="2986225" y="2424087"/>
                  <a:pt x="2980082" y="2428455"/>
                </a:cubicBezTo>
                <a:cubicBezTo>
                  <a:pt x="2973938" y="2432824"/>
                  <a:pt x="2968136" y="2436647"/>
                  <a:pt x="2962674" y="2439924"/>
                </a:cubicBezTo>
                <a:cubicBezTo>
                  <a:pt x="2960763" y="2441289"/>
                  <a:pt x="2958647" y="2442722"/>
                  <a:pt x="2956326" y="2444224"/>
                </a:cubicBezTo>
                <a:cubicBezTo>
                  <a:pt x="2954005" y="2445726"/>
                  <a:pt x="2951889" y="2447159"/>
                  <a:pt x="2949978" y="2448525"/>
                </a:cubicBezTo>
                <a:cubicBezTo>
                  <a:pt x="2957350" y="2453713"/>
                  <a:pt x="2964723" y="2457877"/>
                  <a:pt x="2972095" y="2461017"/>
                </a:cubicBezTo>
                <a:cubicBezTo>
                  <a:pt x="2979467" y="2464157"/>
                  <a:pt x="2989024" y="2467229"/>
                  <a:pt x="3000765" y="2470232"/>
                </a:cubicBezTo>
                <a:lnTo>
                  <a:pt x="3013052" y="2496035"/>
                </a:lnTo>
                <a:cubicBezTo>
                  <a:pt x="3007318" y="2502315"/>
                  <a:pt x="3001653" y="2508869"/>
                  <a:pt x="2996055" y="2515695"/>
                </a:cubicBezTo>
                <a:cubicBezTo>
                  <a:pt x="2990458" y="2522521"/>
                  <a:pt x="2985338" y="2529074"/>
                  <a:pt x="2980696" y="2535354"/>
                </a:cubicBezTo>
                <a:cubicBezTo>
                  <a:pt x="2976873" y="2541089"/>
                  <a:pt x="2973870" y="2545935"/>
                  <a:pt x="2971685" y="2549895"/>
                </a:cubicBezTo>
                <a:cubicBezTo>
                  <a:pt x="2969501" y="2553854"/>
                  <a:pt x="2968409" y="2556925"/>
                  <a:pt x="2968409" y="2559110"/>
                </a:cubicBezTo>
                <a:cubicBezTo>
                  <a:pt x="2968409" y="2563206"/>
                  <a:pt x="2970730" y="2566619"/>
                  <a:pt x="2975372" y="2569349"/>
                </a:cubicBezTo>
                <a:cubicBezTo>
                  <a:pt x="2980013" y="2572080"/>
                  <a:pt x="2985747" y="2573991"/>
                  <a:pt x="2992574" y="2575083"/>
                </a:cubicBezTo>
                <a:cubicBezTo>
                  <a:pt x="2999400" y="2576175"/>
                  <a:pt x="3006499" y="2576722"/>
                  <a:pt x="3013872" y="2576722"/>
                </a:cubicBezTo>
                <a:cubicBezTo>
                  <a:pt x="3022609" y="2576722"/>
                  <a:pt x="3030459" y="2576380"/>
                  <a:pt x="3037422" y="2575698"/>
                </a:cubicBezTo>
                <a:cubicBezTo>
                  <a:pt x="3044385" y="2575015"/>
                  <a:pt x="3050460" y="2573991"/>
                  <a:pt x="3055648" y="2572626"/>
                </a:cubicBezTo>
                <a:lnTo>
                  <a:pt x="3060972" y="2582456"/>
                </a:lnTo>
                <a:cubicBezTo>
                  <a:pt x="3056058" y="2589009"/>
                  <a:pt x="3052167" y="2594265"/>
                  <a:pt x="3049300" y="2598224"/>
                </a:cubicBezTo>
                <a:cubicBezTo>
                  <a:pt x="3046433" y="2602183"/>
                  <a:pt x="3043498" y="2605665"/>
                  <a:pt x="3040494" y="2608669"/>
                </a:cubicBezTo>
                <a:cubicBezTo>
                  <a:pt x="3036398" y="2612764"/>
                  <a:pt x="3032302" y="2615836"/>
                  <a:pt x="3028206" y="2617884"/>
                </a:cubicBezTo>
                <a:cubicBezTo>
                  <a:pt x="3024111" y="2619932"/>
                  <a:pt x="3019469" y="2620956"/>
                  <a:pt x="3014281" y="2620956"/>
                </a:cubicBezTo>
                <a:cubicBezTo>
                  <a:pt x="2992164" y="2620956"/>
                  <a:pt x="2975167" y="2616860"/>
                  <a:pt x="2963289" y="2608669"/>
                </a:cubicBezTo>
                <a:cubicBezTo>
                  <a:pt x="2951411" y="2600477"/>
                  <a:pt x="2945472" y="2588326"/>
                  <a:pt x="2945472" y="2572216"/>
                </a:cubicBezTo>
                <a:cubicBezTo>
                  <a:pt x="2945472" y="2564844"/>
                  <a:pt x="2947657" y="2555833"/>
                  <a:pt x="2952026" y="2545184"/>
                </a:cubicBezTo>
                <a:cubicBezTo>
                  <a:pt x="2956394" y="2534535"/>
                  <a:pt x="2962674" y="2523204"/>
                  <a:pt x="2970866" y="2511190"/>
                </a:cubicBezTo>
                <a:cubicBezTo>
                  <a:pt x="2963767" y="2508186"/>
                  <a:pt x="2956599" y="2504705"/>
                  <a:pt x="2949364" y="2500745"/>
                </a:cubicBezTo>
                <a:cubicBezTo>
                  <a:pt x="2942128" y="2496786"/>
                  <a:pt x="2936120" y="2492622"/>
                  <a:pt x="2931342" y="2488254"/>
                </a:cubicBezTo>
                <a:cubicBezTo>
                  <a:pt x="2926564" y="2483885"/>
                  <a:pt x="2924174" y="2479516"/>
                  <a:pt x="2924174" y="2475147"/>
                </a:cubicBezTo>
                <a:cubicBezTo>
                  <a:pt x="2924174" y="2469413"/>
                  <a:pt x="2925130" y="2462314"/>
                  <a:pt x="2927042" y="2453849"/>
                </a:cubicBezTo>
                <a:cubicBezTo>
                  <a:pt x="2928953" y="2445385"/>
                  <a:pt x="2931410" y="2437261"/>
                  <a:pt x="2934414" y="2429479"/>
                </a:cubicBezTo>
                <a:cubicBezTo>
                  <a:pt x="2937418" y="2421697"/>
                  <a:pt x="2940421" y="2416032"/>
                  <a:pt x="2943424" y="2412482"/>
                </a:cubicBezTo>
                <a:cubicBezTo>
                  <a:pt x="2947247" y="2407567"/>
                  <a:pt x="2952367" y="2402311"/>
                  <a:pt x="2958784" y="2396713"/>
                </a:cubicBezTo>
                <a:cubicBezTo>
                  <a:pt x="2965200" y="2391116"/>
                  <a:pt x="2972504" y="2385518"/>
                  <a:pt x="2980696" y="2379921"/>
                </a:cubicBezTo>
                <a:cubicBezTo>
                  <a:pt x="2988888" y="2374323"/>
                  <a:pt x="2997625" y="2369204"/>
                  <a:pt x="3006909" y="2364562"/>
                </a:cubicBezTo>
                <a:close/>
                <a:moveTo>
                  <a:pt x="4081605" y="2343150"/>
                </a:moveTo>
                <a:lnTo>
                  <a:pt x="4082014" y="2348064"/>
                </a:lnTo>
                <a:cubicBezTo>
                  <a:pt x="4082014" y="2355164"/>
                  <a:pt x="4078874" y="2360625"/>
                  <a:pt x="4072594" y="2364447"/>
                </a:cubicBezTo>
                <a:cubicBezTo>
                  <a:pt x="4065495" y="2367997"/>
                  <a:pt x="4056348" y="2371956"/>
                  <a:pt x="4045153" y="2376325"/>
                </a:cubicBezTo>
                <a:cubicBezTo>
                  <a:pt x="4033958" y="2380694"/>
                  <a:pt x="4020852" y="2385472"/>
                  <a:pt x="4005834" y="2390660"/>
                </a:cubicBezTo>
                <a:lnTo>
                  <a:pt x="4007882" y="2371001"/>
                </a:lnTo>
                <a:cubicBezTo>
                  <a:pt x="4026176" y="2364447"/>
                  <a:pt x="4041194" y="2358986"/>
                  <a:pt x="4052934" y="2354618"/>
                </a:cubicBezTo>
                <a:cubicBezTo>
                  <a:pt x="4064676" y="2350249"/>
                  <a:pt x="4074232" y="2346426"/>
                  <a:pt x="4081605" y="2343150"/>
                </a:cubicBezTo>
                <a:close/>
                <a:moveTo>
                  <a:pt x="3097263" y="2329338"/>
                </a:moveTo>
                <a:lnTo>
                  <a:pt x="3124295" y="2338349"/>
                </a:lnTo>
                <a:cubicBezTo>
                  <a:pt x="3139859" y="2343537"/>
                  <a:pt x="3151668" y="2351251"/>
                  <a:pt x="3159723" y="2361490"/>
                </a:cubicBezTo>
                <a:cubicBezTo>
                  <a:pt x="3167778" y="2371729"/>
                  <a:pt x="3172078" y="2383812"/>
                  <a:pt x="3172625" y="2397737"/>
                </a:cubicBezTo>
                <a:cubicBezTo>
                  <a:pt x="3172898" y="2404564"/>
                  <a:pt x="3173034" y="2413028"/>
                  <a:pt x="3173034" y="2423131"/>
                </a:cubicBezTo>
                <a:cubicBezTo>
                  <a:pt x="3173034" y="2433234"/>
                  <a:pt x="3172625" y="2445111"/>
                  <a:pt x="3171806" y="2458764"/>
                </a:cubicBezTo>
                <a:cubicBezTo>
                  <a:pt x="3171806" y="2464771"/>
                  <a:pt x="3171737" y="2470505"/>
                  <a:pt x="3171601" y="2475966"/>
                </a:cubicBezTo>
                <a:cubicBezTo>
                  <a:pt x="3171464" y="2481427"/>
                  <a:pt x="3171396" y="2486615"/>
                  <a:pt x="3171396" y="2491530"/>
                </a:cubicBezTo>
                <a:lnTo>
                  <a:pt x="3156651" y="2500541"/>
                </a:lnTo>
                <a:cubicBezTo>
                  <a:pt x="3149279" y="2487980"/>
                  <a:pt x="3144501" y="2476785"/>
                  <a:pt x="3142316" y="2466955"/>
                </a:cubicBezTo>
                <a:cubicBezTo>
                  <a:pt x="3141224" y="2462860"/>
                  <a:pt x="3139927" y="2456853"/>
                  <a:pt x="3138425" y="2448934"/>
                </a:cubicBezTo>
                <a:cubicBezTo>
                  <a:pt x="3136924" y="2441016"/>
                  <a:pt x="3135354" y="2432074"/>
                  <a:pt x="3133715" y="2422107"/>
                </a:cubicBezTo>
                <a:cubicBezTo>
                  <a:pt x="3132077" y="2412141"/>
                  <a:pt x="3130575" y="2402106"/>
                  <a:pt x="3129210" y="2392003"/>
                </a:cubicBezTo>
                <a:cubicBezTo>
                  <a:pt x="3127298" y="2378624"/>
                  <a:pt x="3124432" y="2368931"/>
                  <a:pt x="3120609" y="2362923"/>
                </a:cubicBezTo>
                <a:cubicBezTo>
                  <a:pt x="3116786" y="2356916"/>
                  <a:pt x="3110916" y="2352411"/>
                  <a:pt x="3102997" y="2349407"/>
                </a:cubicBezTo>
                <a:lnTo>
                  <a:pt x="3091938" y="2345312"/>
                </a:lnTo>
                <a:close/>
                <a:moveTo>
                  <a:pt x="2726359" y="2329338"/>
                </a:moveTo>
                <a:lnTo>
                  <a:pt x="2731684" y="2345312"/>
                </a:lnTo>
                <a:lnTo>
                  <a:pt x="2721035" y="2349407"/>
                </a:lnTo>
                <a:cubicBezTo>
                  <a:pt x="2712297" y="2352411"/>
                  <a:pt x="2706154" y="2356984"/>
                  <a:pt x="2702604" y="2363128"/>
                </a:cubicBezTo>
                <a:cubicBezTo>
                  <a:pt x="2699054" y="2369272"/>
                  <a:pt x="2696324" y="2378897"/>
                  <a:pt x="2694412" y="2392003"/>
                </a:cubicBezTo>
                <a:cubicBezTo>
                  <a:pt x="2693593" y="2399103"/>
                  <a:pt x="2692228" y="2409547"/>
                  <a:pt x="2690317" y="2423336"/>
                </a:cubicBezTo>
                <a:cubicBezTo>
                  <a:pt x="2688406" y="2437125"/>
                  <a:pt x="2686221" y="2454532"/>
                  <a:pt x="2683764" y="2475557"/>
                </a:cubicBezTo>
                <a:cubicBezTo>
                  <a:pt x="2683490" y="2477468"/>
                  <a:pt x="2682194" y="2480813"/>
                  <a:pt x="2679872" y="2485591"/>
                </a:cubicBezTo>
                <a:cubicBezTo>
                  <a:pt x="2677552" y="2490370"/>
                  <a:pt x="2674070" y="2496581"/>
                  <a:pt x="2669428" y="2504227"/>
                </a:cubicBezTo>
                <a:lnTo>
                  <a:pt x="2664923" y="2512828"/>
                </a:lnTo>
                <a:cubicBezTo>
                  <a:pt x="2658643" y="2518016"/>
                  <a:pt x="2652226" y="2522248"/>
                  <a:pt x="2645673" y="2525525"/>
                </a:cubicBezTo>
                <a:cubicBezTo>
                  <a:pt x="2639120" y="2528801"/>
                  <a:pt x="2633659" y="2530440"/>
                  <a:pt x="2629290" y="2530440"/>
                </a:cubicBezTo>
                <a:cubicBezTo>
                  <a:pt x="2616730" y="2530440"/>
                  <a:pt x="2607992" y="2521702"/>
                  <a:pt x="2603077" y="2504227"/>
                </a:cubicBezTo>
                <a:cubicBezTo>
                  <a:pt x="2610723" y="2502315"/>
                  <a:pt x="2617208" y="2500677"/>
                  <a:pt x="2622532" y="2499312"/>
                </a:cubicBezTo>
                <a:cubicBezTo>
                  <a:pt x="2627856" y="2497947"/>
                  <a:pt x="2632157" y="2496718"/>
                  <a:pt x="2635434" y="2495626"/>
                </a:cubicBezTo>
                <a:cubicBezTo>
                  <a:pt x="2638437" y="2494260"/>
                  <a:pt x="2641441" y="2493032"/>
                  <a:pt x="2644444" y="2491940"/>
                </a:cubicBezTo>
                <a:cubicBezTo>
                  <a:pt x="2647448" y="2490847"/>
                  <a:pt x="2650315" y="2489482"/>
                  <a:pt x="2653046" y="2487844"/>
                </a:cubicBezTo>
                <a:cubicBezTo>
                  <a:pt x="2652226" y="2466546"/>
                  <a:pt x="2651612" y="2448525"/>
                  <a:pt x="2651202" y="2433780"/>
                </a:cubicBezTo>
                <a:cubicBezTo>
                  <a:pt x="2650793" y="2419035"/>
                  <a:pt x="2650861" y="2406885"/>
                  <a:pt x="2651407" y="2397328"/>
                </a:cubicBezTo>
                <a:cubicBezTo>
                  <a:pt x="2651680" y="2383675"/>
                  <a:pt x="2655912" y="2371729"/>
                  <a:pt x="2664104" y="2361490"/>
                </a:cubicBezTo>
                <a:cubicBezTo>
                  <a:pt x="2672296" y="2351251"/>
                  <a:pt x="2684036" y="2343537"/>
                  <a:pt x="2699328" y="2338349"/>
                </a:cubicBezTo>
                <a:close/>
                <a:moveTo>
                  <a:pt x="3097263" y="2286333"/>
                </a:moveTo>
                <a:cubicBezTo>
                  <a:pt x="3100812" y="2288790"/>
                  <a:pt x="3104089" y="2291384"/>
                  <a:pt x="3107093" y="2294115"/>
                </a:cubicBezTo>
                <a:cubicBezTo>
                  <a:pt x="3110096" y="2296845"/>
                  <a:pt x="3112690" y="2299576"/>
                  <a:pt x="3114874" y="2302306"/>
                </a:cubicBezTo>
                <a:cubicBezTo>
                  <a:pt x="3112144" y="2304764"/>
                  <a:pt x="3109277" y="2307494"/>
                  <a:pt x="3106274" y="2310498"/>
                </a:cubicBezTo>
                <a:cubicBezTo>
                  <a:pt x="3103270" y="2313501"/>
                  <a:pt x="3100266" y="2316778"/>
                  <a:pt x="3097263" y="2320328"/>
                </a:cubicBezTo>
                <a:cubicBezTo>
                  <a:pt x="3094806" y="2317597"/>
                  <a:pt x="3092212" y="2314935"/>
                  <a:pt x="3089481" y="2312341"/>
                </a:cubicBezTo>
                <a:cubicBezTo>
                  <a:pt x="3086750" y="2309747"/>
                  <a:pt x="3084020" y="2307085"/>
                  <a:pt x="3081290" y="2304354"/>
                </a:cubicBezTo>
                <a:cubicBezTo>
                  <a:pt x="3083474" y="2300805"/>
                  <a:pt x="3085931" y="2297596"/>
                  <a:pt x="3088662" y="2294729"/>
                </a:cubicBezTo>
                <a:cubicBezTo>
                  <a:pt x="3091392" y="2291862"/>
                  <a:pt x="3094259" y="2289063"/>
                  <a:pt x="3097263" y="2286333"/>
                </a:cubicBezTo>
                <a:close/>
                <a:moveTo>
                  <a:pt x="2726359" y="2286333"/>
                </a:moveTo>
                <a:cubicBezTo>
                  <a:pt x="2728817" y="2288790"/>
                  <a:pt x="2731342" y="2291316"/>
                  <a:pt x="2733936" y="2293910"/>
                </a:cubicBezTo>
                <a:cubicBezTo>
                  <a:pt x="2736530" y="2296504"/>
                  <a:pt x="2739329" y="2299303"/>
                  <a:pt x="2742333" y="2302306"/>
                </a:cubicBezTo>
                <a:cubicBezTo>
                  <a:pt x="2740148" y="2305583"/>
                  <a:pt x="2737691" y="2308723"/>
                  <a:pt x="2734960" y="2311727"/>
                </a:cubicBezTo>
                <a:cubicBezTo>
                  <a:pt x="2732230" y="2314730"/>
                  <a:pt x="2729363" y="2317597"/>
                  <a:pt x="2726359" y="2320328"/>
                </a:cubicBezTo>
                <a:cubicBezTo>
                  <a:pt x="2722536" y="2317597"/>
                  <a:pt x="2719124" y="2314867"/>
                  <a:pt x="2716120" y="2312136"/>
                </a:cubicBezTo>
                <a:cubicBezTo>
                  <a:pt x="2713116" y="2309406"/>
                  <a:pt x="2710659" y="2306812"/>
                  <a:pt x="2708748" y="2304354"/>
                </a:cubicBezTo>
                <a:cubicBezTo>
                  <a:pt x="2711751" y="2301897"/>
                  <a:pt x="2714686" y="2299166"/>
                  <a:pt x="2717554" y="2296163"/>
                </a:cubicBezTo>
                <a:cubicBezTo>
                  <a:pt x="2720421" y="2293159"/>
                  <a:pt x="2723356" y="2289883"/>
                  <a:pt x="2726359" y="2286333"/>
                </a:cubicBezTo>
                <a:close/>
                <a:moveTo>
                  <a:pt x="3218926" y="2045970"/>
                </a:moveTo>
                <a:lnTo>
                  <a:pt x="3218926" y="2050065"/>
                </a:lnTo>
                <a:cubicBezTo>
                  <a:pt x="3218926" y="2054980"/>
                  <a:pt x="3217151" y="2058462"/>
                  <a:pt x="3213601" y="2060509"/>
                </a:cubicBezTo>
                <a:cubicBezTo>
                  <a:pt x="3210052" y="2062557"/>
                  <a:pt x="3204590" y="2064946"/>
                  <a:pt x="3197218" y="2067677"/>
                </a:cubicBezTo>
                <a:cubicBezTo>
                  <a:pt x="3193396" y="2069315"/>
                  <a:pt x="3187457" y="2071431"/>
                  <a:pt x="3179402" y="2074025"/>
                </a:cubicBezTo>
                <a:cubicBezTo>
                  <a:pt x="3171347" y="2076619"/>
                  <a:pt x="3160630" y="2080101"/>
                  <a:pt x="3147250" y="2084470"/>
                </a:cubicBezTo>
                <a:lnTo>
                  <a:pt x="3148479" y="2069315"/>
                </a:lnTo>
                <a:cubicBezTo>
                  <a:pt x="3174146" y="2061943"/>
                  <a:pt x="3197628" y="2054161"/>
                  <a:pt x="3218926" y="2045970"/>
                </a:cubicBezTo>
                <a:close/>
                <a:moveTo>
                  <a:pt x="3215649" y="2024672"/>
                </a:moveTo>
                <a:lnTo>
                  <a:pt x="3216059" y="2028767"/>
                </a:lnTo>
                <a:cubicBezTo>
                  <a:pt x="3216605" y="2032863"/>
                  <a:pt x="3215512" y="2035798"/>
                  <a:pt x="3212782" y="2037573"/>
                </a:cubicBezTo>
                <a:cubicBezTo>
                  <a:pt x="3210052" y="2039348"/>
                  <a:pt x="3205683" y="2041464"/>
                  <a:pt x="3199676" y="2043922"/>
                </a:cubicBezTo>
                <a:cubicBezTo>
                  <a:pt x="3195580" y="2045833"/>
                  <a:pt x="3189231" y="2048291"/>
                  <a:pt x="3180630" y="2051294"/>
                </a:cubicBezTo>
                <a:cubicBezTo>
                  <a:pt x="3172029" y="2054298"/>
                  <a:pt x="3159947" y="2058257"/>
                  <a:pt x="3144383" y="2063172"/>
                </a:cubicBezTo>
                <a:lnTo>
                  <a:pt x="3145612" y="2048017"/>
                </a:lnTo>
                <a:cubicBezTo>
                  <a:pt x="3158445" y="2044195"/>
                  <a:pt x="3170801" y="2040372"/>
                  <a:pt x="3182678" y="2036549"/>
                </a:cubicBezTo>
                <a:cubicBezTo>
                  <a:pt x="3194556" y="2032727"/>
                  <a:pt x="3205546" y="2028767"/>
                  <a:pt x="3215649" y="2024672"/>
                </a:cubicBezTo>
                <a:close/>
                <a:moveTo>
                  <a:pt x="4566970" y="1933927"/>
                </a:moveTo>
                <a:lnTo>
                  <a:pt x="4567380" y="1938842"/>
                </a:lnTo>
                <a:cubicBezTo>
                  <a:pt x="4566834" y="1947033"/>
                  <a:pt x="4563420" y="1952768"/>
                  <a:pt x="4557141" y="1956044"/>
                </a:cubicBezTo>
                <a:cubicBezTo>
                  <a:pt x="4550042" y="1959594"/>
                  <a:pt x="4540826" y="1963485"/>
                  <a:pt x="4529494" y="1967717"/>
                </a:cubicBezTo>
                <a:cubicBezTo>
                  <a:pt x="4518163" y="1971949"/>
                  <a:pt x="4504852" y="1976523"/>
                  <a:pt x="4489561" y="1981438"/>
                </a:cubicBezTo>
                <a:lnTo>
                  <a:pt x="4492838" y="1960549"/>
                </a:lnTo>
                <a:cubicBezTo>
                  <a:pt x="4510859" y="1954269"/>
                  <a:pt x="4525944" y="1949013"/>
                  <a:pt x="4538096" y="1944781"/>
                </a:cubicBezTo>
                <a:cubicBezTo>
                  <a:pt x="4550246" y="1940548"/>
                  <a:pt x="4559871" y="1936931"/>
                  <a:pt x="4566970" y="1933927"/>
                </a:cubicBezTo>
                <a:close/>
                <a:moveTo>
                  <a:pt x="4840642" y="1916611"/>
                </a:moveTo>
                <a:cubicBezTo>
                  <a:pt x="4842281" y="1918522"/>
                  <a:pt x="4845216" y="1921594"/>
                  <a:pt x="4849448" y="1925826"/>
                </a:cubicBezTo>
                <a:cubicBezTo>
                  <a:pt x="4853681" y="1930058"/>
                  <a:pt x="4859210" y="1935451"/>
                  <a:pt x="4866036" y="1942004"/>
                </a:cubicBezTo>
                <a:cubicBezTo>
                  <a:pt x="4862760" y="1946646"/>
                  <a:pt x="4859074" y="1951356"/>
                  <a:pt x="4854978" y="1956135"/>
                </a:cubicBezTo>
                <a:cubicBezTo>
                  <a:pt x="4850882" y="1960913"/>
                  <a:pt x="4846376" y="1965760"/>
                  <a:pt x="4841462" y="1970675"/>
                </a:cubicBezTo>
                <a:cubicBezTo>
                  <a:pt x="4834909" y="1965486"/>
                  <a:pt x="4829311" y="1960708"/>
                  <a:pt x="4824670" y="1956339"/>
                </a:cubicBezTo>
                <a:cubicBezTo>
                  <a:pt x="4820027" y="1951971"/>
                  <a:pt x="4816204" y="1948148"/>
                  <a:pt x="4813202" y="1944871"/>
                </a:cubicBezTo>
                <a:cubicBezTo>
                  <a:pt x="4817570" y="1940775"/>
                  <a:pt x="4822076" y="1936338"/>
                  <a:pt x="4826717" y="1931560"/>
                </a:cubicBezTo>
                <a:cubicBezTo>
                  <a:pt x="4831359" y="1926782"/>
                  <a:pt x="4836000" y="1921799"/>
                  <a:pt x="4840642" y="1916611"/>
                </a:cubicBezTo>
                <a:close/>
                <a:moveTo>
                  <a:pt x="5520880" y="1915791"/>
                </a:moveTo>
                <a:cubicBezTo>
                  <a:pt x="5528798" y="1924802"/>
                  <a:pt x="5538356" y="1934359"/>
                  <a:pt x="5549550" y="1944462"/>
                </a:cubicBezTo>
                <a:cubicBezTo>
                  <a:pt x="5546546" y="1948831"/>
                  <a:pt x="5542656" y="1953745"/>
                  <a:pt x="5537878" y="1959206"/>
                </a:cubicBezTo>
                <a:cubicBezTo>
                  <a:pt x="5533098" y="1964667"/>
                  <a:pt x="5527706" y="1970401"/>
                  <a:pt x="5521700" y="1976408"/>
                </a:cubicBezTo>
                <a:cubicBezTo>
                  <a:pt x="5514873" y="1970947"/>
                  <a:pt x="5508866" y="1965828"/>
                  <a:pt x="5503678" y="1961049"/>
                </a:cubicBezTo>
                <a:cubicBezTo>
                  <a:pt x="5498490" y="1956271"/>
                  <a:pt x="5494122" y="1951834"/>
                  <a:pt x="5490572" y="1947738"/>
                </a:cubicBezTo>
                <a:cubicBezTo>
                  <a:pt x="5496305" y="1942004"/>
                  <a:pt x="5501698" y="1936543"/>
                  <a:pt x="5506750" y="1931355"/>
                </a:cubicBezTo>
                <a:cubicBezTo>
                  <a:pt x="5511801" y="1926167"/>
                  <a:pt x="5516512" y="1920979"/>
                  <a:pt x="5520880" y="1915791"/>
                </a:cubicBezTo>
                <a:close/>
                <a:moveTo>
                  <a:pt x="3306804" y="1915791"/>
                </a:moveTo>
                <a:cubicBezTo>
                  <a:pt x="3314722" y="1924802"/>
                  <a:pt x="3324278" y="1934359"/>
                  <a:pt x="3335474" y="1944462"/>
                </a:cubicBezTo>
                <a:cubicBezTo>
                  <a:pt x="3332470" y="1948831"/>
                  <a:pt x="3328579" y="1953745"/>
                  <a:pt x="3323801" y="1959206"/>
                </a:cubicBezTo>
                <a:cubicBezTo>
                  <a:pt x="3319022" y="1964667"/>
                  <a:pt x="3313630" y="1970401"/>
                  <a:pt x="3307623" y="1976408"/>
                </a:cubicBezTo>
                <a:cubicBezTo>
                  <a:pt x="3300796" y="1970947"/>
                  <a:pt x="3294789" y="1965828"/>
                  <a:pt x="3289601" y="1961049"/>
                </a:cubicBezTo>
                <a:cubicBezTo>
                  <a:pt x="3284413" y="1956271"/>
                  <a:pt x="3280044" y="1951834"/>
                  <a:pt x="3276495" y="1947738"/>
                </a:cubicBezTo>
                <a:cubicBezTo>
                  <a:pt x="3282229" y="1942004"/>
                  <a:pt x="3287622" y="1936543"/>
                  <a:pt x="3292673" y="1931355"/>
                </a:cubicBezTo>
                <a:cubicBezTo>
                  <a:pt x="3297725" y="1926167"/>
                  <a:pt x="3302434" y="1920979"/>
                  <a:pt x="3306804" y="1915791"/>
                </a:cubicBezTo>
                <a:close/>
                <a:moveTo>
                  <a:pt x="1889093" y="1915791"/>
                </a:moveTo>
                <a:cubicBezTo>
                  <a:pt x="1897012" y="1924802"/>
                  <a:pt x="1906568" y="1934359"/>
                  <a:pt x="1917763" y="1944462"/>
                </a:cubicBezTo>
                <a:cubicBezTo>
                  <a:pt x="1914760" y="1948831"/>
                  <a:pt x="1910869" y="1953745"/>
                  <a:pt x="1906090" y="1959206"/>
                </a:cubicBezTo>
                <a:cubicBezTo>
                  <a:pt x="1901312" y="1964667"/>
                  <a:pt x="1895919" y="1970401"/>
                  <a:pt x="1889912" y="1976408"/>
                </a:cubicBezTo>
                <a:cubicBezTo>
                  <a:pt x="1883086" y="1970947"/>
                  <a:pt x="1877079" y="1965828"/>
                  <a:pt x="1871891" y="1961049"/>
                </a:cubicBezTo>
                <a:cubicBezTo>
                  <a:pt x="1866703" y="1956271"/>
                  <a:pt x="1862334" y="1951834"/>
                  <a:pt x="1858784" y="1947738"/>
                </a:cubicBezTo>
                <a:cubicBezTo>
                  <a:pt x="1864518" y="1942004"/>
                  <a:pt x="1869911" y="1936543"/>
                  <a:pt x="1874963" y="1931355"/>
                </a:cubicBezTo>
                <a:cubicBezTo>
                  <a:pt x="1880014" y="1926167"/>
                  <a:pt x="1884724" y="1920979"/>
                  <a:pt x="1889093" y="1915791"/>
                </a:cubicBezTo>
                <a:close/>
                <a:moveTo>
                  <a:pt x="4897574" y="1910877"/>
                </a:moveTo>
                <a:cubicBezTo>
                  <a:pt x="4898666" y="1911696"/>
                  <a:pt x="4901260" y="1914221"/>
                  <a:pt x="4905356" y="1918454"/>
                </a:cubicBezTo>
                <a:cubicBezTo>
                  <a:pt x="4909452" y="1922686"/>
                  <a:pt x="4915322" y="1928625"/>
                  <a:pt x="4922968" y="1936270"/>
                </a:cubicBezTo>
                <a:cubicBezTo>
                  <a:pt x="4920236" y="1940093"/>
                  <a:pt x="4916824" y="1944393"/>
                  <a:pt x="4912728" y="1949172"/>
                </a:cubicBezTo>
                <a:cubicBezTo>
                  <a:pt x="4908632" y="1953950"/>
                  <a:pt x="4903854" y="1959070"/>
                  <a:pt x="4898392" y="1964531"/>
                </a:cubicBezTo>
                <a:cubicBezTo>
                  <a:pt x="4886652" y="1955247"/>
                  <a:pt x="4877368" y="1946783"/>
                  <a:pt x="4870542" y="1939137"/>
                </a:cubicBezTo>
                <a:cubicBezTo>
                  <a:pt x="4878460" y="1932038"/>
                  <a:pt x="4887470" y="1922618"/>
                  <a:pt x="4897574" y="1910877"/>
                </a:cubicBezTo>
                <a:close/>
                <a:moveTo>
                  <a:pt x="5094146" y="1805653"/>
                </a:moveTo>
                <a:lnTo>
                  <a:pt x="5069324" y="1833057"/>
                </a:lnTo>
                <a:lnTo>
                  <a:pt x="5053422" y="1845224"/>
                </a:lnTo>
                <a:lnTo>
                  <a:pt x="5060108" y="1844935"/>
                </a:lnTo>
                <a:cubicBezTo>
                  <a:pt x="5069938" y="1844389"/>
                  <a:pt x="5079972" y="1843570"/>
                  <a:pt x="5090212" y="1842478"/>
                </a:cubicBezTo>
                <a:cubicBezTo>
                  <a:pt x="5100450" y="1841385"/>
                  <a:pt x="5110349" y="1840020"/>
                  <a:pt x="5119906" y="1838382"/>
                </a:cubicBezTo>
                <a:cubicBezTo>
                  <a:pt x="5111442" y="1826914"/>
                  <a:pt x="5102908" y="1816060"/>
                  <a:pt x="5094308" y="1805821"/>
                </a:cubicBezTo>
                <a:close/>
                <a:moveTo>
                  <a:pt x="6582165" y="1785137"/>
                </a:moveTo>
                <a:cubicBezTo>
                  <a:pt x="6575612" y="1785137"/>
                  <a:pt x="6569672" y="1787048"/>
                  <a:pt x="6564348" y="1790871"/>
                </a:cubicBezTo>
                <a:cubicBezTo>
                  <a:pt x="6559024" y="1794694"/>
                  <a:pt x="6554996" y="1799609"/>
                  <a:pt x="6552266" y="1805616"/>
                </a:cubicBezTo>
                <a:cubicBezTo>
                  <a:pt x="6550354" y="1809985"/>
                  <a:pt x="6549398" y="1814490"/>
                  <a:pt x="6549399" y="1819132"/>
                </a:cubicBezTo>
                <a:cubicBezTo>
                  <a:pt x="6549398" y="1827869"/>
                  <a:pt x="6553016" y="1834491"/>
                  <a:pt x="6560253" y="1838996"/>
                </a:cubicBezTo>
                <a:cubicBezTo>
                  <a:pt x="6567488" y="1843501"/>
                  <a:pt x="6577660" y="1845754"/>
                  <a:pt x="6590766" y="1845754"/>
                </a:cubicBezTo>
                <a:cubicBezTo>
                  <a:pt x="6597318" y="1845754"/>
                  <a:pt x="6603667" y="1845208"/>
                  <a:pt x="6609812" y="1844116"/>
                </a:cubicBezTo>
                <a:cubicBezTo>
                  <a:pt x="6615954" y="1843024"/>
                  <a:pt x="6622849" y="1841112"/>
                  <a:pt x="6630495" y="1838382"/>
                </a:cubicBezTo>
                <a:cubicBezTo>
                  <a:pt x="6627764" y="1828825"/>
                  <a:pt x="6623668" y="1819746"/>
                  <a:pt x="6618208" y="1811145"/>
                </a:cubicBezTo>
                <a:cubicBezTo>
                  <a:pt x="6612747" y="1802544"/>
                  <a:pt x="6606740" y="1796059"/>
                  <a:pt x="6600186" y="1791690"/>
                </a:cubicBezTo>
                <a:cubicBezTo>
                  <a:pt x="6593906" y="1787321"/>
                  <a:pt x="6587899" y="1785137"/>
                  <a:pt x="6582165" y="1785137"/>
                </a:cubicBezTo>
                <a:close/>
                <a:moveTo>
                  <a:pt x="4229490" y="1785137"/>
                </a:moveTo>
                <a:cubicBezTo>
                  <a:pt x="4222936" y="1785137"/>
                  <a:pt x="4216998" y="1787048"/>
                  <a:pt x="4211674" y="1790871"/>
                </a:cubicBezTo>
                <a:cubicBezTo>
                  <a:pt x="4206348" y="1794694"/>
                  <a:pt x="4202321" y="1799609"/>
                  <a:pt x="4199591" y="1805616"/>
                </a:cubicBezTo>
                <a:cubicBezTo>
                  <a:pt x="4197680" y="1809985"/>
                  <a:pt x="4196724" y="1814490"/>
                  <a:pt x="4196724" y="1819132"/>
                </a:cubicBezTo>
                <a:cubicBezTo>
                  <a:pt x="4196724" y="1827869"/>
                  <a:pt x="4200342" y="1834491"/>
                  <a:pt x="4207578" y="1838996"/>
                </a:cubicBezTo>
                <a:cubicBezTo>
                  <a:pt x="4214814" y="1843501"/>
                  <a:pt x="4224984" y="1845754"/>
                  <a:pt x="4238091" y="1845754"/>
                </a:cubicBezTo>
                <a:cubicBezTo>
                  <a:pt x="4244644" y="1845754"/>
                  <a:pt x="4250992" y="1845208"/>
                  <a:pt x="4257136" y="1844116"/>
                </a:cubicBezTo>
                <a:cubicBezTo>
                  <a:pt x="4263280" y="1843024"/>
                  <a:pt x="4270174" y="1841112"/>
                  <a:pt x="4277820" y="1838382"/>
                </a:cubicBezTo>
                <a:cubicBezTo>
                  <a:pt x="4275090" y="1828825"/>
                  <a:pt x="4270994" y="1819746"/>
                  <a:pt x="4265533" y="1811145"/>
                </a:cubicBezTo>
                <a:cubicBezTo>
                  <a:pt x="4260072" y="1802544"/>
                  <a:pt x="4254064" y="1796059"/>
                  <a:pt x="4247512" y="1791690"/>
                </a:cubicBezTo>
                <a:cubicBezTo>
                  <a:pt x="4241231" y="1787321"/>
                  <a:pt x="4235224" y="1785137"/>
                  <a:pt x="4229490" y="1785137"/>
                </a:cubicBezTo>
                <a:close/>
                <a:moveTo>
                  <a:pt x="3856377" y="1778174"/>
                </a:moveTo>
                <a:cubicBezTo>
                  <a:pt x="3851189" y="1778174"/>
                  <a:pt x="3846206" y="1779813"/>
                  <a:pt x="3841428" y="1783089"/>
                </a:cubicBezTo>
                <a:cubicBezTo>
                  <a:pt x="3836649" y="1786366"/>
                  <a:pt x="3832758" y="1790325"/>
                  <a:pt x="3829754" y="1794967"/>
                </a:cubicBezTo>
                <a:cubicBezTo>
                  <a:pt x="3826750" y="1799609"/>
                  <a:pt x="3825249" y="1804387"/>
                  <a:pt x="3825249" y="1809302"/>
                </a:cubicBezTo>
                <a:cubicBezTo>
                  <a:pt x="3825249" y="1817493"/>
                  <a:pt x="3828662" y="1823978"/>
                  <a:pt x="3835489" y="1828757"/>
                </a:cubicBezTo>
                <a:cubicBezTo>
                  <a:pt x="3842315" y="1833535"/>
                  <a:pt x="3852282" y="1836880"/>
                  <a:pt x="3865388" y="1838791"/>
                </a:cubicBezTo>
                <a:cubicBezTo>
                  <a:pt x="3869484" y="1839337"/>
                  <a:pt x="3875081" y="1839815"/>
                  <a:pt x="3882180" y="1840225"/>
                </a:cubicBezTo>
                <a:cubicBezTo>
                  <a:pt x="3889280" y="1840634"/>
                  <a:pt x="3898017" y="1841112"/>
                  <a:pt x="3908393" y="1841658"/>
                </a:cubicBezTo>
                <a:cubicBezTo>
                  <a:pt x="3905116" y="1828825"/>
                  <a:pt x="3900816" y="1817630"/>
                  <a:pt x="3895492" y="1808073"/>
                </a:cubicBezTo>
                <a:cubicBezTo>
                  <a:pt x="3890166" y="1798516"/>
                  <a:pt x="3884160" y="1791144"/>
                  <a:pt x="3877470" y="1785956"/>
                </a:cubicBezTo>
                <a:cubicBezTo>
                  <a:pt x="3870780" y="1780768"/>
                  <a:pt x="3863749" y="1778174"/>
                  <a:pt x="3856377" y="1778174"/>
                </a:cubicBezTo>
                <a:close/>
                <a:moveTo>
                  <a:pt x="131883" y="1778174"/>
                </a:moveTo>
                <a:cubicBezTo>
                  <a:pt x="126422" y="1778174"/>
                  <a:pt x="121302" y="1779813"/>
                  <a:pt x="116524" y="1783089"/>
                </a:cubicBezTo>
                <a:cubicBezTo>
                  <a:pt x="111745" y="1786366"/>
                  <a:pt x="107854" y="1790461"/>
                  <a:pt x="104851" y="1795376"/>
                </a:cubicBezTo>
                <a:cubicBezTo>
                  <a:pt x="102120" y="1799745"/>
                  <a:pt x="100755" y="1804387"/>
                  <a:pt x="100755" y="1809302"/>
                </a:cubicBezTo>
                <a:cubicBezTo>
                  <a:pt x="100755" y="1813944"/>
                  <a:pt x="101916" y="1817971"/>
                  <a:pt x="104237" y="1821384"/>
                </a:cubicBezTo>
                <a:cubicBezTo>
                  <a:pt x="106557" y="1824798"/>
                  <a:pt x="109902" y="1827869"/>
                  <a:pt x="114271" y="1830600"/>
                </a:cubicBezTo>
                <a:cubicBezTo>
                  <a:pt x="120824" y="1834423"/>
                  <a:pt x="129835" y="1837153"/>
                  <a:pt x="141303" y="1838791"/>
                </a:cubicBezTo>
                <a:cubicBezTo>
                  <a:pt x="145126" y="1839337"/>
                  <a:pt x="150177" y="1839815"/>
                  <a:pt x="156457" y="1840225"/>
                </a:cubicBezTo>
                <a:cubicBezTo>
                  <a:pt x="162737" y="1840634"/>
                  <a:pt x="170520" y="1841112"/>
                  <a:pt x="179803" y="1841658"/>
                </a:cubicBezTo>
                <a:cubicBezTo>
                  <a:pt x="174069" y="1820360"/>
                  <a:pt x="167106" y="1804455"/>
                  <a:pt x="158915" y="1793943"/>
                </a:cubicBezTo>
                <a:cubicBezTo>
                  <a:pt x="150723" y="1783430"/>
                  <a:pt x="141713" y="1778174"/>
                  <a:pt x="131883" y="1778174"/>
                </a:cubicBezTo>
                <a:close/>
                <a:moveTo>
                  <a:pt x="6251324" y="1772850"/>
                </a:moveTo>
                <a:cubicBezTo>
                  <a:pt x="6239036" y="1772850"/>
                  <a:pt x="6224564" y="1778789"/>
                  <a:pt x="6207910" y="1790666"/>
                </a:cubicBezTo>
                <a:cubicBezTo>
                  <a:pt x="6191252" y="1802544"/>
                  <a:pt x="6173505" y="1819541"/>
                  <a:pt x="6154664" y="1841658"/>
                </a:cubicBezTo>
                <a:cubicBezTo>
                  <a:pt x="6164220" y="1843297"/>
                  <a:pt x="6173436" y="1844525"/>
                  <a:pt x="6182311" y="1845345"/>
                </a:cubicBezTo>
                <a:cubicBezTo>
                  <a:pt x="6191184" y="1846164"/>
                  <a:pt x="6199854" y="1846573"/>
                  <a:pt x="6208318" y="1846573"/>
                </a:cubicBezTo>
                <a:cubicBezTo>
                  <a:pt x="6227432" y="1846573"/>
                  <a:pt x="6245726" y="1844048"/>
                  <a:pt x="6263202" y="1838996"/>
                </a:cubicBezTo>
                <a:cubicBezTo>
                  <a:pt x="6280676" y="1833945"/>
                  <a:pt x="6299244" y="1826368"/>
                  <a:pt x="6318904" y="1816265"/>
                </a:cubicBezTo>
                <a:cubicBezTo>
                  <a:pt x="6307981" y="1801793"/>
                  <a:pt x="6296718" y="1790939"/>
                  <a:pt x="6285114" y="1783704"/>
                </a:cubicBezTo>
                <a:cubicBezTo>
                  <a:pt x="6273509" y="1776468"/>
                  <a:pt x="6262246" y="1772850"/>
                  <a:pt x="6251324" y="1772850"/>
                </a:cubicBezTo>
                <a:close/>
                <a:moveTo>
                  <a:pt x="4541044" y="1769983"/>
                </a:moveTo>
                <a:cubicBezTo>
                  <a:pt x="4513192" y="1779266"/>
                  <a:pt x="4492167" y="1791417"/>
                  <a:pt x="4477969" y="1806435"/>
                </a:cubicBezTo>
                <a:cubicBezTo>
                  <a:pt x="4486160" y="1812715"/>
                  <a:pt x="4494352" y="1817152"/>
                  <a:pt x="4502544" y="1819746"/>
                </a:cubicBezTo>
                <a:cubicBezTo>
                  <a:pt x="4510735" y="1822340"/>
                  <a:pt x="4518790" y="1824320"/>
                  <a:pt x="4526708" y="1825685"/>
                </a:cubicBezTo>
                <a:cubicBezTo>
                  <a:pt x="4530804" y="1826231"/>
                  <a:pt x="4534968" y="1826641"/>
                  <a:pt x="4539200" y="1826914"/>
                </a:cubicBezTo>
                <a:cubicBezTo>
                  <a:pt x="4543432" y="1827187"/>
                  <a:pt x="4547870" y="1827460"/>
                  <a:pt x="4552512" y="1827733"/>
                </a:cubicBezTo>
                <a:cubicBezTo>
                  <a:pt x="4550873" y="1819814"/>
                  <a:pt x="4549098" y="1811009"/>
                  <a:pt x="4547187" y="1801315"/>
                </a:cubicBezTo>
                <a:cubicBezTo>
                  <a:pt x="4545276" y="1791622"/>
                  <a:pt x="4543228" y="1781178"/>
                  <a:pt x="4541044" y="1769983"/>
                </a:cubicBezTo>
                <a:close/>
                <a:moveTo>
                  <a:pt x="3162585" y="1763839"/>
                </a:moveTo>
                <a:cubicBezTo>
                  <a:pt x="3155213" y="1763839"/>
                  <a:pt x="3147977" y="1764590"/>
                  <a:pt x="3140878" y="1766092"/>
                </a:cubicBezTo>
                <a:cubicBezTo>
                  <a:pt x="3133778" y="1767594"/>
                  <a:pt x="3125996" y="1770392"/>
                  <a:pt x="3117532" y="1774488"/>
                </a:cubicBezTo>
                <a:cubicBezTo>
                  <a:pt x="3119716" y="1776126"/>
                  <a:pt x="3121832" y="1777833"/>
                  <a:pt x="3123881" y="1779608"/>
                </a:cubicBezTo>
                <a:cubicBezTo>
                  <a:pt x="3125928" y="1781383"/>
                  <a:pt x="3128181" y="1783499"/>
                  <a:pt x="3130639" y="1785956"/>
                </a:cubicBezTo>
                <a:cubicBezTo>
                  <a:pt x="3133915" y="1789233"/>
                  <a:pt x="3137533" y="1793055"/>
                  <a:pt x="3141492" y="1797424"/>
                </a:cubicBezTo>
                <a:cubicBezTo>
                  <a:pt x="3145452" y="1801793"/>
                  <a:pt x="3149752" y="1806708"/>
                  <a:pt x="3154394" y="1812169"/>
                </a:cubicBezTo>
                <a:lnTo>
                  <a:pt x="3164634" y="1823227"/>
                </a:lnTo>
                <a:cubicBezTo>
                  <a:pt x="3169548" y="1819132"/>
                  <a:pt x="3173712" y="1815446"/>
                  <a:pt x="3177126" y="1812169"/>
                </a:cubicBezTo>
                <a:cubicBezTo>
                  <a:pt x="3180538" y="1808892"/>
                  <a:pt x="3183200" y="1805752"/>
                  <a:pt x="3185112" y="1802749"/>
                </a:cubicBezTo>
                <a:cubicBezTo>
                  <a:pt x="3188389" y="1797834"/>
                  <a:pt x="3190027" y="1792646"/>
                  <a:pt x="3190027" y="1787185"/>
                </a:cubicBezTo>
                <a:cubicBezTo>
                  <a:pt x="3190027" y="1779813"/>
                  <a:pt x="3187364" y="1774079"/>
                  <a:pt x="3182040" y="1769983"/>
                </a:cubicBezTo>
                <a:cubicBezTo>
                  <a:pt x="3176716" y="1765887"/>
                  <a:pt x="3170231" y="1763839"/>
                  <a:pt x="3162585" y="1763839"/>
                </a:cubicBezTo>
                <a:close/>
                <a:moveTo>
                  <a:pt x="4031008" y="1744589"/>
                </a:moveTo>
                <a:cubicBezTo>
                  <a:pt x="4022544" y="1744589"/>
                  <a:pt x="4015786" y="1747251"/>
                  <a:pt x="4010734" y="1752576"/>
                </a:cubicBezTo>
                <a:cubicBezTo>
                  <a:pt x="4005682" y="1757900"/>
                  <a:pt x="4003157" y="1763839"/>
                  <a:pt x="4003157" y="1770392"/>
                </a:cubicBezTo>
                <a:cubicBezTo>
                  <a:pt x="4003157" y="1777492"/>
                  <a:pt x="4005751" y="1782816"/>
                  <a:pt x="4010939" y="1786366"/>
                </a:cubicBezTo>
                <a:cubicBezTo>
                  <a:pt x="4016127" y="1789915"/>
                  <a:pt x="4024318" y="1791690"/>
                  <a:pt x="4035514" y="1791690"/>
                </a:cubicBezTo>
                <a:cubicBezTo>
                  <a:pt x="4047254" y="1791690"/>
                  <a:pt x="4059815" y="1789233"/>
                  <a:pt x="4073194" y="1784318"/>
                </a:cubicBezTo>
                <a:cubicBezTo>
                  <a:pt x="4068006" y="1770938"/>
                  <a:pt x="4061999" y="1760972"/>
                  <a:pt x="4055173" y="1754419"/>
                </a:cubicBezTo>
                <a:cubicBezTo>
                  <a:pt x="4048346" y="1747866"/>
                  <a:pt x="4040292" y="1744589"/>
                  <a:pt x="4031008" y="1744589"/>
                </a:cubicBezTo>
                <a:close/>
                <a:moveTo>
                  <a:pt x="573433" y="1744589"/>
                </a:moveTo>
                <a:cubicBezTo>
                  <a:pt x="564969" y="1744589"/>
                  <a:pt x="558211" y="1747251"/>
                  <a:pt x="553159" y="1752576"/>
                </a:cubicBezTo>
                <a:cubicBezTo>
                  <a:pt x="548108" y="1757900"/>
                  <a:pt x="545582" y="1763839"/>
                  <a:pt x="545582" y="1770392"/>
                </a:cubicBezTo>
                <a:cubicBezTo>
                  <a:pt x="545582" y="1777492"/>
                  <a:pt x="548176" y="1782816"/>
                  <a:pt x="553364" y="1786366"/>
                </a:cubicBezTo>
                <a:cubicBezTo>
                  <a:pt x="558552" y="1789915"/>
                  <a:pt x="566744" y="1791690"/>
                  <a:pt x="577939" y="1791690"/>
                </a:cubicBezTo>
                <a:cubicBezTo>
                  <a:pt x="589680" y="1791690"/>
                  <a:pt x="602240" y="1789233"/>
                  <a:pt x="615620" y="1784318"/>
                </a:cubicBezTo>
                <a:cubicBezTo>
                  <a:pt x="610432" y="1770938"/>
                  <a:pt x="604424" y="1760972"/>
                  <a:pt x="597598" y="1754419"/>
                </a:cubicBezTo>
                <a:cubicBezTo>
                  <a:pt x="590772" y="1747866"/>
                  <a:pt x="582717" y="1744589"/>
                  <a:pt x="573433" y="1744589"/>
                </a:cubicBezTo>
                <a:close/>
                <a:moveTo>
                  <a:pt x="6588718" y="1740903"/>
                </a:moveTo>
                <a:cubicBezTo>
                  <a:pt x="6600186" y="1740903"/>
                  <a:pt x="6611040" y="1746023"/>
                  <a:pt x="6621280" y="1756262"/>
                </a:cubicBezTo>
                <a:cubicBezTo>
                  <a:pt x="6631518" y="1766501"/>
                  <a:pt x="6639915" y="1780768"/>
                  <a:pt x="6646468" y="1799062"/>
                </a:cubicBezTo>
                <a:cubicBezTo>
                  <a:pt x="6649744" y="1808073"/>
                  <a:pt x="6652202" y="1816947"/>
                  <a:pt x="6653841" y="1825685"/>
                </a:cubicBezTo>
                <a:cubicBezTo>
                  <a:pt x="6655478" y="1834423"/>
                  <a:pt x="6656298" y="1843160"/>
                  <a:pt x="6656298" y="1851898"/>
                </a:cubicBezTo>
                <a:cubicBezTo>
                  <a:pt x="6656298" y="1865277"/>
                  <a:pt x="6654250" y="1878384"/>
                  <a:pt x="6650154" y="1891217"/>
                </a:cubicBezTo>
                <a:cubicBezTo>
                  <a:pt x="6646058" y="1904050"/>
                  <a:pt x="6640324" y="1915723"/>
                  <a:pt x="6632952" y="1926236"/>
                </a:cubicBezTo>
                <a:cubicBezTo>
                  <a:pt x="6625580" y="1936748"/>
                  <a:pt x="6616842" y="1945554"/>
                  <a:pt x="6606740" y="1952653"/>
                </a:cubicBezTo>
                <a:cubicBezTo>
                  <a:pt x="6591722" y="1963029"/>
                  <a:pt x="6575202" y="1968217"/>
                  <a:pt x="6557181" y="1968217"/>
                </a:cubicBezTo>
                <a:cubicBezTo>
                  <a:pt x="6553086" y="1968217"/>
                  <a:pt x="6547420" y="1966715"/>
                  <a:pt x="6540184" y="1963712"/>
                </a:cubicBezTo>
                <a:cubicBezTo>
                  <a:pt x="6532948" y="1960708"/>
                  <a:pt x="6525370" y="1956817"/>
                  <a:pt x="6517452" y="1952039"/>
                </a:cubicBezTo>
                <a:cubicBezTo>
                  <a:pt x="6509534" y="1947260"/>
                  <a:pt x="6502434" y="1942277"/>
                  <a:pt x="6496154" y="1937089"/>
                </a:cubicBezTo>
                <a:lnTo>
                  <a:pt x="6502708" y="1921116"/>
                </a:lnTo>
                <a:cubicBezTo>
                  <a:pt x="6510079" y="1923300"/>
                  <a:pt x="6517656" y="1924939"/>
                  <a:pt x="6525438" y="1926031"/>
                </a:cubicBezTo>
                <a:cubicBezTo>
                  <a:pt x="6533220" y="1927123"/>
                  <a:pt x="6541207" y="1927669"/>
                  <a:pt x="6549399" y="1927669"/>
                </a:cubicBezTo>
                <a:cubicBezTo>
                  <a:pt x="6570424" y="1927669"/>
                  <a:pt x="6588650" y="1922140"/>
                  <a:pt x="6604077" y="1911081"/>
                </a:cubicBezTo>
                <a:cubicBezTo>
                  <a:pt x="6619504" y="1900023"/>
                  <a:pt x="6630495" y="1884527"/>
                  <a:pt x="6637048" y="1864595"/>
                </a:cubicBezTo>
                <a:lnTo>
                  <a:pt x="6636638" y="1861728"/>
                </a:lnTo>
                <a:cubicBezTo>
                  <a:pt x="6628720" y="1869646"/>
                  <a:pt x="6620050" y="1875858"/>
                  <a:pt x="6610630" y="1880363"/>
                </a:cubicBezTo>
                <a:cubicBezTo>
                  <a:pt x="6601210" y="1884869"/>
                  <a:pt x="6591722" y="1887121"/>
                  <a:pt x="6582165" y="1887121"/>
                </a:cubicBezTo>
                <a:cubicBezTo>
                  <a:pt x="6565509" y="1887121"/>
                  <a:pt x="6552608" y="1882206"/>
                  <a:pt x="6543460" y="1872376"/>
                </a:cubicBezTo>
                <a:cubicBezTo>
                  <a:pt x="6534312" y="1862547"/>
                  <a:pt x="6529739" y="1849031"/>
                  <a:pt x="6529740" y="1831829"/>
                </a:cubicBezTo>
                <a:cubicBezTo>
                  <a:pt x="6529739" y="1817084"/>
                  <a:pt x="6532538" y="1802544"/>
                  <a:pt x="6538136" y="1788209"/>
                </a:cubicBezTo>
                <a:cubicBezTo>
                  <a:pt x="6543733" y="1773874"/>
                  <a:pt x="6551174" y="1762474"/>
                  <a:pt x="6560458" y="1754009"/>
                </a:cubicBezTo>
                <a:cubicBezTo>
                  <a:pt x="6569468" y="1745272"/>
                  <a:pt x="6578888" y="1740903"/>
                  <a:pt x="6588718" y="1740903"/>
                </a:cubicBezTo>
                <a:close/>
                <a:moveTo>
                  <a:pt x="4236044" y="1740903"/>
                </a:moveTo>
                <a:cubicBezTo>
                  <a:pt x="4247511" y="1740903"/>
                  <a:pt x="4258364" y="1746023"/>
                  <a:pt x="4268604" y="1756262"/>
                </a:cubicBezTo>
                <a:cubicBezTo>
                  <a:pt x="4278844" y="1766501"/>
                  <a:pt x="4287240" y="1780768"/>
                  <a:pt x="4293794" y="1799062"/>
                </a:cubicBezTo>
                <a:cubicBezTo>
                  <a:pt x="4297070" y="1808073"/>
                  <a:pt x="4299527" y="1816947"/>
                  <a:pt x="4301166" y="1825685"/>
                </a:cubicBezTo>
                <a:cubicBezTo>
                  <a:pt x="4302804" y="1834423"/>
                  <a:pt x="4303623" y="1843160"/>
                  <a:pt x="4303623" y="1851898"/>
                </a:cubicBezTo>
                <a:cubicBezTo>
                  <a:pt x="4303623" y="1865277"/>
                  <a:pt x="4301575" y="1878384"/>
                  <a:pt x="4297480" y="1891217"/>
                </a:cubicBezTo>
                <a:cubicBezTo>
                  <a:pt x="4293384" y="1904050"/>
                  <a:pt x="4287650" y="1915723"/>
                  <a:pt x="4280278" y="1926236"/>
                </a:cubicBezTo>
                <a:cubicBezTo>
                  <a:pt x="4272904" y="1936748"/>
                  <a:pt x="4264167" y="1945554"/>
                  <a:pt x="4254064" y="1952653"/>
                </a:cubicBezTo>
                <a:cubicBezTo>
                  <a:pt x="4239046" y="1963029"/>
                  <a:pt x="4222528" y="1968217"/>
                  <a:pt x="4204506" y="1968217"/>
                </a:cubicBezTo>
                <a:cubicBezTo>
                  <a:pt x="4200410" y="1968217"/>
                  <a:pt x="4194744" y="1966715"/>
                  <a:pt x="4187509" y="1963712"/>
                </a:cubicBezTo>
                <a:cubicBezTo>
                  <a:pt x="4180272" y="1960708"/>
                  <a:pt x="4172696" y="1956817"/>
                  <a:pt x="4164778" y="1952039"/>
                </a:cubicBezTo>
                <a:cubicBezTo>
                  <a:pt x="4156859" y="1947260"/>
                  <a:pt x="4149760" y="1942277"/>
                  <a:pt x="4143480" y="1937089"/>
                </a:cubicBezTo>
                <a:lnTo>
                  <a:pt x="4150032" y="1921116"/>
                </a:lnTo>
                <a:cubicBezTo>
                  <a:pt x="4157405" y="1923300"/>
                  <a:pt x="4164982" y="1924939"/>
                  <a:pt x="4172764" y="1926031"/>
                </a:cubicBezTo>
                <a:cubicBezTo>
                  <a:pt x="4180546" y="1927123"/>
                  <a:pt x="4188532" y="1927669"/>
                  <a:pt x="4196724" y="1927669"/>
                </a:cubicBezTo>
                <a:cubicBezTo>
                  <a:pt x="4217749" y="1927669"/>
                  <a:pt x="4235975" y="1922140"/>
                  <a:pt x="4251402" y="1911081"/>
                </a:cubicBezTo>
                <a:cubicBezTo>
                  <a:pt x="4266830" y="1900023"/>
                  <a:pt x="4277820" y="1884527"/>
                  <a:pt x="4284373" y="1864595"/>
                </a:cubicBezTo>
                <a:lnTo>
                  <a:pt x="4283964" y="1861728"/>
                </a:lnTo>
                <a:cubicBezTo>
                  <a:pt x="4276045" y="1869646"/>
                  <a:pt x="4267376" y="1875858"/>
                  <a:pt x="4257956" y="1880363"/>
                </a:cubicBezTo>
                <a:cubicBezTo>
                  <a:pt x="4248536" y="1884869"/>
                  <a:pt x="4239046" y="1887121"/>
                  <a:pt x="4229490" y="1887121"/>
                </a:cubicBezTo>
                <a:cubicBezTo>
                  <a:pt x="4212834" y="1887121"/>
                  <a:pt x="4199932" y="1882206"/>
                  <a:pt x="4190786" y="1872376"/>
                </a:cubicBezTo>
                <a:cubicBezTo>
                  <a:pt x="4181638" y="1862547"/>
                  <a:pt x="4177064" y="1849031"/>
                  <a:pt x="4177064" y="1831829"/>
                </a:cubicBezTo>
                <a:cubicBezTo>
                  <a:pt x="4177064" y="1817084"/>
                  <a:pt x="4179863" y="1802544"/>
                  <a:pt x="4185461" y="1788209"/>
                </a:cubicBezTo>
                <a:cubicBezTo>
                  <a:pt x="4191058" y="1773874"/>
                  <a:pt x="4198499" y="1762474"/>
                  <a:pt x="4207782" y="1754009"/>
                </a:cubicBezTo>
                <a:cubicBezTo>
                  <a:pt x="4216793" y="1745272"/>
                  <a:pt x="4226213" y="1740903"/>
                  <a:pt x="4236044" y="1740903"/>
                </a:cubicBezTo>
                <a:close/>
                <a:moveTo>
                  <a:pt x="3655533" y="1734759"/>
                </a:moveTo>
                <a:cubicBezTo>
                  <a:pt x="3662086" y="1734759"/>
                  <a:pt x="3668366" y="1737149"/>
                  <a:pt x="3674373" y="1741927"/>
                </a:cubicBezTo>
                <a:cubicBezTo>
                  <a:pt x="3680380" y="1746705"/>
                  <a:pt x="3687206" y="1754555"/>
                  <a:pt x="3694852" y="1765477"/>
                </a:cubicBezTo>
                <a:cubicBezTo>
                  <a:pt x="3703590" y="1778038"/>
                  <a:pt x="3711781" y="1788618"/>
                  <a:pt x="3719426" y="1797219"/>
                </a:cubicBezTo>
                <a:cubicBezTo>
                  <a:pt x="3727072" y="1805821"/>
                  <a:pt x="3734854" y="1812988"/>
                  <a:pt x="3742772" y="1818722"/>
                </a:cubicBezTo>
                <a:lnTo>
                  <a:pt x="3725160" y="1865414"/>
                </a:lnTo>
                <a:cubicBezTo>
                  <a:pt x="3712873" y="1865414"/>
                  <a:pt x="3700449" y="1865755"/>
                  <a:pt x="3687889" y="1866438"/>
                </a:cubicBezTo>
                <a:cubicBezTo>
                  <a:pt x="3675329" y="1867120"/>
                  <a:pt x="3663451" y="1868212"/>
                  <a:pt x="3652256" y="1869714"/>
                </a:cubicBezTo>
                <a:cubicBezTo>
                  <a:pt x="3641061" y="1871216"/>
                  <a:pt x="3630890" y="1872854"/>
                  <a:pt x="3621743" y="1874629"/>
                </a:cubicBezTo>
                <a:cubicBezTo>
                  <a:pt x="3612595" y="1876404"/>
                  <a:pt x="3605155" y="1878247"/>
                  <a:pt x="3599421" y="1880158"/>
                </a:cubicBezTo>
                <a:cubicBezTo>
                  <a:pt x="3601060" y="1888077"/>
                  <a:pt x="3602629" y="1895927"/>
                  <a:pt x="3604131" y="1903709"/>
                </a:cubicBezTo>
                <a:cubicBezTo>
                  <a:pt x="3605633" y="1911491"/>
                  <a:pt x="3607203" y="1919205"/>
                  <a:pt x="3608841" y="1926850"/>
                </a:cubicBezTo>
                <a:cubicBezTo>
                  <a:pt x="3611298" y="1939137"/>
                  <a:pt x="3613688" y="1951220"/>
                  <a:pt x="3616009" y="1963097"/>
                </a:cubicBezTo>
                <a:cubicBezTo>
                  <a:pt x="3618329" y="1974975"/>
                  <a:pt x="3620446" y="1986648"/>
                  <a:pt x="3622357" y="1998116"/>
                </a:cubicBezTo>
                <a:cubicBezTo>
                  <a:pt x="3616350" y="2002485"/>
                  <a:pt x="3610342" y="2006376"/>
                  <a:pt x="3604336" y="2009789"/>
                </a:cubicBezTo>
                <a:cubicBezTo>
                  <a:pt x="3598329" y="2013202"/>
                  <a:pt x="3592048" y="2016001"/>
                  <a:pt x="3585496" y="2018185"/>
                </a:cubicBezTo>
                <a:cubicBezTo>
                  <a:pt x="3585496" y="2006717"/>
                  <a:pt x="3585154" y="1994498"/>
                  <a:pt x="3584472" y="1981528"/>
                </a:cubicBezTo>
                <a:cubicBezTo>
                  <a:pt x="3583789" y="1968558"/>
                  <a:pt x="3582628" y="1954974"/>
                  <a:pt x="3580990" y="1940775"/>
                </a:cubicBezTo>
                <a:cubicBezTo>
                  <a:pt x="3579625" y="1927123"/>
                  <a:pt x="3578600" y="1915723"/>
                  <a:pt x="3577918" y="1906576"/>
                </a:cubicBezTo>
                <a:cubicBezTo>
                  <a:pt x="3577236" y="1897429"/>
                  <a:pt x="3576894" y="1890671"/>
                  <a:pt x="3576894" y="1886302"/>
                </a:cubicBezTo>
                <a:cubicBezTo>
                  <a:pt x="3576894" y="1882206"/>
                  <a:pt x="3578259" y="1876336"/>
                  <a:pt x="3580990" y="1868690"/>
                </a:cubicBezTo>
                <a:cubicBezTo>
                  <a:pt x="3583720" y="1861045"/>
                  <a:pt x="3587543" y="1852034"/>
                  <a:pt x="3592458" y="1841658"/>
                </a:cubicBezTo>
                <a:cubicBezTo>
                  <a:pt x="3595188" y="1840020"/>
                  <a:pt x="3599421" y="1838450"/>
                  <a:pt x="3605155" y="1836948"/>
                </a:cubicBezTo>
                <a:cubicBezTo>
                  <a:pt x="3610889" y="1835446"/>
                  <a:pt x="3617647" y="1834013"/>
                  <a:pt x="3625429" y="1832648"/>
                </a:cubicBezTo>
                <a:cubicBezTo>
                  <a:pt x="3633211" y="1831282"/>
                  <a:pt x="3641334" y="1830122"/>
                  <a:pt x="3649798" y="1829166"/>
                </a:cubicBezTo>
                <a:cubicBezTo>
                  <a:pt x="3658263" y="1828211"/>
                  <a:pt x="3666591" y="1827391"/>
                  <a:pt x="3674783" y="1826709"/>
                </a:cubicBezTo>
                <a:cubicBezTo>
                  <a:pt x="3682974" y="1826026"/>
                  <a:pt x="3690074" y="1825685"/>
                  <a:pt x="3696081" y="1825685"/>
                </a:cubicBezTo>
                <a:lnTo>
                  <a:pt x="3687889" y="1815855"/>
                </a:lnTo>
                <a:cubicBezTo>
                  <a:pt x="3679970" y="1805479"/>
                  <a:pt x="3672940" y="1796605"/>
                  <a:pt x="3666796" y="1789233"/>
                </a:cubicBezTo>
                <a:cubicBezTo>
                  <a:pt x="3660652" y="1781860"/>
                  <a:pt x="3654304" y="1778174"/>
                  <a:pt x="3647751" y="1778174"/>
                </a:cubicBezTo>
                <a:cubicBezTo>
                  <a:pt x="3641470" y="1778174"/>
                  <a:pt x="3635327" y="1780495"/>
                  <a:pt x="3629320" y="1785137"/>
                </a:cubicBezTo>
                <a:cubicBezTo>
                  <a:pt x="3623313" y="1789779"/>
                  <a:pt x="3617032" y="1797015"/>
                  <a:pt x="3610480" y="1806844"/>
                </a:cubicBezTo>
                <a:lnTo>
                  <a:pt x="3594916" y="1799062"/>
                </a:lnTo>
                <a:cubicBezTo>
                  <a:pt x="3602561" y="1779403"/>
                  <a:pt x="3611776" y="1763771"/>
                  <a:pt x="3622562" y="1752166"/>
                </a:cubicBezTo>
                <a:cubicBezTo>
                  <a:pt x="3633347" y="1740562"/>
                  <a:pt x="3644337" y="1734759"/>
                  <a:pt x="3655533" y="1734759"/>
                </a:cubicBezTo>
                <a:close/>
                <a:moveTo>
                  <a:pt x="6261564" y="1729025"/>
                </a:moveTo>
                <a:cubicBezTo>
                  <a:pt x="6267844" y="1729025"/>
                  <a:pt x="6274874" y="1730868"/>
                  <a:pt x="6282656" y="1734555"/>
                </a:cubicBezTo>
                <a:cubicBezTo>
                  <a:pt x="6290438" y="1738241"/>
                  <a:pt x="6298288" y="1743156"/>
                  <a:pt x="6306207" y="1749299"/>
                </a:cubicBezTo>
                <a:cubicBezTo>
                  <a:pt x="6314126" y="1755443"/>
                  <a:pt x="6321088" y="1762064"/>
                  <a:pt x="6327096" y="1769164"/>
                </a:cubicBezTo>
                <a:cubicBezTo>
                  <a:pt x="6336106" y="1780086"/>
                  <a:pt x="6340611" y="1789233"/>
                  <a:pt x="6340611" y="1796605"/>
                </a:cubicBezTo>
                <a:cubicBezTo>
                  <a:pt x="6340611" y="1814080"/>
                  <a:pt x="6335082" y="1829508"/>
                  <a:pt x="6324024" y="1842887"/>
                </a:cubicBezTo>
                <a:cubicBezTo>
                  <a:pt x="6312964" y="1856267"/>
                  <a:pt x="6296240" y="1867052"/>
                  <a:pt x="6273850" y="1875243"/>
                </a:cubicBezTo>
                <a:cubicBezTo>
                  <a:pt x="6252006" y="1883162"/>
                  <a:pt x="6228797" y="1887121"/>
                  <a:pt x="6204223" y="1887121"/>
                </a:cubicBezTo>
                <a:cubicBezTo>
                  <a:pt x="6191936" y="1887121"/>
                  <a:pt x="6179102" y="1886302"/>
                  <a:pt x="6165723" y="1884664"/>
                </a:cubicBezTo>
                <a:cubicBezTo>
                  <a:pt x="6152344" y="1883025"/>
                  <a:pt x="6139374" y="1880568"/>
                  <a:pt x="6126813" y="1877291"/>
                </a:cubicBezTo>
                <a:cubicBezTo>
                  <a:pt x="6114253" y="1874015"/>
                  <a:pt x="6103058" y="1869919"/>
                  <a:pt x="6093228" y="1865004"/>
                </a:cubicBezTo>
                <a:cubicBezTo>
                  <a:pt x="6092136" y="1866096"/>
                  <a:pt x="6090975" y="1867257"/>
                  <a:pt x="6089746" y="1868486"/>
                </a:cubicBezTo>
                <a:cubicBezTo>
                  <a:pt x="6088518" y="1869714"/>
                  <a:pt x="6087084" y="1871011"/>
                  <a:pt x="6085446" y="1872376"/>
                </a:cubicBezTo>
                <a:cubicBezTo>
                  <a:pt x="6080258" y="1876472"/>
                  <a:pt x="6073636" y="1879544"/>
                  <a:pt x="6065582" y="1881592"/>
                </a:cubicBezTo>
                <a:lnTo>
                  <a:pt x="6047858" y="1883685"/>
                </a:lnTo>
                <a:lnTo>
                  <a:pt x="6046879" y="1884664"/>
                </a:lnTo>
                <a:lnTo>
                  <a:pt x="6041766" y="1884405"/>
                </a:lnTo>
                <a:lnTo>
                  <a:pt x="6039574" y="1884664"/>
                </a:lnTo>
                <a:lnTo>
                  <a:pt x="6039184" y="1884274"/>
                </a:lnTo>
                <a:lnTo>
                  <a:pt x="6014523" y="1883025"/>
                </a:lnTo>
                <a:cubicBezTo>
                  <a:pt x="6004146" y="1881933"/>
                  <a:pt x="5994795" y="1880295"/>
                  <a:pt x="5986467" y="1878111"/>
                </a:cubicBezTo>
                <a:cubicBezTo>
                  <a:pt x="5978138" y="1875926"/>
                  <a:pt x="5971790" y="1873196"/>
                  <a:pt x="5967422" y="1869919"/>
                </a:cubicBezTo>
                <a:cubicBezTo>
                  <a:pt x="5962507" y="1866096"/>
                  <a:pt x="5958616" y="1860772"/>
                  <a:pt x="5955748" y="1853946"/>
                </a:cubicBezTo>
                <a:cubicBezTo>
                  <a:pt x="5952882" y="1847119"/>
                  <a:pt x="5950356" y="1840293"/>
                  <a:pt x="5948172" y="1833467"/>
                </a:cubicBezTo>
                <a:cubicBezTo>
                  <a:pt x="5943256" y="1834832"/>
                  <a:pt x="5938546" y="1836607"/>
                  <a:pt x="5934041" y="1838791"/>
                </a:cubicBezTo>
                <a:cubicBezTo>
                  <a:pt x="5929536" y="1840976"/>
                  <a:pt x="5924758" y="1843638"/>
                  <a:pt x="5919706" y="1846778"/>
                </a:cubicBezTo>
                <a:cubicBezTo>
                  <a:pt x="5914655" y="1849918"/>
                  <a:pt x="5908580" y="1853809"/>
                  <a:pt x="5901480" y="1858451"/>
                </a:cubicBezTo>
                <a:cubicBezTo>
                  <a:pt x="5891377" y="1864458"/>
                  <a:pt x="5881820" y="1869236"/>
                  <a:pt x="5872810" y="1872786"/>
                </a:cubicBezTo>
                <a:cubicBezTo>
                  <a:pt x="5863800" y="1876336"/>
                  <a:pt x="5854447" y="1878998"/>
                  <a:pt x="5844754" y="1880773"/>
                </a:cubicBezTo>
                <a:cubicBezTo>
                  <a:pt x="5835060" y="1882548"/>
                  <a:pt x="5824412" y="1883640"/>
                  <a:pt x="5812807" y="1884049"/>
                </a:cubicBezTo>
                <a:lnTo>
                  <a:pt x="5774415" y="1884640"/>
                </a:lnTo>
                <a:lnTo>
                  <a:pt x="5774388" y="1884664"/>
                </a:lnTo>
                <a:lnTo>
                  <a:pt x="5772874" y="1884664"/>
                </a:lnTo>
                <a:lnTo>
                  <a:pt x="5692492" y="1884664"/>
                </a:lnTo>
                <a:lnTo>
                  <a:pt x="5687148" y="1884664"/>
                </a:lnTo>
                <a:lnTo>
                  <a:pt x="5686512" y="1884028"/>
                </a:lnTo>
                <a:lnTo>
                  <a:pt x="5675648" y="1882872"/>
                </a:lnTo>
                <a:cubicBezTo>
                  <a:pt x="5670153" y="1881677"/>
                  <a:pt x="5664778" y="1879885"/>
                  <a:pt x="5659521" y="1877496"/>
                </a:cubicBezTo>
                <a:cubicBezTo>
                  <a:pt x="5649008" y="1872718"/>
                  <a:pt x="5638291" y="1865004"/>
                  <a:pt x="5627370" y="1854355"/>
                </a:cubicBezTo>
                <a:cubicBezTo>
                  <a:pt x="5612624" y="1864458"/>
                  <a:pt x="5592488" y="1872445"/>
                  <a:pt x="5566957" y="1878315"/>
                </a:cubicBezTo>
                <a:cubicBezTo>
                  <a:pt x="5541426" y="1884186"/>
                  <a:pt x="5513235" y="1887121"/>
                  <a:pt x="5482380" y="1887121"/>
                </a:cubicBezTo>
                <a:cubicBezTo>
                  <a:pt x="5449341" y="1887121"/>
                  <a:pt x="5424424" y="1880295"/>
                  <a:pt x="5407632" y="1866642"/>
                </a:cubicBezTo>
                <a:cubicBezTo>
                  <a:pt x="5390840" y="1852990"/>
                  <a:pt x="5382444" y="1832648"/>
                  <a:pt x="5382444" y="1805616"/>
                </a:cubicBezTo>
                <a:cubicBezTo>
                  <a:pt x="5382444" y="1791963"/>
                  <a:pt x="5384764" y="1776946"/>
                  <a:pt x="5389406" y="1760563"/>
                </a:cubicBezTo>
                <a:lnTo>
                  <a:pt x="5406609" y="1760563"/>
                </a:lnTo>
                <a:cubicBezTo>
                  <a:pt x="5406336" y="1761655"/>
                  <a:pt x="5406063" y="1764590"/>
                  <a:pt x="5405790" y="1769368"/>
                </a:cubicBezTo>
                <a:cubicBezTo>
                  <a:pt x="5405516" y="1774147"/>
                  <a:pt x="5405380" y="1778038"/>
                  <a:pt x="5405380" y="1781041"/>
                </a:cubicBezTo>
                <a:cubicBezTo>
                  <a:pt x="5405380" y="1796878"/>
                  <a:pt x="5408451" y="1809097"/>
                  <a:pt x="5414596" y="1817698"/>
                </a:cubicBezTo>
                <a:cubicBezTo>
                  <a:pt x="5420738" y="1826299"/>
                  <a:pt x="5430364" y="1832921"/>
                  <a:pt x="5443470" y="1837563"/>
                </a:cubicBezTo>
                <a:cubicBezTo>
                  <a:pt x="5450023" y="1839474"/>
                  <a:pt x="5457600" y="1841044"/>
                  <a:pt x="5466202" y="1842273"/>
                </a:cubicBezTo>
                <a:cubicBezTo>
                  <a:pt x="5474802" y="1843501"/>
                  <a:pt x="5484564" y="1844116"/>
                  <a:pt x="5495486" y="1844116"/>
                </a:cubicBezTo>
                <a:cubicBezTo>
                  <a:pt x="5508866" y="1844116"/>
                  <a:pt x="5521836" y="1843570"/>
                  <a:pt x="5534396" y="1842478"/>
                </a:cubicBezTo>
                <a:cubicBezTo>
                  <a:pt x="5546956" y="1841385"/>
                  <a:pt x="5558560" y="1839952"/>
                  <a:pt x="5569210" y="1838177"/>
                </a:cubicBezTo>
                <a:cubicBezTo>
                  <a:pt x="5579858" y="1836402"/>
                  <a:pt x="5589006" y="1834218"/>
                  <a:pt x="5596651" y="1831624"/>
                </a:cubicBezTo>
                <a:cubicBezTo>
                  <a:pt x="5604296" y="1829030"/>
                  <a:pt x="5610030" y="1826368"/>
                  <a:pt x="5613854" y="1823637"/>
                </a:cubicBezTo>
                <a:cubicBezTo>
                  <a:pt x="5617130" y="1820907"/>
                  <a:pt x="5619861" y="1817835"/>
                  <a:pt x="5622045" y="1814422"/>
                </a:cubicBezTo>
                <a:cubicBezTo>
                  <a:pt x="5624229" y="1811009"/>
                  <a:pt x="5627096" y="1805752"/>
                  <a:pt x="5630646" y="1798653"/>
                </a:cubicBezTo>
                <a:cubicBezTo>
                  <a:pt x="5633650" y="1792373"/>
                  <a:pt x="5636585" y="1788345"/>
                  <a:pt x="5639452" y="1786571"/>
                </a:cubicBezTo>
                <a:cubicBezTo>
                  <a:pt x="5642319" y="1784796"/>
                  <a:pt x="5645664" y="1783908"/>
                  <a:pt x="5649486" y="1783908"/>
                </a:cubicBezTo>
                <a:cubicBezTo>
                  <a:pt x="5655221" y="1783908"/>
                  <a:pt x="5659999" y="1785547"/>
                  <a:pt x="5663822" y="1788823"/>
                </a:cubicBezTo>
                <a:cubicBezTo>
                  <a:pt x="5660818" y="1796742"/>
                  <a:pt x="5657814" y="1804046"/>
                  <a:pt x="5654811" y="1810735"/>
                </a:cubicBezTo>
                <a:cubicBezTo>
                  <a:pt x="5651807" y="1817425"/>
                  <a:pt x="5648668" y="1823501"/>
                  <a:pt x="5645390" y="1828962"/>
                </a:cubicBezTo>
                <a:cubicBezTo>
                  <a:pt x="5653310" y="1833330"/>
                  <a:pt x="5660818" y="1836607"/>
                  <a:pt x="5667918" y="1838791"/>
                </a:cubicBezTo>
                <a:cubicBezTo>
                  <a:pt x="5675017" y="1840976"/>
                  <a:pt x="5683208" y="1842068"/>
                  <a:pt x="5692492" y="1842068"/>
                </a:cubicBezTo>
                <a:lnTo>
                  <a:pt x="5772874" y="1842068"/>
                </a:lnTo>
                <a:cubicBezTo>
                  <a:pt x="5794718" y="1842068"/>
                  <a:pt x="5813421" y="1841385"/>
                  <a:pt x="5828986" y="1840020"/>
                </a:cubicBezTo>
                <a:cubicBezTo>
                  <a:pt x="5844549" y="1838655"/>
                  <a:pt x="5859158" y="1835515"/>
                  <a:pt x="5872810" y="1830600"/>
                </a:cubicBezTo>
                <a:cubicBezTo>
                  <a:pt x="5883732" y="1827050"/>
                  <a:pt x="5893083" y="1824115"/>
                  <a:pt x="5900866" y="1821794"/>
                </a:cubicBezTo>
                <a:cubicBezTo>
                  <a:pt x="5908648" y="1819473"/>
                  <a:pt x="5914859" y="1817766"/>
                  <a:pt x="5919502" y="1816674"/>
                </a:cubicBezTo>
                <a:cubicBezTo>
                  <a:pt x="5915406" y="1814490"/>
                  <a:pt x="5911242" y="1812101"/>
                  <a:pt x="5907010" y="1809507"/>
                </a:cubicBezTo>
                <a:cubicBezTo>
                  <a:pt x="5902776" y="1806913"/>
                  <a:pt x="5898612" y="1804114"/>
                  <a:pt x="5894518" y="1801110"/>
                </a:cubicBezTo>
                <a:cubicBezTo>
                  <a:pt x="5884961" y="1794557"/>
                  <a:pt x="5877042" y="1789984"/>
                  <a:pt x="5870762" y="1787390"/>
                </a:cubicBezTo>
                <a:cubicBezTo>
                  <a:pt x="5864482" y="1784796"/>
                  <a:pt x="5858202" y="1783499"/>
                  <a:pt x="5851922" y="1783499"/>
                </a:cubicBezTo>
                <a:cubicBezTo>
                  <a:pt x="5843730" y="1783499"/>
                  <a:pt x="5836222" y="1784591"/>
                  <a:pt x="5829395" y="1786775"/>
                </a:cubicBezTo>
                <a:cubicBezTo>
                  <a:pt x="5822568" y="1788960"/>
                  <a:pt x="5814377" y="1793192"/>
                  <a:pt x="5804820" y="1799472"/>
                </a:cubicBezTo>
                <a:cubicBezTo>
                  <a:pt x="5802362" y="1797015"/>
                  <a:pt x="5800383" y="1793738"/>
                  <a:pt x="5798882" y="1789642"/>
                </a:cubicBezTo>
                <a:cubicBezTo>
                  <a:pt x="5797380" y="1785547"/>
                  <a:pt x="5796629" y="1781587"/>
                  <a:pt x="5796629" y="1777765"/>
                </a:cubicBezTo>
                <a:cubicBezTo>
                  <a:pt x="5796629" y="1766297"/>
                  <a:pt x="5801680" y="1757013"/>
                  <a:pt x="5811784" y="1749914"/>
                </a:cubicBezTo>
                <a:cubicBezTo>
                  <a:pt x="5821886" y="1742814"/>
                  <a:pt x="5834720" y="1739265"/>
                  <a:pt x="5850284" y="1739265"/>
                </a:cubicBezTo>
                <a:cubicBezTo>
                  <a:pt x="5859020" y="1739265"/>
                  <a:pt x="5867554" y="1740835"/>
                  <a:pt x="5875882" y="1743975"/>
                </a:cubicBezTo>
                <a:cubicBezTo>
                  <a:pt x="5884210" y="1747115"/>
                  <a:pt x="5893698" y="1752235"/>
                  <a:pt x="5904347" y="1759334"/>
                </a:cubicBezTo>
                <a:cubicBezTo>
                  <a:pt x="5917180" y="1768344"/>
                  <a:pt x="5928716" y="1775375"/>
                  <a:pt x="5938956" y="1780427"/>
                </a:cubicBezTo>
                <a:cubicBezTo>
                  <a:pt x="5949196" y="1785478"/>
                  <a:pt x="5960732" y="1789642"/>
                  <a:pt x="5973566" y="1792919"/>
                </a:cubicBezTo>
                <a:cubicBezTo>
                  <a:pt x="5980118" y="1794284"/>
                  <a:pt x="5987491" y="1795376"/>
                  <a:pt x="5995682" y="1796196"/>
                </a:cubicBezTo>
                <a:cubicBezTo>
                  <a:pt x="6003874" y="1797015"/>
                  <a:pt x="6013021" y="1797424"/>
                  <a:pt x="6023124" y="1797424"/>
                </a:cubicBezTo>
                <a:lnTo>
                  <a:pt x="6005512" y="1830600"/>
                </a:lnTo>
                <a:cubicBezTo>
                  <a:pt x="6003328" y="1830327"/>
                  <a:pt x="6000734" y="1830122"/>
                  <a:pt x="5997730" y="1829985"/>
                </a:cubicBezTo>
                <a:cubicBezTo>
                  <a:pt x="5994727" y="1829849"/>
                  <a:pt x="5991655" y="1829644"/>
                  <a:pt x="5988514" y="1829371"/>
                </a:cubicBezTo>
                <a:cubicBezTo>
                  <a:pt x="5985374" y="1829098"/>
                  <a:pt x="5982576" y="1828962"/>
                  <a:pt x="5980118" y="1828962"/>
                </a:cubicBezTo>
                <a:cubicBezTo>
                  <a:pt x="5982848" y="1832238"/>
                  <a:pt x="5985920" y="1834696"/>
                  <a:pt x="5989334" y="1836334"/>
                </a:cubicBezTo>
                <a:cubicBezTo>
                  <a:pt x="5992747" y="1837972"/>
                  <a:pt x="5996638" y="1839201"/>
                  <a:pt x="6001007" y="1840020"/>
                </a:cubicBezTo>
                <a:cubicBezTo>
                  <a:pt x="6007014" y="1840566"/>
                  <a:pt x="6013908" y="1840976"/>
                  <a:pt x="6021690" y="1841249"/>
                </a:cubicBezTo>
                <a:lnTo>
                  <a:pt x="6041403" y="1841890"/>
                </a:lnTo>
                <a:lnTo>
                  <a:pt x="6062714" y="1839815"/>
                </a:lnTo>
                <a:cubicBezTo>
                  <a:pt x="6068584" y="1838313"/>
                  <a:pt x="6073704" y="1835378"/>
                  <a:pt x="6078074" y="1831009"/>
                </a:cubicBezTo>
                <a:cubicBezTo>
                  <a:pt x="6082442" y="1826641"/>
                  <a:pt x="6087084" y="1820087"/>
                  <a:pt x="6092000" y="1811350"/>
                </a:cubicBezTo>
                <a:cubicBezTo>
                  <a:pt x="6093092" y="1809438"/>
                  <a:pt x="6094183" y="1807527"/>
                  <a:pt x="6095276" y="1805616"/>
                </a:cubicBezTo>
                <a:cubicBezTo>
                  <a:pt x="6096368" y="1803704"/>
                  <a:pt x="6097460" y="1801657"/>
                  <a:pt x="6098552" y="1799472"/>
                </a:cubicBezTo>
                <a:cubicBezTo>
                  <a:pt x="6102375" y="1792919"/>
                  <a:pt x="6107973" y="1789642"/>
                  <a:pt x="6115345" y="1789642"/>
                </a:cubicBezTo>
                <a:cubicBezTo>
                  <a:pt x="6119168" y="1789642"/>
                  <a:pt x="6123128" y="1791008"/>
                  <a:pt x="6127223" y="1793738"/>
                </a:cubicBezTo>
                <a:cubicBezTo>
                  <a:pt x="6124492" y="1800564"/>
                  <a:pt x="6121898" y="1806981"/>
                  <a:pt x="6119441" y="1812988"/>
                </a:cubicBezTo>
                <a:cubicBezTo>
                  <a:pt x="6116983" y="1818995"/>
                  <a:pt x="6114662" y="1824593"/>
                  <a:pt x="6112478" y="1829781"/>
                </a:cubicBezTo>
                <a:cubicBezTo>
                  <a:pt x="6115481" y="1830873"/>
                  <a:pt x="6118485" y="1831965"/>
                  <a:pt x="6121489" y="1833057"/>
                </a:cubicBezTo>
                <a:cubicBezTo>
                  <a:pt x="6124492" y="1834149"/>
                  <a:pt x="6127496" y="1835242"/>
                  <a:pt x="6130500" y="1836334"/>
                </a:cubicBezTo>
                <a:cubicBezTo>
                  <a:pt x="6157804" y="1800018"/>
                  <a:pt x="6182378" y="1773123"/>
                  <a:pt x="6204223" y="1755648"/>
                </a:cubicBezTo>
                <a:cubicBezTo>
                  <a:pt x="6225520" y="1737899"/>
                  <a:pt x="6244634" y="1729025"/>
                  <a:pt x="6261564" y="1729025"/>
                </a:cubicBezTo>
                <a:close/>
                <a:moveTo>
                  <a:pt x="3161356" y="1722063"/>
                </a:moveTo>
                <a:cubicBezTo>
                  <a:pt x="3173371" y="1722063"/>
                  <a:pt x="3184361" y="1724588"/>
                  <a:pt x="3194328" y="1729640"/>
                </a:cubicBezTo>
                <a:cubicBezTo>
                  <a:pt x="3204294" y="1734691"/>
                  <a:pt x="3212212" y="1741449"/>
                  <a:pt x="3218083" y="1749914"/>
                </a:cubicBezTo>
                <a:cubicBezTo>
                  <a:pt x="3223953" y="1758378"/>
                  <a:pt x="3226889" y="1767798"/>
                  <a:pt x="3226889" y="1778174"/>
                </a:cubicBezTo>
                <a:cubicBezTo>
                  <a:pt x="3226889" y="1788823"/>
                  <a:pt x="3223953" y="1798994"/>
                  <a:pt x="3218083" y="1808688"/>
                </a:cubicBezTo>
                <a:cubicBezTo>
                  <a:pt x="3212212" y="1818381"/>
                  <a:pt x="3203133" y="1827869"/>
                  <a:pt x="3190846" y="1837153"/>
                </a:cubicBezTo>
                <a:cubicBezTo>
                  <a:pt x="3197672" y="1839064"/>
                  <a:pt x="3205522" y="1840361"/>
                  <a:pt x="3214397" y="1841044"/>
                </a:cubicBezTo>
                <a:lnTo>
                  <a:pt x="3240917" y="1841889"/>
                </a:lnTo>
                <a:lnTo>
                  <a:pt x="3263388" y="1839508"/>
                </a:lnTo>
                <a:cubicBezTo>
                  <a:pt x="3270215" y="1837802"/>
                  <a:pt x="3275812" y="1835242"/>
                  <a:pt x="3280181" y="1831829"/>
                </a:cubicBezTo>
                <a:cubicBezTo>
                  <a:pt x="3283458" y="1829371"/>
                  <a:pt x="3286598" y="1825344"/>
                  <a:pt x="3289601" y="1819746"/>
                </a:cubicBezTo>
                <a:cubicBezTo>
                  <a:pt x="3292605" y="1814149"/>
                  <a:pt x="3296564" y="1806708"/>
                  <a:pt x="3301479" y="1797424"/>
                </a:cubicBezTo>
                <a:cubicBezTo>
                  <a:pt x="3304756" y="1790871"/>
                  <a:pt x="3307896" y="1786707"/>
                  <a:pt x="3310899" y="1784932"/>
                </a:cubicBezTo>
                <a:cubicBezTo>
                  <a:pt x="3313902" y="1783157"/>
                  <a:pt x="3317316" y="1782270"/>
                  <a:pt x="3321138" y="1782270"/>
                </a:cubicBezTo>
                <a:cubicBezTo>
                  <a:pt x="3326326" y="1782270"/>
                  <a:pt x="3331105" y="1783908"/>
                  <a:pt x="3335474" y="1787185"/>
                </a:cubicBezTo>
                <a:cubicBezTo>
                  <a:pt x="3332470" y="1794011"/>
                  <a:pt x="3329330" y="1801042"/>
                  <a:pt x="3326054" y="1808278"/>
                </a:cubicBezTo>
                <a:cubicBezTo>
                  <a:pt x="3322777" y="1815514"/>
                  <a:pt x="3319500" y="1822681"/>
                  <a:pt x="3316224" y="1829781"/>
                </a:cubicBezTo>
                <a:cubicBezTo>
                  <a:pt x="3323869" y="1834149"/>
                  <a:pt x="3331378" y="1837290"/>
                  <a:pt x="3338750" y="1839201"/>
                </a:cubicBezTo>
                <a:cubicBezTo>
                  <a:pt x="3346123" y="1841112"/>
                  <a:pt x="3354041" y="1842068"/>
                  <a:pt x="3362506" y="1842068"/>
                </a:cubicBezTo>
                <a:lnTo>
                  <a:pt x="3362777" y="1842339"/>
                </a:lnTo>
                <a:lnTo>
                  <a:pt x="3363049" y="1842068"/>
                </a:lnTo>
                <a:cubicBezTo>
                  <a:pt x="3376428" y="1842068"/>
                  <a:pt x="3389808" y="1840839"/>
                  <a:pt x="3403187" y="1838382"/>
                </a:cubicBezTo>
                <a:cubicBezTo>
                  <a:pt x="3416566" y="1835924"/>
                  <a:pt x="3427488" y="1832784"/>
                  <a:pt x="3435953" y="1828962"/>
                </a:cubicBezTo>
                <a:cubicBezTo>
                  <a:pt x="3433496" y="1822681"/>
                  <a:pt x="3430424" y="1815719"/>
                  <a:pt x="3426738" y="1808073"/>
                </a:cubicBezTo>
                <a:cubicBezTo>
                  <a:pt x="3423051" y="1800428"/>
                  <a:pt x="3419843" y="1793738"/>
                  <a:pt x="3417112" y="1788004"/>
                </a:cubicBezTo>
                <a:cubicBezTo>
                  <a:pt x="3414382" y="1781997"/>
                  <a:pt x="3412197" y="1776877"/>
                  <a:pt x="3410560" y="1772645"/>
                </a:cubicBezTo>
                <a:cubicBezTo>
                  <a:pt x="3408920" y="1768413"/>
                  <a:pt x="3408102" y="1764658"/>
                  <a:pt x="3408102" y="1761382"/>
                </a:cubicBezTo>
                <a:cubicBezTo>
                  <a:pt x="3408102" y="1754828"/>
                  <a:pt x="3411378" y="1747866"/>
                  <a:pt x="3417932" y="1740493"/>
                </a:cubicBezTo>
                <a:cubicBezTo>
                  <a:pt x="3424484" y="1733121"/>
                  <a:pt x="3432403" y="1726977"/>
                  <a:pt x="3441687" y="1722063"/>
                </a:cubicBezTo>
                <a:cubicBezTo>
                  <a:pt x="3443326" y="1729162"/>
                  <a:pt x="3445168" y="1737558"/>
                  <a:pt x="3447216" y="1747251"/>
                </a:cubicBezTo>
                <a:cubicBezTo>
                  <a:pt x="3449264" y="1756945"/>
                  <a:pt x="3451380" y="1767525"/>
                  <a:pt x="3453564" y="1778993"/>
                </a:cubicBezTo>
                <a:cubicBezTo>
                  <a:pt x="3455202" y="1787731"/>
                  <a:pt x="3456431" y="1795103"/>
                  <a:pt x="3457251" y="1801110"/>
                </a:cubicBezTo>
                <a:cubicBezTo>
                  <a:pt x="3458070" y="1807118"/>
                  <a:pt x="3458479" y="1811759"/>
                  <a:pt x="3458480" y="1815036"/>
                </a:cubicBezTo>
                <a:cubicBezTo>
                  <a:pt x="3458479" y="1820770"/>
                  <a:pt x="3456978" y="1827938"/>
                  <a:pt x="3453974" y="1836539"/>
                </a:cubicBezTo>
                <a:cubicBezTo>
                  <a:pt x="3450971" y="1845140"/>
                  <a:pt x="3447285" y="1853673"/>
                  <a:pt x="3442916" y="1862137"/>
                </a:cubicBezTo>
                <a:cubicBezTo>
                  <a:pt x="3418068" y="1877155"/>
                  <a:pt x="3391446" y="1884664"/>
                  <a:pt x="3363049" y="1884664"/>
                </a:cubicBezTo>
                <a:lnTo>
                  <a:pt x="3362777" y="1884392"/>
                </a:lnTo>
                <a:lnTo>
                  <a:pt x="3362506" y="1884664"/>
                </a:lnTo>
                <a:cubicBezTo>
                  <a:pt x="3340116" y="1884664"/>
                  <a:pt x="3319773" y="1875653"/>
                  <a:pt x="3301479" y="1857632"/>
                </a:cubicBezTo>
                <a:cubicBezTo>
                  <a:pt x="3299840" y="1860089"/>
                  <a:pt x="3298339" y="1862274"/>
                  <a:pt x="3296974" y="1864185"/>
                </a:cubicBezTo>
                <a:cubicBezTo>
                  <a:pt x="3295608" y="1866096"/>
                  <a:pt x="3294243" y="1868008"/>
                  <a:pt x="3292878" y="1869919"/>
                </a:cubicBezTo>
                <a:cubicBezTo>
                  <a:pt x="3289601" y="1873742"/>
                  <a:pt x="3283116" y="1877155"/>
                  <a:pt x="3273423" y="1880158"/>
                </a:cubicBezTo>
                <a:cubicBezTo>
                  <a:pt x="3268576" y="1881660"/>
                  <a:pt x="3263303" y="1882786"/>
                  <a:pt x="3257603" y="1883537"/>
                </a:cubicBezTo>
                <a:lnTo>
                  <a:pt x="3248671" y="1884085"/>
                </a:lnTo>
                <a:lnTo>
                  <a:pt x="3246548" y="1884664"/>
                </a:lnTo>
                <a:lnTo>
                  <a:pt x="3243092" y="1884427"/>
                </a:lnTo>
                <a:lnTo>
                  <a:pt x="3239224" y="1884664"/>
                </a:lnTo>
                <a:lnTo>
                  <a:pt x="3238684" y="1884124"/>
                </a:lnTo>
                <a:lnTo>
                  <a:pt x="3210710" y="1882206"/>
                </a:lnTo>
                <a:cubicBezTo>
                  <a:pt x="3200198" y="1880568"/>
                  <a:pt x="3190642" y="1877837"/>
                  <a:pt x="3182040" y="1874015"/>
                </a:cubicBezTo>
                <a:cubicBezTo>
                  <a:pt x="3173440" y="1870192"/>
                  <a:pt x="3165180" y="1865277"/>
                  <a:pt x="3157261" y="1859270"/>
                </a:cubicBezTo>
                <a:cubicBezTo>
                  <a:pt x="3141970" y="1869100"/>
                  <a:pt x="3130638" y="1878861"/>
                  <a:pt x="3123266" y="1888555"/>
                </a:cubicBezTo>
                <a:cubicBezTo>
                  <a:pt x="3115894" y="1898248"/>
                  <a:pt x="3112208" y="1908556"/>
                  <a:pt x="3112208" y="1919478"/>
                </a:cubicBezTo>
                <a:cubicBezTo>
                  <a:pt x="3112208" y="1934768"/>
                  <a:pt x="3119034" y="1946373"/>
                  <a:pt x="3132686" y="1954292"/>
                </a:cubicBezTo>
                <a:cubicBezTo>
                  <a:pt x="3146339" y="1962210"/>
                  <a:pt x="3166954" y="1966169"/>
                  <a:pt x="3194532" y="1966169"/>
                </a:cubicBezTo>
                <a:cubicBezTo>
                  <a:pt x="3202178" y="1966169"/>
                  <a:pt x="3209823" y="1965760"/>
                  <a:pt x="3217468" y="1964940"/>
                </a:cubicBezTo>
                <a:cubicBezTo>
                  <a:pt x="3225114" y="1964121"/>
                  <a:pt x="3233510" y="1962824"/>
                  <a:pt x="3242658" y="1961049"/>
                </a:cubicBezTo>
                <a:cubicBezTo>
                  <a:pt x="3251804" y="1959275"/>
                  <a:pt x="3262249" y="1957022"/>
                  <a:pt x="3273990" y="1954292"/>
                </a:cubicBezTo>
                <a:lnTo>
                  <a:pt x="3279314" y="1970675"/>
                </a:lnTo>
                <a:cubicBezTo>
                  <a:pt x="3263750" y="1979958"/>
                  <a:pt x="3250780" y="1987399"/>
                  <a:pt x="3240405" y="1992996"/>
                </a:cubicBezTo>
                <a:cubicBezTo>
                  <a:pt x="3230028" y="1998594"/>
                  <a:pt x="3221223" y="2002553"/>
                  <a:pt x="3213987" y="2004874"/>
                </a:cubicBezTo>
                <a:cubicBezTo>
                  <a:pt x="3206751" y="2007195"/>
                  <a:pt x="3200130" y="2008355"/>
                  <a:pt x="3194122" y="2008355"/>
                </a:cubicBezTo>
                <a:cubicBezTo>
                  <a:pt x="3173917" y="2008355"/>
                  <a:pt x="3156032" y="2004737"/>
                  <a:pt x="3140468" y="1997502"/>
                </a:cubicBezTo>
                <a:cubicBezTo>
                  <a:pt x="3124904" y="1990266"/>
                  <a:pt x="3113027" y="1980231"/>
                  <a:pt x="3104835" y="1967398"/>
                </a:cubicBezTo>
                <a:cubicBezTo>
                  <a:pt x="3096917" y="1954838"/>
                  <a:pt x="3092958" y="1940775"/>
                  <a:pt x="3092958" y="1925212"/>
                </a:cubicBezTo>
                <a:cubicBezTo>
                  <a:pt x="3092958" y="1914017"/>
                  <a:pt x="3094528" y="1903845"/>
                  <a:pt x="3097668" y="1894698"/>
                </a:cubicBezTo>
                <a:cubicBezTo>
                  <a:pt x="3100808" y="1885551"/>
                  <a:pt x="3105860" y="1876609"/>
                  <a:pt x="3112822" y="1867871"/>
                </a:cubicBezTo>
                <a:cubicBezTo>
                  <a:pt x="3119785" y="1859134"/>
                  <a:pt x="3128727" y="1850259"/>
                  <a:pt x="3139650" y="1841249"/>
                </a:cubicBezTo>
                <a:cubicBezTo>
                  <a:pt x="3138830" y="1840157"/>
                  <a:pt x="3137670" y="1838655"/>
                  <a:pt x="3136168" y="1836743"/>
                </a:cubicBezTo>
                <a:cubicBezTo>
                  <a:pt x="3134666" y="1834832"/>
                  <a:pt x="3133232" y="1832921"/>
                  <a:pt x="3131868" y="1831009"/>
                </a:cubicBezTo>
                <a:cubicBezTo>
                  <a:pt x="3128044" y="1825821"/>
                  <a:pt x="3124017" y="1820634"/>
                  <a:pt x="3119785" y="1815446"/>
                </a:cubicBezTo>
                <a:cubicBezTo>
                  <a:pt x="3115552" y="1810258"/>
                  <a:pt x="3111525" y="1805616"/>
                  <a:pt x="3107702" y="1801520"/>
                </a:cubicBezTo>
                <a:cubicBezTo>
                  <a:pt x="3105245" y="1799062"/>
                  <a:pt x="3102856" y="1796742"/>
                  <a:pt x="3100535" y="1794557"/>
                </a:cubicBezTo>
                <a:cubicBezTo>
                  <a:pt x="3098214" y="1792373"/>
                  <a:pt x="3095961" y="1790325"/>
                  <a:pt x="3093777" y="1788414"/>
                </a:cubicBezTo>
                <a:lnTo>
                  <a:pt x="3086404" y="1793329"/>
                </a:lnTo>
                <a:cubicBezTo>
                  <a:pt x="3080124" y="1786229"/>
                  <a:pt x="3076984" y="1778311"/>
                  <a:pt x="3076984" y="1769573"/>
                </a:cubicBezTo>
                <a:cubicBezTo>
                  <a:pt x="3076984" y="1763293"/>
                  <a:pt x="3078964" y="1757627"/>
                  <a:pt x="3082923" y="1752576"/>
                </a:cubicBezTo>
                <a:cubicBezTo>
                  <a:pt x="3086882" y="1747524"/>
                  <a:pt x="3092343" y="1743087"/>
                  <a:pt x="3099306" y="1739265"/>
                </a:cubicBezTo>
                <a:cubicBezTo>
                  <a:pt x="3106269" y="1735442"/>
                  <a:pt x="3114119" y="1732029"/>
                  <a:pt x="3122856" y="1729025"/>
                </a:cubicBezTo>
                <a:cubicBezTo>
                  <a:pt x="3135963" y="1724383"/>
                  <a:pt x="3148796" y="1722063"/>
                  <a:pt x="3161356" y="1722063"/>
                </a:cubicBezTo>
                <a:close/>
                <a:moveTo>
                  <a:pt x="2016880" y="1710594"/>
                </a:moveTo>
                <a:cubicBezTo>
                  <a:pt x="2020703" y="1728616"/>
                  <a:pt x="2023775" y="1743770"/>
                  <a:pt x="2026096" y="1756057"/>
                </a:cubicBezTo>
                <a:cubicBezTo>
                  <a:pt x="2028416" y="1768344"/>
                  <a:pt x="2030191" y="1778243"/>
                  <a:pt x="2031420" y="1785751"/>
                </a:cubicBezTo>
                <a:cubicBezTo>
                  <a:pt x="2032649" y="1793260"/>
                  <a:pt x="2033263" y="1799199"/>
                  <a:pt x="2033264" y="1803568"/>
                </a:cubicBezTo>
                <a:cubicBezTo>
                  <a:pt x="2033263" y="1809302"/>
                  <a:pt x="2031762" y="1816469"/>
                  <a:pt x="2028758" y="1825071"/>
                </a:cubicBezTo>
                <a:cubicBezTo>
                  <a:pt x="2025754" y="1833672"/>
                  <a:pt x="2022068" y="1842068"/>
                  <a:pt x="2017700" y="1850259"/>
                </a:cubicBezTo>
                <a:cubicBezTo>
                  <a:pt x="2005686" y="1857905"/>
                  <a:pt x="1991487" y="1864458"/>
                  <a:pt x="1975104" y="1869919"/>
                </a:cubicBezTo>
                <a:cubicBezTo>
                  <a:pt x="1958721" y="1875380"/>
                  <a:pt x="1940972" y="1879612"/>
                  <a:pt x="1921859" y="1882616"/>
                </a:cubicBezTo>
                <a:cubicBezTo>
                  <a:pt x="1902746" y="1885619"/>
                  <a:pt x="1883086" y="1887121"/>
                  <a:pt x="1862880" y="1887121"/>
                </a:cubicBezTo>
                <a:cubicBezTo>
                  <a:pt x="1830114" y="1887121"/>
                  <a:pt x="1805267" y="1880158"/>
                  <a:pt x="1788338" y="1866233"/>
                </a:cubicBezTo>
                <a:cubicBezTo>
                  <a:pt x="1771408" y="1852307"/>
                  <a:pt x="1762944" y="1832102"/>
                  <a:pt x="1762944" y="1805616"/>
                </a:cubicBezTo>
                <a:cubicBezTo>
                  <a:pt x="1762944" y="1791963"/>
                  <a:pt x="1765265" y="1776946"/>
                  <a:pt x="1769907" y="1760563"/>
                </a:cubicBezTo>
                <a:lnTo>
                  <a:pt x="1787109" y="1760563"/>
                </a:lnTo>
                <a:cubicBezTo>
                  <a:pt x="1786836" y="1761655"/>
                  <a:pt x="1786563" y="1764590"/>
                  <a:pt x="1786290" y="1769368"/>
                </a:cubicBezTo>
                <a:cubicBezTo>
                  <a:pt x="1786017" y="1774147"/>
                  <a:pt x="1785880" y="1778038"/>
                  <a:pt x="1785880" y="1781041"/>
                </a:cubicBezTo>
                <a:cubicBezTo>
                  <a:pt x="1785880" y="1796878"/>
                  <a:pt x="1788952" y="1809097"/>
                  <a:pt x="1795096" y="1817698"/>
                </a:cubicBezTo>
                <a:cubicBezTo>
                  <a:pt x="1801239" y="1826299"/>
                  <a:pt x="1810864" y="1832921"/>
                  <a:pt x="1823971" y="1837563"/>
                </a:cubicBezTo>
                <a:cubicBezTo>
                  <a:pt x="1830524" y="1839474"/>
                  <a:pt x="1838101" y="1841044"/>
                  <a:pt x="1846702" y="1842273"/>
                </a:cubicBezTo>
                <a:cubicBezTo>
                  <a:pt x="1855303" y="1843501"/>
                  <a:pt x="1865065" y="1844116"/>
                  <a:pt x="1875987" y="1844116"/>
                </a:cubicBezTo>
                <a:cubicBezTo>
                  <a:pt x="1900288" y="1844116"/>
                  <a:pt x="1924112" y="1841795"/>
                  <a:pt x="1947458" y="1837153"/>
                </a:cubicBezTo>
                <a:cubicBezTo>
                  <a:pt x="1970803" y="1832511"/>
                  <a:pt x="1991896" y="1825958"/>
                  <a:pt x="2010737" y="1817493"/>
                </a:cubicBezTo>
                <a:cubicBezTo>
                  <a:pt x="2008552" y="1811213"/>
                  <a:pt x="2005617" y="1804251"/>
                  <a:pt x="2001931" y="1796605"/>
                </a:cubicBezTo>
                <a:cubicBezTo>
                  <a:pt x="1998244" y="1788960"/>
                  <a:pt x="1995036" y="1782133"/>
                  <a:pt x="1992306" y="1776126"/>
                </a:cubicBezTo>
                <a:cubicBezTo>
                  <a:pt x="1989576" y="1770119"/>
                  <a:pt x="1987323" y="1764931"/>
                  <a:pt x="1985548" y="1760563"/>
                </a:cubicBezTo>
                <a:cubicBezTo>
                  <a:pt x="1983773" y="1756194"/>
                  <a:pt x="1982886" y="1752507"/>
                  <a:pt x="1982886" y="1749504"/>
                </a:cubicBezTo>
                <a:cubicBezTo>
                  <a:pt x="1982886" y="1743224"/>
                  <a:pt x="1986162" y="1736398"/>
                  <a:pt x="1992716" y="1729025"/>
                </a:cubicBezTo>
                <a:cubicBezTo>
                  <a:pt x="1999268" y="1721653"/>
                  <a:pt x="2007324" y="1715509"/>
                  <a:pt x="2016880" y="1710594"/>
                </a:cubicBezTo>
                <a:close/>
                <a:moveTo>
                  <a:pt x="4039200" y="1699945"/>
                </a:moveTo>
                <a:cubicBezTo>
                  <a:pt x="4051214" y="1699945"/>
                  <a:pt x="4062546" y="1705816"/>
                  <a:pt x="4073194" y="1717557"/>
                </a:cubicBezTo>
                <a:cubicBezTo>
                  <a:pt x="4083844" y="1729298"/>
                  <a:pt x="4092172" y="1744589"/>
                  <a:pt x="4098178" y="1763429"/>
                </a:cubicBezTo>
                <a:cubicBezTo>
                  <a:pt x="4101182" y="1772167"/>
                  <a:pt x="4103366" y="1781110"/>
                  <a:pt x="4104732" y="1790257"/>
                </a:cubicBezTo>
                <a:cubicBezTo>
                  <a:pt x="4106097" y="1799404"/>
                  <a:pt x="4106780" y="1808892"/>
                  <a:pt x="4106780" y="1818722"/>
                </a:cubicBezTo>
                <a:cubicBezTo>
                  <a:pt x="4106780" y="1821726"/>
                  <a:pt x="4106575" y="1825890"/>
                  <a:pt x="4106165" y="1831214"/>
                </a:cubicBezTo>
                <a:cubicBezTo>
                  <a:pt x="4105756" y="1836539"/>
                  <a:pt x="4104663" y="1841863"/>
                  <a:pt x="4102888" y="1847188"/>
                </a:cubicBezTo>
                <a:cubicBezTo>
                  <a:pt x="4101114" y="1852512"/>
                  <a:pt x="4097632" y="1856949"/>
                  <a:pt x="4092444" y="1860499"/>
                </a:cubicBezTo>
                <a:cubicBezTo>
                  <a:pt x="4086438" y="1864048"/>
                  <a:pt x="4076812" y="1867735"/>
                  <a:pt x="4063570" y="1871557"/>
                </a:cubicBezTo>
                <a:cubicBezTo>
                  <a:pt x="4050326" y="1875380"/>
                  <a:pt x="4034422" y="1878520"/>
                  <a:pt x="4015854" y="1880978"/>
                </a:cubicBezTo>
                <a:cubicBezTo>
                  <a:pt x="4006570" y="1882206"/>
                  <a:pt x="3996774" y="1883128"/>
                  <a:pt x="3986467" y="1883742"/>
                </a:cubicBezTo>
                <a:lnTo>
                  <a:pt x="3954272" y="1884656"/>
                </a:lnTo>
                <a:lnTo>
                  <a:pt x="3954265" y="1884664"/>
                </a:lnTo>
                <a:lnTo>
                  <a:pt x="3954008" y="1884664"/>
                </a:lnTo>
                <a:lnTo>
                  <a:pt x="3928052" y="1884664"/>
                </a:lnTo>
                <a:cubicBezTo>
                  <a:pt x="3923410" y="1901866"/>
                  <a:pt x="3916038" y="1916952"/>
                  <a:pt x="3905936" y="1929922"/>
                </a:cubicBezTo>
                <a:cubicBezTo>
                  <a:pt x="3895832" y="1942892"/>
                  <a:pt x="3884228" y="1952653"/>
                  <a:pt x="3871122" y="1959206"/>
                </a:cubicBezTo>
                <a:cubicBezTo>
                  <a:pt x="3858834" y="1965214"/>
                  <a:pt x="3846138" y="1968217"/>
                  <a:pt x="3833031" y="1968217"/>
                </a:cubicBezTo>
                <a:cubicBezTo>
                  <a:pt x="3828935" y="1968217"/>
                  <a:pt x="3823270" y="1966715"/>
                  <a:pt x="3816034" y="1963712"/>
                </a:cubicBezTo>
                <a:cubicBezTo>
                  <a:pt x="3808798" y="1960708"/>
                  <a:pt x="3801221" y="1956817"/>
                  <a:pt x="3793302" y="1952039"/>
                </a:cubicBezTo>
                <a:cubicBezTo>
                  <a:pt x="3785384" y="1947260"/>
                  <a:pt x="3778284" y="1942277"/>
                  <a:pt x="3772004" y="1937089"/>
                </a:cubicBezTo>
                <a:lnTo>
                  <a:pt x="3778558" y="1921116"/>
                </a:lnTo>
                <a:cubicBezTo>
                  <a:pt x="3785930" y="1923300"/>
                  <a:pt x="3793507" y="1924939"/>
                  <a:pt x="3801289" y="1926031"/>
                </a:cubicBezTo>
                <a:cubicBezTo>
                  <a:pt x="3809070" y="1927123"/>
                  <a:pt x="3817057" y="1927669"/>
                  <a:pt x="3825249" y="1927669"/>
                </a:cubicBezTo>
                <a:cubicBezTo>
                  <a:pt x="3842178" y="1927669"/>
                  <a:pt x="3857470" y="1923846"/>
                  <a:pt x="3871122" y="1916201"/>
                </a:cubicBezTo>
                <a:cubicBezTo>
                  <a:pt x="3884774" y="1908556"/>
                  <a:pt x="3895696" y="1897907"/>
                  <a:pt x="3903888" y="1884254"/>
                </a:cubicBezTo>
                <a:cubicBezTo>
                  <a:pt x="3891600" y="1883435"/>
                  <a:pt x="3880951" y="1882616"/>
                  <a:pt x="3871941" y="1881797"/>
                </a:cubicBezTo>
                <a:cubicBezTo>
                  <a:pt x="3862930" y="1880978"/>
                  <a:pt x="3855694" y="1879885"/>
                  <a:pt x="3850233" y="1878520"/>
                </a:cubicBezTo>
                <a:cubicBezTo>
                  <a:pt x="3834669" y="1874697"/>
                  <a:pt x="3823338" y="1868622"/>
                  <a:pt x="3816238" y="1860294"/>
                </a:cubicBezTo>
                <a:cubicBezTo>
                  <a:pt x="3809139" y="1851966"/>
                  <a:pt x="3805589" y="1840157"/>
                  <a:pt x="3805590" y="1824866"/>
                </a:cubicBezTo>
                <a:cubicBezTo>
                  <a:pt x="3805589" y="1810394"/>
                  <a:pt x="3808456" y="1795991"/>
                  <a:pt x="3814190" y="1781656"/>
                </a:cubicBezTo>
                <a:cubicBezTo>
                  <a:pt x="3819924" y="1767321"/>
                  <a:pt x="3827433" y="1755784"/>
                  <a:pt x="3836718" y="1747046"/>
                </a:cubicBezTo>
                <a:cubicBezTo>
                  <a:pt x="3846001" y="1738309"/>
                  <a:pt x="3855284" y="1733940"/>
                  <a:pt x="3864568" y="1733940"/>
                </a:cubicBezTo>
                <a:cubicBezTo>
                  <a:pt x="3875764" y="1733940"/>
                  <a:pt x="3886344" y="1738992"/>
                  <a:pt x="3896310" y="1749094"/>
                </a:cubicBezTo>
                <a:cubicBezTo>
                  <a:pt x="3906276" y="1759197"/>
                  <a:pt x="3914400" y="1772577"/>
                  <a:pt x="3920680" y="1789233"/>
                </a:cubicBezTo>
                <a:cubicBezTo>
                  <a:pt x="3923684" y="1797424"/>
                  <a:pt x="3926073" y="1805889"/>
                  <a:pt x="3927848" y="1814626"/>
                </a:cubicBezTo>
                <a:cubicBezTo>
                  <a:pt x="3929622" y="1823364"/>
                  <a:pt x="3930783" y="1832511"/>
                  <a:pt x="3931329" y="1842068"/>
                </a:cubicBezTo>
                <a:lnTo>
                  <a:pt x="3954008" y="1842068"/>
                </a:lnTo>
                <a:cubicBezTo>
                  <a:pt x="3983770" y="1842068"/>
                  <a:pt x="4008959" y="1840839"/>
                  <a:pt x="4029575" y="1838382"/>
                </a:cubicBezTo>
                <a:cubicBezTo>
                  <a:pt x="4050190" y="1835924"/>
                  <a:pt x="4068826" y="1831009"/>
                  <a:pt x="4085482" y="1823637"/>
                </a:cubicBezTo>
                <a:cubicBezTo>
                  <a:pt x="4084936" y="1820360"/>
                  <a:pt x="4084184" y="1817016"/>
                  <a:pt x="4083229" y="1813602"/>
                </a:cubicBezTo>
                <a:cubicBezTo>
                  <a:pt x="4082273" y="1810189"/>
                  <a:pt x="4081250" y="1806571"/>
                  <a:pt x="4080157" y="1802749"/>
                </a:cubicBezTo>
                <a:cubicBezTo>
                  <a:pt x="4072785" y="1808756"/>
                  <a:pt x="4064798" y="1813466"/>
                  <a:pt x="4056197" y="1816879"/>
                </a:cubicBezTo>
                <a:cubicBezTo>
                  <a:pt x="4047596" y="1820292"/>
                  <a:pt x="4038380" y="1821999"/>
                  <a:pt x="4028550" y="1821999"/>
                </a:cubicBezTo>
                <a:cubicBezTo>
                  <a:pt x="4014352" y="1821999"/>
                  <a:pt x="4003430" y="1817766"/>
                  <a:pt x="3995784" y="1809302"/>
                </a:cubicBezTo>
                <a:cubicBezTo>
                  <a:pt x="3988140" y="1800837"/>
                  <a:pt x="3984317" y="1790188"/>
                  <a:pt x="3984317" y="1777355"/>
                </a:cubicBezTo>
                <a:cubicBezTo>
                  <a:pt x="3984317" y="1763703"/>
                  <a:pt x="3986774" y="1751006"/>
                  <a:pt x="3991689" y="1739265"/>
                </a:cubicBezTo>
                <a:cubicBezTo>
                  <a:pt x="3996604" y="1727523"/>
                  <a:pt x="4003157" y="1718240"/>
                  <a:pt x="4011348" y="1711413"/>
                </a:cubicBezTo>
                <a:cubicBezTo>
                  <a:pt x="4015444" y="1707864"/>
                  <a:pt x="4019881" y="1705065"/>
                  <a:pt x="4024660" y="1703017"/>
                </a:cubicBezTo>
                <a:cubicBezTo>
                  <a:pt x="4029438" y="1700969"/>
                  <a:pt x="4034284" y="1699945"/>
                  <a:pt x="4039200" y="1699945"/>
                </a:cubicBezTo>
                <a:close/>
                <a:moveTo>
                  <a:pt x="581625" y="1699945"/>
                </a:moveTo>
                <a:cubicBezTo>
                  <a:pt x="593639" y="1699945"/>
                  <a:pt x="604971" y="1705816"/>
                  <a:pt x="615620" y="1717557"/>
                </a:cubicBezTo>
                <a:cubicBezTo>
                  <a:pt x="626268" y="1729298"/>
                  <a:pt x="634596" y="1744589"/>
                  <a:pt x="640604" y="1763429"/>
                </a:cubicBezTo>
                <a:cubicBezTo>
                  <a:pt x="643607" y="1772167"/>
                  <a:pt x="645791" y="1781110"/>
                  <a:pt x="647157" y="1790257"/>
                </a:cubicBezTo>
                <a:cubicBezTo>
                  <a:pt x="648522" y="1799404"/>
                  <a:pt x="649205" y="1808892"/>
                  <a:pt x="649205" y="1818722"/>
                </a:cubicBezTo>
                <a:cubicBezTo>
                  <a:pt x="649205" y="1821726"/>
                  <a:pt x="649000" y="1825890"/>
                  <a:pt x="648590" y="1831214"/>
                </a:cubicBezTo>
                <a:cubicBezTo>
                  <a:pt x="648181" y="1836539"/>
                  <a:pt x="647089" y="1841863"/>
                  <a:pt x="645314" y="1847188"/>
                </a:cubicBezTo>
                <a:cubicBezTo>
                  <a:pt x="643539" y="1852512"/>
                  <a:pt x="640058" y="1856949"/>
                  <a:pt x="634870" y="1860499"/>
                </a:cubicBezTo>
                <a:cubicBezTo>
                  <a:pt x="628862" y="1864048"/>
                  <a:pt x="619238" y="1867735"/>
                  <a:pt x="605994" y="1871557"/>
                </a:cubicBezTo>
                <a:cubicBezTo>
                  <a:pt x="592752" y="1875380"/>
                  <a:pt x="576846" y="1878520"/>
                  <a:pt x="558279" y="1880978"/>
                </a:cubicBezTo>
                <a:cubicBezTo>
                  <a:pt x="548995" y="1882206"/>
                  <a:pt x="539200" y="1883128"/>
                  <a:pt x="528892" y="1883742"/>
                </a:cubicBezTo>
                <a:lnTo>
                  <a:pt x="503531" y="1884462"/>
                </a:lnTo>
                <a:lnTo>
                  <a:pt x="503329" y="1884664"/>
                </a:lnTo>
                <a:lnTo>
                  <a:pt x="500852" y="1884538"/>
                </a:lnTo>
                <a:lnTo>
                  <a:pt x="496433" y="1884664"/>
                </a:lnTo>
                <a:lnTo>
                  <a:pt x="495198" y="1884252"/>
                </a:lnTo>
                <a:lnTo>
                  <a:pt x="470973" y="1883025"/>
                </a:lnTo>
                <a:cubicBezTo>
                  <a:pt x="460597" y="1881933"/>
                  <a:pt x="451245" y="1880295"/>
                  <a:pt x="442917" y="1878111"/>
                </a:cubicBezTo>
                <a:cubicBezTo>
                  <a:pt x="434589" y="1875926"/>
                  <a:pt x="428240" y="1873196"/>
                  <a:pt x="423872" y="1869919"/>
                </a:cubicBezTo>
                <a:cubicBezTo>
                  <a:pt x="418957" y="1866096"/>
                  <a:pt x="415066" y="1860772"/>
                  <a:pt x="412199" y="1853946"/>
                </a:cubicBezTo>
                <a:cubicBezTo>
                  <a:pt x="409332" y="1847119"/>
                  <a:pt x="406806" y="1840293"/>
                  <a:pt x="404622" y="1833467"/>
                </a:cubicBezTo>
                <a:cubicBezTo>
                  <a:pt x="399707" y="1834832"/>
                  <a:pt x="394997" y="1836607"/>
                  <a:pt x="390491" y="1838791"/>
                </a:cubicBezTo>
                <a:cubicBezTo>
                  <a:pt x="385986" y="1840976"/>
                  <a:pt x="381208" y="1843638"/>
                  <a:pt x="376156" y="1846778"/>
                </a:cubicBezTo>
                <a:cubicBezTo>
                  <a:pt x="371105" y="1849918"/>
                  <a:pt x="365029" y="1853809"/>
                  <a:pt x="357930" y="1858451"/>
                </a:cubicBezTo>
                <a:cubicBezTo>
                  <a:pt x="347827" y="1864458"/>
                  <a:pt x="338271" y="1869236"/>
                  <a:pt x="329260" y="1872786"/>
                </a:cubicBezTo>
                <a:cubicBezTo>
                  <a:pt x="320249" y="1876336"/>
                  <a:pt x="310897" y="1878998"/>
                  <a:pt x="301204" y="1880773"/>
                </a:cubicBezTo>
                <a:cubicBezTo>
                  <a:pt x="291511" y="1882548"/>
                  <a:pt x="280862" y="1883640"/>
                  <a:pt x="269257" y="1884049"/>
                </a:cubicBezTo>
                <a:lnTo>
                  <a:pt x="236018" y="1884561"/>
                </a:lnTo>
                <a:lnTo>
                  <a:pt x="235915" y="1884664"/>
                </a:lnTo>
                <a:lnTo>
                  <a:pt x="229324" y="1884664"/>
                </a:lnTo>
                <a:lnTo>
                  <a:pt x="214207" y="1884664"/>
                </a:lnTo>
                <a:cubicBezTo>
                  <a:pt x="211477" y="1904050"/>
                  <a:pt x="203763" y="1921799"/>
                  <a:pt x="191066" y="1937909"/>
                </a:cubicBezTo>
                <a:cubicBezTo>
                  <a:pt x="178370" y="1954018"/>
                  <a:pt x="161372" y="1966988"/>
                  <a:pt x="140074" y="1976818"/>
                </a:cubicBezTo>
                <a:cubicBezTo>
                  <a:pt x="119049" y="1986648"/>
                  <a:pt x="98025" y="1991563"/>
                  <a:pt x="77000" y="1991563"/>
                </a:cubicBezTo>
                <a:cubicBezTo>
                  <a:pt x="52152" y="1991563"/>
                  <a:pt x="33107" y="1984532"/>
                  <a:pt x="19864" y="1970470"/>
                </a:cubicBezTo>
                <a:cubicBezTo>
                  <a:pt x="6621" y="1956408"/>
                  <a:pt x="0" y="1936270"/>
                  <a:pt x="0" y="1910057"/>
                </a:cubicBezTo>
                <a:cubicBezTo>
                  <a:pt x="0" y="1905143"/>
                  <a:pt x="273" y="1899955"/>
                  <a:pt x="819" y="1894494"/>
                </a:cubicBezTo>
                <a:cubicBezTo>
                  <a:pt x="1365" y="1889033"/>
                  <a:pt x="2389" y="1882889"/>
                  <a:pt x="3891" y="1876063"/>
                </a:cubicBezTo>
                <a:cubicBezTo>
                  <a:pt x="5392" y="1869236"/>
                  <a:pt x="7236" y="1861454"/>
                  <a:pt x="9420" y="1852717"/>
                </a:cubicBezTo>
                <a:lnTo>
                  <a:pt x="26622" y="1856813"/>
                </a:lnTo>
                <a:cubicBezTo>
                  <a:pt x="23072" y="1869646"/>
                  <a:pt x="21298" y="1880158"/>
                  <a:pt x="21298" y="1888350"/>
                </a:cubicBezTo>
                <a:cubicBezTo>
                  <a:pt x="21298" y="1908009"/>
                  <a:pt x="26281" y="1922891"/>
                  <a:pt x="36247" y="1932994"/>
                </a:cubicBezTo>
                <a:cubicBezTo>
                  <a:pt x="46213" y="1943096"/>
                  <a:pt x="61026" y="1948148"/>
                  <a:pt x="80686" y="1948148"/>
                </a:cubicBezTo>
                <a:cubicBezTo>
                  <a:pt x="100619" y="1948148"/>
                  <a:pt x="119869" y="1944257"/>
                  <a:pt x="138436" y="1936475"/>
                </a:cubicBezTo>
                <a:cubicBezTo>
                  <a:pt x="157003" y="1928693"/>
                  <a:pt x="174206" y="1917430"/>
                  <a:pt x="190042" y="1902685"/>
                </a:cubicBezTo>
                <a:lnTo>
                  <a:pt x="188404" y="1884254"/>
                </a:lnTo>
                <a:cubicBezTo>
                  <a:pt x="178028" y="1883981"/>
                  <a:pt x="168130" y="1883435"/>
                  <a:pt x="158710" y="1882616"/>
                </a:cubicBezTo>
                <a:cubicBezTo>
                  <a:pt x="149290" y="1881797"/>
                  <a:pt x="140894" y="1880773"/>
                  <a:pt x="133521" y="1879544"/>
                </a:cubicBezTo>
                <a:cubicBezTo>
                  <a:pt x="126149" y="1878315"/>
                  <a:pt x="120005" y="1876882"/>
                  <a:pt x="115090" y="1875243"/>
                </a:cubicBezTo>
                <a:cubicBezTo>
                  <a:pt x="102530" y="1870602"/>
                  <a:pt x="93792" y="1864458"/>
                  <a:pt x="88878" y="1856813"/>
                </a:cubicBezTo>
                <a:cubicBezTo>
                  <a:pt x="83963" y="1849167"/>
                  <a:pt x="81505" y="1838518"/>
                  <a:pt x="81505" y="1824866"/>
                </a:cubicBezTo>
                <a:cubicBezTo>
                  <a:pt x="81505" y="1810394"/>
                  <a:pt x="84304" y="1795991"/>
                  <a:pt x="89901" y="1781656"/>
                </a:cubicBezTo>
                <a:cubicBezTo>
                  <a:pt x="95499" y="1767321"/>
                  <a:pt x="102940" y="1755784"/>
                  <a:pt x="112223" y="1747046"/>
                </a:cubicBezTo>
                <a:cubicBezTo>
                  <a:pt x="121234" y="1738309"/>
                  <a:pt x="130518" y="1733940"/>
                  <a:pt x="140074" y="1733940"/>
                </a:cubicBezTo>
                <a:cubicBezTo>
                  <a:pt x="151815" y="1733940"/>
                  <a:pt x="163079" y="1739333"/>
                  <a:pt x="173864" y="1750118"/>
                </a:cubicBezTo>
                <a:cubicBezTo>
                  <a:pt x="184650" y="1760904"/>
                  <a:pt x="193592" y="1775307"/>
                  <a:pt x="200691" y="1793329"/>
                </a:cubicBezTo>
                <a:cubicBezTo>
                  <a:pt x="203695" y="1800701"/>
                  <a:pt x="206289" y="1808483"/>
                  <a:pt x="208473" y="1816674"/>
                </a:cubicBezTo>
                <a:cubicBezTo>
                  <a:pt x="210658" y="1824866"/>
                  <a:pt x="212296" y="1833330"/>
                  <a:pt x="213388" y="1842068"/>
                </a:cubicBezTo>
                <a:lnTo>
                  <a:pt x="229324" y="1842068"/>
                </a:lnTo>
                <a:cubicBezTo>
                  <a:pt x="251168" y="1842068"/>
                  <a:pt x="269872" y="1841385"/>
                  <a:pt x="285435" y="1840020"/>
                </a:cubicBezTo>
                <a:cubicBezTo>
                  <a:pt x="300999" y="1838655"/>
                  <a:pt x="315607" y="1835515"/>
                  <a:pt x="329260" y="1830600"/>
                </a:cubicBezTo>
                <a:cubicBezTo>
                  <a:pt x="340182" y="1827050"/>
                  <a:pt x="349534" y="1824115"/>
                  <a:pt x="357316" y="1821794"/>
                </a:cubicBezTo>
                <a:cubicBezTo>
                  <a:pt x="365098" y="1819473"/>
                  <a:pt x="371310" y="1817766"/>
                  <a:pt x="375951" y="1816674"/>
                </a:cubicBezTo>
                <a:cubicBezTo>
                  <a:pt x="371856" y="1814490"/>
                  <a:pt x="367692" y="1812101"/>
                  <a:pt x="363459" y="1809507"/>
                </a:cubicBezTo>
                <a:cubicBezTo>
                  <a:pt x="359227" y="1806913"/>
                  <a:pt x="355063" y="1804114"/>
                  <a:pt x="350967" y="1801110"/>
                </a:cubicBezTo>
                <a:cubicBezTo>
                  <a:pt x="341411" y="1794557"/>
                  <a:pt x="333492" y="1789984"/>
                  <a:pt x="327212" y="1787390"/>
                </a:cubicBezTo>
                <a:cubicBezTo>
                  <a:pt x="320932" y="1784796"/>
                  <a:pt x="314652" y="1783499"/>
                  <a:pt x="308372" y="1783499"/>
                </a:cubicBezTo>
                <a:cubicBezTo>
                  <a:pt x="300180" y="1783499"/>
                  <a:pt x="292671" y="1784591"/>
                  <a:pt x="285845" y="1786775"/>
                </a:cubicBezTo>
                <a:cubicBezTo>
                  <a:pt x="279019" y="1788960"/>
                  <a:pt x="270827" y="1793192"/>
                  <a:pt x="261270" y="1799472"/>
                </a:cubicBezTo>
                <a:cubicBezTo>
                  <a:pt x="258813" y="1797015"/>
                  <a:pt x="256833" y="1793738"/>
                  <a:pt x="255332" y="1789642"/>
                </a:cubicBezTo>
                <a:cubicBezTo>
                  <a:pt x="253830" y="1785547"/>
                  <a:pt x="253079" y="1781587"/>
                  <a:pt x="253079" y="1777765"/>
                </a:cubicBezTo>
                <a:cubicBezTo>
                  <a:pt x="253079" y="1766297"/>
                  <a:pt x="258130" y="1757013"/>
                  <a:pt x="268233" y="1749914"/>
                </a:cubicBezTo>
                <a:cubicBezTo>
                  <a:pt x="278336" y="1742814"/>
                  <a:pt x="291169" y="1739265"/>
                  <a:pt x="306733" y="1739265"/>
                </a:cubicBezTo>
                <a:cubicBezTo>
                  <a:pt x="315471" y="1739265"/>
                  <a:pt x="324004" y="1740835"/>
                  <a:pt x="332332" y="1743975"/>
                </a:cubicBezTo>
                <a:cubicBezTo>
                  <a:pt x="340660" y="1747115"/>
                  <a:pt x="350148" y="1752235"/>
                  <a:pt x="360797" y="1759334"/>
                </a:cubicBezTo>
                <a:cubicBezTo>
                  <a:pt x="373631" y="1768344"/>
                  <a:pt x="385167" y="1775375"/>
                  <a:pt x="395406" y="1780427"/>
                </a:cubicBezTo>
                <a:cubicBezTo>
                  <a:pt x="405646" y="1785478"/>
                  <a:pt x="417182" y="1789642"/>
                  <a:pt x="430015" y="1792919"/>
                </a:cubicBezTo>
                <a:cubicBezTo>
                  <a:pt x="436569" y="1794284"/>
                  <a:pt x="443941" y="1795376"/>
                  <a:pt x="452132" y="1796196"/>
                </a:cubicBezTo>
                <a:cubicBezTo>
                  <a:pt x="460324" y="1797015"/>
                  <a:pt x="469471" y="1797424"/>
                  <a:pt x="479574" y="1797424"/>
                </a:cubicBezTo>
                <a:lnTo>
                  <a:pt x="461962" y="1830600"/>
                </a:lnTo>
                <a:cubicBezTo>
                  <a:pt x="459778" y="1830327"/>
                  <a:pt x="457184" y="1830122"/>
                  <a:pt x="454180" y="1829985"/>
                </a:cubicBezTo>
                <a:cubicBezTo>
                  <a:pt x="451177" y="1829849"/>
                  <a:pt x="448105" y="1829644"/>
                  <a:pt x="444965" y="1829371"/>
                </a:cubicBezTo>
                <a:cubicBezTo>
                  <a:pt x="441825" y="1829098"/>
                  <a:pt x="439026" y="1828962"/>
                  <a:pt x="436569" y="1828962"/>
                </a:cubicBezTo>
                <a:cubicBezTo>
                  <a:pt x="439299" y="1832238"/>
                  <a:pt x="442371" y="1834696"/>
                  <a:pt x="445784" y="1836334"/>
                </a:cubicBezTo>
                <a:cubicBezTo>
                  <a:pt x="449197" y="1837972"/>
                  <a:pt x="453088" y="1839201"/>
                  <a:pt x="457457" y="1840020"/>
                </a:cubicBezTo>
                <a:cubicBezTo>
                  <a:pt x="463464" y="1840566"/>
                  <a:pt x="470358" y="1840976"/>
                  <a:pt x="478140" y="1841249"/>
                </a:cubicBezTo>
                <a:lnTo>
                  <a:pt x="500520" y="1841977"/>
                </a:lnTo>
                <a:lnTo>
                  <a:pt x="537647" y="1841146"/>
                </a:lnTo>
                <a:cubicBezTo>
                  <a:pt x="550241" y="1840532"/>
                  <a:pt x="561692" y="1839610"/>
                  <a:pt x="572000" y="1838382"/>
                </a:cubicBezTo>
                <a:cubicBezTo>
                  <a:pt x="592615" y="1835924"/>
                  <a:pt x="611251" y="1831009"/>
                  <a:pt x="627907" y="1823637"/>
                </a:cubicBezTo>
                <a:cubicBezTo>
                  <a:pt x="627361" y="1820360"/>
                  <a:pt x="626610" y="1817016"/>
                  <a:pt x="625654" y="1813602"/>
                </a:cubicBezTo>
                <a:cubicBezTo>
                  <a:pt x="624698" y="1810189"/>
                  <a:pt x="623674" y="1806571"/>
                  <a:pt x="622582" y="1802749"/>
                </a:cubicBezTo>
                <a:cubicBezTo>
                  <a:pt x="615210" y="1808756"/>
                  <a:pt x="607223" y="1813466"/>
                  <a:pt x="598622" y="1816879"/>
                </a:cubicBezTo>
                <a:cubicBezTo>
                  <a:pt x="590021" y="1820292"/>
                  <a:pt x="580806" y="1821999"/>
                  <a:pt x="570976" y="1821999"/>
                </a:cubicBezTo>
                <a:cubicBezTo>
                  <a:pt x="556777" y="1821999"/>
                  <a:pt x="545855" y="1817766"/>
                  <a:pt x="538210" y="1809302"/>
                </a:cubicBezTo>
                <a:cubicBezTo>
                  <a:pt x="530564" y="1800837"/>
                  <a:pt x="526742" y="1790188"/>
                  <a:pt x="526742" y="1777355"/>
                </a:cubicBezTo>
                <a:cubicBezTo>
                  <a:pt x="526742" y="1763703"/>
                  <a:pt x="529199" y="1751006"/>
                  <a:pt x="534114" y="1739265"/>
                </a:cubicBezTo>
                <a:cubicBezTo>
                  <a:pt x="539029" y="1727523"/>
                  <a:pt x="545582" y="1718240"/>
                  <a:pt x="553774" y="1711413"/>
                </a:cubicBezTo>
                <a:cubicBezTo>
                  <a:pt x="557869" y="1707864"/>
                  <a:pt x="562307" y="1705065"/>
                  <a:pt x="567085" y="1703017"/>
                </a:cubicBezTo>
                <a:cubicBezTo>
                  <a:pt x="571863" y="1700969"/>
                  <a:pt x="576710" y="1699945"/>
                  <a:pt x="581625" y="1699945"/>
                </a:cubicBezTo>
                <a:close/>
                <a:moveTo>
                  <a:pt x="110175" y="1656940"/>
                </a:moveTo>
                <a:cubicBezTo>
                  <a:pt x="112360" y="1659397"/>
                  <a:pt x="115568" y="1662742"/>
                  <a:pt x="119800" y="1666975"/>
                </a:cubicBezTo>
                <a:cubicBezTo>
                  <a:pt x="124033" y="1671207"/>
                  <a:pt x="129289" y="1676190"/>
                  <a:pt x="135569" y="1681924"/>
                </a:cubicBezTo>
                <a:cubicBezTo>
                  <a:pt x="132292" y="1686566"/>
                  <a:pt x="128606" y="1691276"/>
                  <a:pt x="124510" y="1696055"/>
                </a:cubicBezTo>
                <a:cubicBezTo>
                  <a:pt x="120415" y="1700833"/>
                  <a:pt x="115909" y="1705680"/>
                  <a:pt x="110995" y="1710594"/>
                </a:cubicBezTo>
                <a:cubicBezTo>
                  <a:pt x="104987" y="1705680"/>
                  <a:pt x="99663" y="1701106"/>
                  <a:pt x="95021" y="1696874"/>
                </a:cubicBezTo>
                <a:cubicBezTo>
                  <a:pt x="90379" y="1692641"/>
                  <a:pt x="86284" y="1688614"/>
                  <a:pt x="82734" y="1684791"/>
                </a:cubicBezTo>
                <a:cubicBezTo>
                  <a:pt x="87103" y="1680695"/>
                  <a:pt x="91608" y="1676258"/>
                  <a:pt x="96250" y="1671480"/>
                </a:cubicBezTo>
                <a:cubicBezTo>
                  <a:pt x="100892" y="1666702"/>
                  <a:pt x="105534" y="1661855"/>
                  <a:pt x="110175" y="1656940"/>
                </a:cubicBezTo>
                <a:close/>
                <a:moveTo>
                  <a:pt x="3390900" y="1650796"/>
                </a:moveTo>
                <a:cubicBezTo>
                  <a:pt x="3393084" y="1653254"/>
                  <a:pt x="3396292" y="1656599"/>
                  <a:pt x="3400524" y="1660831"/>
                </a:cubicBezTo>
                <a:cubicBezTo>
                  <a:pt x="3404757" y="1665063"/>
                  <a:pt x="3410013" y="1670046"/>
                  <a:pt x="3416293" y="1675780"/>
                </a:cubicBezTo>
                <a:cubicBezTo>
                  <a:pt x="3413017" y="1680422"/>
                  <a:pt x="3409331" y="1685133"/>
                  <a:pt x="3405235" y="1689911"/>
                </a:cubicBezTo>
                <a:cubicBezTo>
                  <a:pt x="3401139" y="1694689"/>
                  <a:pt x="3396634" y="1699536"/>
                  <a:pt x="3391719" y="1704451"/>
                </a:cubicBezTo>
                <a:cubicBezTo>
                  <a:pt x="3385712" y="1699536"/>
                  <a:pt x="3380387" y="1694962"/>
                  <a:pt x="3375746" y="1690730"/>
                </a:cubicBezTo>
                <a:cubicBezTo>
                  <a:pt x="3371103" y="1686498"/>
                  <a:pt x="3367008" y="1682470"/>
                  <a:pt x="3363458" y="1678647"/>
                </a:cubicBezTo>
                <a:cubicBezTo>
                  <a:pt x="3367826" y="1674552"/>
                  <a:pt x="3372332" y="1670115"/>
                  <a:pt x="3376974" y="1665336"/>
                </a:cubicBezTo>
                <a:cubicBezTo>
                  <a:pt x="3381616" y="1660558"/>
                  <a:pt x="3386258" y="1655711"/>
                  <a:pt x="3390900" y="1650796"/>
                </a:cubicBezTo>
                <a:close/>
                <a:moveTo>
                  <a:pt x="167106" y="1650796"/>
                </a:moveTo>
                <a:cubicBezTo>
                  <a:pt x="169291" y="1653254"/>
                  <a:pt x="172567" y="1656530"/>
                  <a:pt x="176936" y="1660626"/>
                </a:cubicBezTo>
                <a:cubicBezTo>
                  <a:pt x="181305" y="1664722"/>
                  <a:pt x="186629" y="1669773"/>
                  <a:pt x="192910" y="1675780"/>
                </a:cubicBezTo>
                <a:cubicBezTo>
                  <a:pt x="186083" y="1685337"/>
                  <a:pt x="177755" y="1694894"/>
                  <a:pt x="167925" y="1704451"/>
                </a:cubicBezTo>
                <a:cubicBezTo>
                  <a:pt x="162191" y="1699809"/>
                  <a:pt x="157003" y="1695440"/>
                  <a:pt x="152362" y="1691344"/>
                </a:cubicBezTo>
                <a:cubicBezTo>
                  <a:pt x="147720" y="1687249"/>
                  <a:pt x="143624" y="1683153"/>
                  <a:pt x="140074" y="1679057"/>
                </a:cubicBezTo>
                <a:cubicBezTo>
                  <a:pt x="143897" y="1675508"/>
                  <a:pt x="148061" y="1671343"/>
                  <a:pt x="152566" y="1666565"/>
                </a:cubicBezTo>
                <a:cubicBezTo>
                  <a:pt x="157072" y="1661787"/>
                  <a:pt x="161918" y="1656530"/>
                  <a:pt x="167106" y="1650796"/>
                </a:cubicBezTo>
                <a:close/>
                <a:moveTo>
                  <a:pt x="3447831" y="1644653"/>
                </a:moveTo>
                <a:cubicBezTo>
                  <a:pt x="3450015" y="1647110"/>
                  <a:pt x="3453292" y="1650387"/>
                  <a:pt x="3457660" y="1654483"/>
                </a:cubicBezTo>
                <a:cubicBezTo>
                  <a:pt x="3462029" y="1658578"/>
                  <a:pt x="3467354" y="1663630"/>
                  <a:pt x="3473634" y="1669637"/>
                </a:cubicBezTo>
                <a:cubicBezTo>
                  <a:pt x="3466808" y="1679194"/>
                  <a:pt x="3458479" y="1688750"/>
                  <a:pt x="3448650" y="1698307"/>
                </a:cubicBezTo>
                <a:cubicBezTo>
                  <a:pt x="3442915" y="1693665"/>
                  <a:pt x="3437728" y="1689297"/>
                  <a:pt x="3433086" y="1685201"/>
                </a:cubicBezTo>
                <a:cubicBezTo>
                  <a:pt x="3428444" y="1681105"/>
                  <a:pt x="3424348" y="1677009"/>
                  <a:pt x="3420798" y="1672914"/>
                </a:cubicBezTo>
                <a:cubicBezTo>
                  <a:pt x="3424621" y="1669364"/>
                  <a:pt x="3428785" y="1665200"/>
                  <a:pt x="3433290" y="1660421"/>
                </a:cubicBezTo>
                <a:cubicBezTo>
                  <a:pt x="3437796" y="1655643"/>
                  <a:pt x="3442642" y="1650387"/>
                  <a:pt x="3447831" y="1644653"/>
                </a:cubicBezTo>
                <a:close/>
                <a:moveTo>
                  <a:pt x="1919430" y="1638300"/>
                </a:moveTo>
                <a:lnTo>
                  <a:pt x="1919840" y="1643214"/>
                </a:lnTo>
                <a:cubicBezTo>
                  <a:pt x="1919840" y="1650314"/>
                  <a:pt x="1916700" y="1655775"/>
                  <a:pt x="1910420" y="1659598"/>
                </a:cubicBezTo>
                <a:cubicBezTo>
                  <a:pt x="1903320" y="1663147"/>
                  <a:pt x="1894173" y="1667106"/>
                  <a:pt x="1882978" y="1671475"/>
                </a:cubicBezTo>
                <a:cubicBezTo>
                  <a:pt x="1871783" y="1675844"/>
                  <a:pt x="1858676" y="1680622"/>
                  <a:pt x="1843659" y="1685810"/>
                </a:cubicBezTo>
                <a:lnTo>
                  <a:pt x="1845707" y="1666151"/>
                </a:lnTo>
                <a:cubicBezTo>
                  <a:pt x="1864001" y="1659598"/>
                  <a:pt x="1879019" y="1654136"/>
                  <a:pt x="1890760" y="1649768"/>
                </a:cubicBezTo>
                <a:cubicBezTo>
                  <a:pt x="1902501" y="1645399"/>
                  <a:pt x="1912058" y="1641576"/>
                  <a:pt x="1919430" y="1638300"/>
                </a:cubicBezTo>
                <a:close/>
                <a:moveTo>
                  <a:pt x="4488208" y="1636871"/>
                </a:moveTo>
                <a:cubicBezTo>
                  <a:pt x="4490392" y="1639328"/>
                  <a:pt x="4493601" y="1642673"/>
                  <a:pt x="4497834" y="1646906"/>
                </a:cubicBezTo>
                <a:cubicBezTo>
                  <a:pt x="4502066" y="1651138"/>
                  <a:pt x="4507322" y="1656121"/>
                  <a:pt x="4513602" y="1661855"/>
                </a:cubicBezTo>
                <a:cubicBezTo>
                  <a:pt x="4510326" y="1666497"/>
                  <a:pt x="4506640" y="1671207"/>
                  <a:pt x="4502544" y="1675985"/>
                </a:cubicBezTo>
                <a:cubicBezTo>
                  <a:pt x="4498448" y="1680764"/>
                  <a:pt x="4493942" y="1685610"/>
                  <a:pt x="4489028" y="1690525"/>
                </a:cubicBezTo>
                <a:cubicBezTo>
                  <a:pt x="4483020" y="1685610"/>
                  <a:pt x="4477696" y="1681037"/>
                  <a:pt x="4473054" y="1676804"/>
                </a:cubicBezTo>
                <a:cubicBezTo>
                  <a:pt x="4468412" y="1672572"/>
                  <a:pt x="4464316" y="1668545"/>
                  <a:pt x="4460767" y="1664722"/>
                </a:cubicBezTo>
                <a:cubicBezTo>
                  <a:pt x="4465136" y="1660626"/>
                  <a:pt x="4469640" y="1656189"/>
                  <a:pt x="4474283" y="1651411"/>
                </a:cubicBezTo>
                <a:cubicBezTo>
                  <a:pt x="4478924" y="1646632"/>
                  <a:pt x="4483566" y="1641786"/>
                  <a:pt x="4488208" y="1636871"/>
                </a:cubicBezTo>
                <a:close/>
                <a:moveTo>
                  <a:pt x="5507906" y="1630927"/>
                </a:moveTo>
                <a:cubicBezTo>
                  <a:pt x="5505995" y="1630927"/>
                  <a:pt x="5504220" y="1631542"/>
                  <a:pt x="5502582" y="1632770"/>
                </a:cubicBezTo>
                <a:cubicBezTo>
                  <a:pt x="5500944" y="1633999"/>
                  <a:pt x="5500124" y="1635296"/>
                  <a:pt x="5500125" y="1636661"/>
                </a:cubicBezTo>
                <a:cubicBezTo>
                  <a:pt x="5500124" y="1642395"/>
                  <a:pt x="5504766" y="1647037"/>
                  <a:pt x="5514050" y="1650587"/>
                </a:cubicBezTo>
                <a:lnTo>
                  <a:pt x="5514870" y="1648949"/>
                </a:lnTo>
                <a:cubicBezTo>
                  <a:pt x="5515416" y="1647856"/>
                  <a:pt x="5515688" y="1646901"/>
                  <a:pt x="5515688" y="1646082"/>
                </a:cubicBezTo>
                <a:cubicBezTo>
                  <a:pt x="5515688" y="1645262"/>
                  <a:pt x="5515688" y="1644580"/>
                  <a:pt x="5515688" y="1644034"/>
                </a:cubicBezTo>
                <a:cubicBezTo>
                  <a:pt x="5515688" y="1640211"/>
                  <a:pt x="5514938" y="1637071"/>
                  <a:pt x="5513436" y="1634614"/>
                </a:cubicBezTo>
                <a:cubicBezTo>
                  <a:pt x="5511934" y="1632156"/>
                  <a:pt x="5510091" y="1630927"/>
                  <a:pt x="5507906" y="1630927"/>
                </a:cubicBezTo>
                <a:close/>
                <a:moveTo>
                  <a:pt x="4545140" y="1630727"/>
                </a:moveTo>
                <a:cubicBezTo>
                  <a:pt x="4547324" y="1633185"/>
                  <a:pt x="4550600" y="1636461"/>
                  <a:pt x="4554969" y="1640557"/>
                </a:cubicBezTo>
                <a:cubicBezTo>
                  <a:pt x="4559337" y="1644653"/>
                  <a:pt x="4564662" y="1649704"/>
                  <a:pt x="4570942" y="1655711"/>
                </a:cubicBezTo>
                <a:cubicBezTo>
                  <a:pt x="4564116" y="1665268"/>
                  <a:pt x="4555788" y="1674825"/>
                  <a:pt x="4545958" y="1684382"/>
                </a:cubicBezTo>
                <a:cubicBezTo>
                  <a:pt x="4540224" y="1679740"/>
                  <a:pt x="4535036" y="1675371"/>
                  <a:pt x="4530394" y="1671275"/>
                </a:cubicBezTo>
                <a:cubicBezTo>
                  <a:pt x="4525752" y="1667179"/>
                  <a:pt x="4521656" y="1663084"/>
                  <a:pt x="4518107" y="1658988"/>
                </a:cubicBezTo>
                <a:cubicBezTo>
                  <a:pt x="4521930" y="1655438"/>
                  <a:pt x="4526094" y="1651274"/>
                  <a:pt x="4530600" y="1646496"/>
                </a:cubicBezTo>
                <a:cubicBezTo>
                  <a:pt x="4535104" y="1641717"/>
                  <a:pt x="4539951" y="1636461"/>
                  <a:pt x="4545140" y="1630727"/>
                </a:cubicBezTo>
                <a:close/>
                <a:moveTo>
                  <a:pt x="4008891" y="1628270"/>
                </a:moveTo>
                <a:cubicBezTo>
                  <a:pt x="4011076" y="1630727"/>
                  <a:pt x="4014284" y="1634072"/>
                  <a:pt x="4018516" y="1638304"/>
                </a:cubicBezTo>
                <a:cubicBezTo>
                  <a:pt x="4022748" y="1642537"/>
                  <a:pt x="4028004" y="1647520"/>
                  <a:pt x="4034284" y="1653254"/>
                </a:cubicBezTo>
                <a:cubicBezTo>
                  <a:pt x="4031008" y="1657896"/>
                  <a:pt x="4027322" y="1662606"/>
                  <a:pt x="4023226" y="1667384"/>
                </a:cubicBezTo>
                <a:cubicBezTo>
                  <a:pt x="4019130" y="1672163"/>
                  <a:pt x="4014625" y="1677009"/>
                  <a:pt x="4009710" y="1681924"/>
                </a:cubicBezTo>
                <a:cubicBezTo>
                  <a:pt x="4003703" y="1677009"/>
                  <a:pt x="3998378" y="1672436"/>
                  <a:pt x="3993737" y="1668203"/>
                </a:cubicBezTo>
                <a:cubicBezTo>
                  <a:pt x="3989094" y="1663971"/>
                  <a:pt x="3984999" y="1659944"/>
                  <a:pt x="3981450" y="1656121"/>
                </a:cubicBezTo>
                <a:cubicBezTo>
                  <a:pt x="3985818" y="1652025"/>
                  <a:pt x="3990324" y="1647588"/>
                  <a:pt x="3994966" y="1642810"/>
                </a:cubicBezTo>
                <a:cubicBezTo>
                  <a:pt x="3999608" y="1638031"/>
                  <a:pt x="4004249" y="1633185"/>
                  <a:pt x="4008891" y="1628270"/>
                </a:cubicBezTo>
                <a:close/>
                <a:moveTo>
                  <a:pt x="3332207" y="1625193"/>
                </a:moveTo>
                <a:cubicBezTo>
                  <a:pt x="3334937" y="1630108"/>
                  <a:pt x="3336780" y="1634955"/>
                  <a:pt x="3337736" y="1639733"/>
                </a:cubicBezTo>
                <a:cubicBezTo>
                  <a:pt x="3338692" y="1644511"/>
                  <a:pt x="3339170" y="1647993"/>
                  <a:pt x="3339170" y="1650177"/>
                </a:cubicBezTo>
                <a:cubicBezTo>
                  <a:pt x="3339170" y="1656730"/>
                  <a:pt x="3337122" y="1662260"/>
                  <a:pt x="3333026" y="1666765"/>
                </a:cubicBezTo>
                <a:cubicBezTo>
                  <a:pt x="3328930" y="1671270"/>
                  <a:pt x="3323879" y="1673523"/>
                  <a:pt x="3317872" y="1673523"/>
                </a:cubicBezTo>
                <a:cubicBezTo>
                  <a:pt x="3312956" y="1673523"/>
                  <a:pt x="3308861" y="1672158"/>
                  <a:pt x="3305584" y="1669427"/>
                </a:cubicBezTo>
                <a:cubicBezTo>
                  <a:pt x="3301762" y="1677619"/>
                  <a:pt x="3295482" y="1681715"/>
                  <a:pt x="3286744" y="1681715"/>
                </a:cubicBezTo>
                <a:cubicBezTo>
                  <a:pt x="3281283" y="1681715"/>
                  <a:pt x="3276914" y="1680144"/>
                  <a:pt x="3273638" y="1677005"/>
                </a:cubicBezTo>
                <a:cubicBezTo>
                  <a:pt x="3270361" y="1673864"/>
                  <a:pt x="3268722" y="1669427"/>
                  <a:pt x="3268722" y="1663693"/>
                </a:cubicBezTo>
                <a:cubicBezTo>
                  <a:pt x="3268722" y="1657959"/>
                  <a:pt x="3270497" y="1651952"/>
                  <a:pt x="3274047" y="1645672"/>
                </a:cubicBezTo>
                <a:lnTo>
                  <a:pt x="3281829" y="1647310"/>
                </a:lnTo>
                <a:cubicBezTo>
                  <a:pt x="3281010" y="1650041"/>
                  <a:pt x="3280600" y="1653454"/>
                  <a:pt x="3280600" y="1657550"/>
                </a:cubicBezTo>
                <a:cubicBezTo>
                  <a:pt x="3280600" y="1664103"/>
                  <a:pt x="3282921" y="1667379"/>
                  <a:pt x="3287563" y="1667379"/>
                </a:cubicBezTo>
                <a:cubicBezTo>
                  <a:pt x="3290020" y="1667379"/>
                  <a:pt x="3292136" y="1666355"/>
                  <a:pt x="3293911" y="1664308"/>
                </a:cubicBezTo>
                <a:cubicBezTo>
                  <a:pt x="3295686" y="1662260"/>
                  <a:pt x="3296437" y="1659598"/>
                  <a:pt x="3296164" y="1656321"/>
                </a:cubicBezTo>
                <a:lnTo>
                  <a:pt x="3295345" y="1643624"/>
                </a:lnTo>
                <a:lnTo>
                  <a:pt x="3306404" y="1636661"/>
                </a:lnTo>
                <a:cubicBezTo>
                  <a:pt x="3307496" y="1645399"/>
                  <a:pt x="3309066" y="1651338"/>
                  <a:pt x="3311114" y="1654478"/>
                </a:cubicBezTo>
                <a:cubicBezTo>
                  <a:pt x="3313161" y="1657618"/>
                  <a:pt x="3316233" y="1659188"/>
                  <a:pt x="3320329" y="1659188"/>
                </a:cubicBezTo>
                <a:cubicBezTo>
                  <a:pt x="3321694" y="1659188"/>
                  <a:pt x="3322923" y="1658778"/>
                  <a:pt x="3324015" y="1657959"/>
                </a:cubicBezTo>
                <a:cubicBezTo>
                  <a:pt x="3325107" y="1657140"/>
                  <a:pt x="3325926" y="1656184"/>
                  <a:pt x="3326473" y="1655092"/>
                </a:cubicBezTo>
                <a:cubicBezTo>
                  <a:pt x="3325926" y="1652362"/>
                  <a:pt x="3324015" y="1647447"/>
                  <a:pt x="3320738" y="1640347"/>
                </a:cubicBezTo>
                <a:lnTo>
                  <a:pt x="3319919" y="1637071"/>
                </a:lnTo>
                <a:cubicBezTo>
                  <a:pt x="3319919" y="1634614"/>
                  <a:pt x="3321012" y="1632224"/>
                  <a:pt x="3323196" y="1629903"/>
                </a:cubicBezTo>
                <a:cubicBezTo>
                  <a:pt x="3325380" y="1627582"/>
                  <a:pt x="3328384" y="1626012"/>
                  <a:pt x="3332207" y="1625193"/>
                </a:cubicBezTo>
                <a:close/>
                <a:moveTo>
                  <a:pt x="2149050" y="1624584"/>
                </a:moveTo>
                <a:cubicBezTo>
                  <a:pt x="2152599" y="1628133"/>
                  <a:pt x="2156763" y="1632297"/>
                  <a:pt x="2161542" y="1637076"/>
                </a:cubicBezTo>
                <a:cubicBezTo>
                  <a:pt x="2166320" y="1641854"/>
                  <a:pt x="2171713" y="1647110"/>
                  <a:pt x="2177720" y="1652844"/>
                </a:cubicBezTo>
                <a:cubicBezTo>
                  <a:pt x="2174443" y="1657486"/>
                  <a:pt x="2170484" y="1662469"/>
                  <a:pt x="2165842" y="1667794"/>
                </a:cubicBezTo>
                <a:cubicBezTo>
                  <a:pt x="2161200" y="1673118"/>
                  <a:pt x="2155876" y="1678784"/>
                  <a:pt x="2149868" y="1684791"/>
                </a:cubicBezTo>
                <a:cubicBezTo>
                  <a:pt x="2136489" y="1674142"/>
                  <a:pt x="2126250" y="1664585"/>
                  <a:pt x="2119150" y="1656121"/>
                </a:cubicBezTo>
                <a:cubicBezTo>
                  <a:pt x="2125704" y="1649568"/>
                  <a:pt x="2131438" y="1643697"/>
                  <a:pt x="2136352" y="1638509"/>
                </a:cubicBezTo>
                <a:cubicBezTo>
                  <a:pt x="2141268" y="1633321"/>
                  <a:pt x="2145500" y="1628679"/>
                  <a:pt x="2149050" y="1624584"/>
                </a:cubicBezTo>
                <a:close/>
                <a:moveTo>
                  <a:pt x="4065822" y="1622126"/>
                </a:moveTo>
                <a:cubicBezTo>
                  <a:pt x="4068006" y="1624584"/>
                  <a:pt x="4071283" y="1627860"/>
                  <a:pt x="4075652" y="1631956"/>
                </a:cubicBezTo>
                <a:cubicBezTo>
                  <a:pt x="4080020" y="1636052"/>
                  <a:pt x="4085345" y="1641103"/>
                  <a:pt x="4091626" y="1647110"/>
                </a:cubicBezTo>
                <a:cubicBezTo>
                  <a:pt x="4084799" y="1656667"/>
                  <a:pt x="4076471" y="1666224"/>
                  <a:pt x="4066641" y="1675780"/>
                </a:cubicBezTo>
                <a:cubicBezTo>
                  <a:pt x="4060907" y="1671139"/>
                  <a:pt x="4055719" y="1666770"/>
                  <a:pt x="4051078" y="1662674"/>
                </a:cubicBezTo>
                <a:cubicBezTo>
                  <a:pt x="4046436" y="1658578"/>
                  <a:pt x="4042340" y="1654483"/>
                  <a:pt x="4038790" y="1650387"/>
                </a:cubicBezTo>
                <a:cubicBezTo>
                  <a:pt x="4042612" y="1646837"/>
                  <a:pt x="4046777" y="1642673"/>
                  <a:pt x="4051282" y="1637895"/>
                </a:cubicBezTo>
                <a:cubicBezTo>
                  <a:pt x="4055788" y="1633117"/>
                  <a:pt x="4060634" y="1627860"/>
                  <a:pt x="4065822" y="1622126"/>
                </a:cubicBezTo>
                <a:close/>
                <a:moveTo>
                  <a:pt x="1145457" y="1621402"/>
                </a:moveTo>
                <a:cubicBezTo>
                  <a:pt x="1143546" y="1621402"/>
                  <a:pt x="1141771" y="1622017"/>
                  <a:pt x="1140133" y="1623245"/>
                </a:cubicBezTo>
                <a:cubicBezTo>
                  <a:pt x="1138494" y="1624474"/>
                  <a:pt x="1137675" y="1625771"/>
                  <a:pt x="1137675" y="1627136"/>
                </a:cubicBezTo>
                <a:cubicBezTo>
                  <a:pt x="1137675" y="1632870"/>
                  <a:pt x="1142317" y="1637512"/>
                  <a:pt x="1151601" y="1641062"/>
                </a:cubicBezTo>
                <a:lnTo>
                  <a:pt x="1152420" y="1639424"/>
                </a:lnTo>
                <a:cubicBezTo>
                  <a:pt x="1152966" y="1638331"/>
                  <a:pt x="1153239" y="1637376"/>
                  <a:pt x="1153239" y="1636557"/>
                </a:cubicBezTo>
                <a:cubicBezTo>
                  <a:pt x="1153239" y="1635737"/>
                  <a:pt x="1153239" y="1635055"/>
                  <a:pt x="1153239" y="1634509"/>
                </a:cubicBezTo>
                <a:cubicBezTo>
                  <a:pt x="1153239" y="1630686"/>
                  <a:pt x="1152488" y="1627546"/>
                  <a:pt x="1150986" y="1625088"/>
                </a:cubicBezTo>
                <a:cubicBezTo>
                  <a:pt x="1149485" y="1622631"/>
                  <a:pt x="1147642" y="1621402"/>
                  <a:pt x="1145457" y="1621402"/>
                </a:cubicBezTo>
                <a:close/>
                <a:moveTo>
                  <a:pt x="4885506" y="1619764"/>
                </a:moveTo>
                <a:cubicBezTo>
                  <a:pt x="4883594" y="1619764"/>
                  <a:pt x="4881614" y="1620515"/>
                  <a:pt x="4879567" y="1622017"/>
                </a:cubicBezTo>
                <a:cubicBezTo>
                  <a:pt x="4877519" y="1623518"/>
                  <a:pt x="4876631" y="1625771"/>
                  <a:pt x="4876904" y="1628775"/>
                </a:cubicBezTo>
                <a:cubicBezTo>
                  <a:pt x="4876904" y="1631505"/>
                  <a:pt x="4877724" y="1634031"/>
                  <a:pt x="4879362" y="1636352"/>
                </a:cubicBezTo>
                <a:cubicBezTo>
                  <a:pt x="4881000" y="1638673"/>
                  <a:pt x="4883731" y="1639833"/>
                  <a:pt x="4887554" y="1639833"/>
                </a:cubicBezTo>
                <a:cubicBezTo>
                  <a:pt x="4890284" y="1639833"/>
                  <a:pt x="4892878" y="1638878"/>
                  <a:pt x="4895336" y="1636966"/>
                </a:cubicBezTo>
                <a:cubicBezTo>
                  <a:pt x="4897792" y="1635055"/>
                  <a:pt x="4899022" y="1633280"/>
                  <a:pt x="4899022" y="1631642"/>
                </a:cubicBezTo>
                <a:cubicBezTo>
                  <a:pt x="4899022" y="1629184"/>
                  <a:pt x="4897588" y="1626590"/>
                  <a:pt x="4894722" y="1623860"/>
                </a:cubicBezTo>
                <a:cubicBezTo>
                  <a:pt x="4891854" y="1621129"/>
                  <a:pt x="4888782" y="1619764"/>
                  <a:pt x="4885506" y="1619764"/>
                </a:cubicBezTo>
                <a:close/>
                <a:moveTo>
                  <a:pt x="3856806" y="1619764"/>
                </a:moveTo>
                <a:cubicBezTo>
                  <a:pt x="3854894" y="1619764"/>
                  <a:pt x="3852914" y="1620515"/>
                  <a:pt x="3850867" y="1622017"/>
                </a:cubicBezTo>
                <a:cubicBezTo>
                  <a:pt x="3848819" y="1623518"/>
                  <a:pt x="3847932" y="1625771"/>
                  <a:pt x="3848204" y="1628775"/>
                </a:cubicBezTo>
                <a:cubicBezTo>
                  <a:pt x="3848204" y="1631505"/>
                  <a:pt x="3849024" y="1634031"/>
                  <a:pt x="3850662" y="1636352"/>
                </a:cubicBezTo>
                <a:cubicBezTo>
                  <a:pt x="3852300" y="1638673"/>
                  <a:pt x="3855031" y="1639833"/>
                  <a:pt x="3858854" y="1639833"/>
                </a:cubicBezTo>
                <a:cubicBezTo>
                  <a:pt x="3861584" y="1639833"/>
                  <a:pt x="3864178" y="1638878"/>
                  <a:pt x="3866636" y="1636966"/>
                </a:cubicBezTo>
                <a:cubicBezTo>
                  <a:pt x="3869093" y="1635055"/>
                  <a:pt x="3870322" y="1633280"/>
                  <a:pt x="3870322" y="1631642"/>
                </a:cubicBezTo>
                <a:cubicBezTo>
                  <a:pt x="3870322" y="1629184"/>
                  <a:pt x="3868888" y="1626590"/>
                  <a:pt x="3866021" y="1623860"/>
                </a:cubicBezTo>
                <a:cubicBezTo>
                  <a:pt x="3863154" y="1621129"/>
                  <a:pt x="3860082" y="1619764"/>
                  <a:pt x="3856806" y="1619764"/>
                </a:cubicBezTo>
                <a:close/>
                <a:moveTo>
                  <a:pt x="5512822" y="1617002"/>
                </a:moveTo>
                <a:cubicBezTo>
                  <a:pt x="5517190" y="1617002"/>
                  <a:pt x="5520740" y="1618913"/>
                  <a:pt x="5523471" y="1622736"/>
                </a:cubicBezTo>
                <a:cubicBezTo>
                  <a:pt x="5526747" y="1627105"/>
                  <a:pt x="5528385" y="1634067"/>
                  <a:pt x="5528386" y="1643624"/>
                </a:cubicBezTo>
                <a:cubicBezTo>
                  <a:pt x="5528385" y="1647174"/>
                  <a:pt x="5527702" y="1650450"/>
                  <a:pt x="5526338" y="1653454"/>
                </a:cubicBezTo>
                <a:lnTo>
                  <a:pt x="5539034" y="1654273"/>
                </a:lnTo>
                <a:cubicBezTo>
                  <a:pt x="5539034" y="1658642"/>
                  <a:pt x="5537602" y="1661782"/>
                  <a:pt x="5534734" y="1663693"/>
                </a:cubicBezTo>
                <a:cubicBezTo>
                  <a:pt x="5531867" y="1665605"/>
                  <a:pt x="5527430" y="1666560"/>
                  <a:pt x="5521422" y="1666560"/>
                </a:cubicBezTo>
                <a:lnTo>
                  <a:pt x="5517327" y="1666151"/>
                </a:lnTo>
                <a:cubicBezTo>
                  <a:pt x="5510500" y="1672977"/>
                  <a:pt x="5503538" y="1678370"/>
                  <a:pt x="5496439" y="1682329"/>
                </a:cubicBezTo>
                <a:cubicBezTo>
                  <a:pt x="5489339" y="1686288"/>
                  <a:pt x="5483060" y="1688268"/>
                  <a:pt x="5477598" y="1688268"/>
                </a:cubicBezTo>
                <a:cubicBezTo>
                  <a:pt x="5469134" y="1688268"/>
                  <a:pt x="5464902" y="1684718"/>
                  <a:pt x="5464902" y="1677619"/>
                </a:cubicBezTo>
                <a:cubicBezTo>
                  <a:pt x="5473093" y="1675980"/>
                  <a:pt x="5480192" y="1673796"/>
                  <a:pt x="5486200" y="1671066"/>
                </a:cubicBezTo>
                <a:cubicBezTo>
                  <a:pt x="5492206" y="1668335"/>
                  <a:pt x="5497667" y="1665332"/>
                  <a:pt x="5502582" y="1662055"/>
                </a:cubicBezTo>
                <a:cubicBezTo>
                  <a:pt x="5492752" y="1657140"/>
                  <a:pt x="5487838" y="1650723"/>
                  <a:pt x="5487838" y="1642805"/>
                </a:cubicBezTo>
                <a:cubicBezTo>
                  <a:pt x="5487838" y="1636525"/>
                  <a:pt x="5490500" y="1630654"/>
                  <a:pt x="5495824" y="1625193"/>
                </a:cubicBezTo>
                <a:cubicBezTo>
                  <a:pt x="5501148" y="1619732"/>
                  <a:pt x="5506814" y="1617002"/>
                  <a:pt x="5512822" y="1617002"/>
                </a:cubicBezTo>
                <a:close/>
                <a:moveTo>
                  <a:pt x="579986" y="1613525"/>
                </a:moveTo>
                <a:cubicBezTo>
                  <a:pt x="583536" y="1617075"/>
                  <a:pt x="587700" y="1621239"/>
                  <a:pt x="592478" y="1626017"/>
                </a:cubicBezTo>
                <a:cubicBezTo>
                  <a:pt x="597257" y="1630796"/>
                  <a:pt x="602650" y="1636052"/>
                  <a:pt x="608657" y="1641786"/>
                </a:cubicBezTo>
                <a:cubicBezTo>
                  <a:pt x="605380" y="1646428"/>
                  <a:pt x="601421" y="1651411"/>
                  <a:pt x="596779" y="1656735"/>
                </a:cubicBezTo>
                <a:cubicBezTo>
                  <a:pt x="592137" y="1662060"/>
                  <a:pt x="586813" y="1667725"/>
                  <a:pt x="580806" y="1673733"/>
                </a:cubicBezTo>
                <a:cubicBezTo>
                  <a:pt x="567426" y="1663084"/>
                  <a:pt x="557187" y="1653527"/>
                  <a:pt x="550088" y="1645062"/>
                </a:cubicBezTo>
                <a:cubicBezTo>
                  <a:pt x="556641" y="1638509"/>
                  <a:pt x="562375" y="1632639"/>
                  <a:pt x="567290" y="1627451"/>
                </a:cubicBezTo>
                <a:cubicBezTo>
                  <a:pt x="572205" y="1622263"/>
                  <a:pt x="576437" y="1617621"/>
                  <a:pt x="579986" y="1613525"/>
                </a:cubicBezTo>
                <a:close/>
                <a:moveTo>
                  <a:pt x="5696568" y="1613116"/>
                </a:moveTo>
                <a:cubicBezTo>
                  <a:pt x="5698753" y="1623218"/>
                  <a:pt x="5700255" y="1631615"/>
                  <a:pt x="5701074" y="1638304"/>
                </a:cubicBezTo>
                <a:cubicBezTo>
                  <a:pt x="5701893" y="1644994"/>
                  <a:pt x="5702508" y="1651001"/>
                  <a:pt x="5702917" y="1656326"/>
                </a:cubicBezTo>
                <a:cubicBezTo>
                  <a:pt x="5703326" y="1661650"/>
                  <a:pt x="5703532" y="1667589"/>
                  <a:pt x="5703532" y="1674142"/>
                </a:cubicBezTo>
                <a:cubicBezTo>
                  <a:pt x="5703532" y="1688068"/>
                  <a:pt x="5699709" y="1699809"/>
                  <a:pt x="5692064" y="1709366"/>
                </a:cubicBezTo>
                <a:lnTo>
                  <a:pt x="5689606" y="1708547"/>
                </a:lnTo>
                <a:cubicBezTo>
                  <a:pt x="5689606" y="1697351"/>
                  <a:pt x="5688855" y="1686498"/>
                  <a:pt x="5687354" y="1675985"/>
                </a:cubicBezTo>
                <a:cubicBezTo>
                  <a:pt x="5685851" y="1665473"/>
                  <a:pt x="5683872" y="1655438"/>
                  <a:pt x="5681414" y="1645882"/>
                </a:cubicBezTo>
                <a:cubicBezTo>
                  <a:pt x="5680595" y="1642332"/>
                  <a:pt x="5680186" y="1639192"/>
                  <a:pt x="5680186" y="1636461"/>
                </a:cubicBezTo>
                <a:cubicBezTo>
                  <a:pt x="5680186" y="1631000"/>
                  <a:pt x="5681756" y="1626154"/>
                  <a:pt x="5684896" y="1621921"/>
                </a:cubicBezTo>
                <a:cubicBezTo>
                  <a:pt x="5688036" y="1617689"/>
                  <a:pt x="5691926" y="1614754"/>
                  <a:pt x="5696568" y="1613116"/>
                </a:cubicBezTo>
                <a:close/>
                <a:moveTo>
                  <a:pt x="4784484" y="1612296"/>
                </a:moveTo>
                <a:cubicBezTo>
                  <a:pt x="4789671" y="1616938"/>
                  <a:pt x="4792265" y="1623218"/>
                  <a:pt x="4792266" y="1631137"/>
                </a:cubicBezTo>
                <a:cubicBezTo>
                  <a:pt x="4792265" y="1637690"/>
                  <a:pt x="4790422" y="1643629"/>
                  <a:pt x="4786736" y="1648953"/>
                </a:cubicBezTo>
                <a:cubicBezTo>
                  <a:pt x="4783049" y="1654278"/>
                  <a:pt x="4778066" y="1658305"/>
                  <a:pt x="4771786" y="1661036"/>
                </a:cubicBezTo>
                <a:cubicBezTo>
                  <a:pt x="4759772" y="1666497"/>
                  <a:pt x="4747622" y="1671890"/>
                  <a:pt x="4735334" y="1677214"/>
                </a:cubicBezTo>
                <a:cubicBezTo>
                  <a:pt x="4723047" y="1682539"/>
                  <a:pt x="4709395" y="1688068"/>
                  <a:pt x="4694376" y="1693802"/>
                </a:cubicBezTo>
                <a:cubicBezTo>
                  <a:pt x="4679359" y="1699536"/>
                  <a:pt x="4661748" y="1706089"/>
                  <a:pt x="4641542" y="1713461"/>
                </a:cubicBezTo>
                <a:cubicBezTo>
                  <a:pt x="4660928" y="1718103"/>
                  <a:pt x="4679154" y="1726022"/>
                  <a:pt x="4696220" y="1737217"/>
                </a:cubicBezTo>
                <a:cubicBezTo>
                  <a:pt x="4713286" y="1748412"/>
                  <a:pt x="4727006" y="1761109"/>
                  <a:pt x="4737382" y="1775307"/>
                </a:cubicBezTo>
                <a:cubicBezTo>
                  <a:pt x="4748304" y="1790325"/>
                  <a:pt x="4753765" y="1804387"/>
                  <a:pt x="4753765" y="1817493"/>
                </a:cubicBezTo>
                <a:cubicBezTo>
                  <a:pt x="4753765" y="1821043"/>
                  <a:pt x="4753356" y="1823910"/>
                  <a:pt x="4752536" y="1826095"/>
                </a:cubicBezTo>
                <a:cubicBezTo>
                  <a:pt x="4764414" y="1834081"/>
                  <a:pt x="4777136" y="1839073"/>
                  <a:pt x="4790704" y="1841070"/>
                </a:cubicBezTo>
                <a:lnTo>
                  <a:pt x="4803404" y="1841985"/>
                </a:lnTo>
                <a:lnTo>
                  <a:pt x="4842486" y="1840430"/>
                </a:lnTo>
                <a:cubicBezTo>
                  <a:pt x="4855728" y="1839337"/>
                  <a:pt x="4867606" y="1837767"/>
                  <a:pt x="4878119" y="1835720"/>
                </a:cubicBezTo>
                <a:cubicBezTo>
                  <a:pt x="4888631" y="1833672"/>
                  <a:pt x="4896618" y="1831419"/>
                  <a:pt x="4902079" y="1828962"/>
                </a:cubicBezTo>
                <a:cubicBezTo>
                  <a:pt x="4899894" y="1822954"/>
                  <a:pt x="4896960" y="1816128"/>
                  <a:pt x="4893274" y="1808483"/>
                </a:cubicBezTo>
                <a:cubicBezTo>
                  <a:pt x="4889587" y="1800837"/>
                  <a:pt x="4886378" y="1794011"/>
                  <a:pt x="4883648" y="1788004"/>
                </a:cubicBezTo>
                <a:cubicBezTo>
                  <a:pt x="4880918" y="1781997"/>
                  <a:pt x="4878665" y="1776877"/>
                  <a:pt x="4876890" y="1772645"/>
                </a:cubicBezTo>
                <a:cubicBezTo>
                  <a:pt x="4875115" y="1768413"/>
                  <a:pt x="4874228" y="1764658"/>
                  <a:pt x="4874228" y="1761382"/>
                </a:cubicBezTo>
                <a:cubicBezTo>
                  <a:pt x="4874228" y="1755102"/>
                  <a:pt x="4877504" y="1748207"/>
                  <a:pt x="4884058" y="1740698"/>
                </a:cubicBezTo>
                <a:cubicBezTo>
                  <a:pt x="4890611" y="1733189"/>
                  <a:pt x="4898666" y="1726977"/>
                  <a:pt x="4908223" y="1722063"/>
                </a:cubicBezTo>
                <a:cubicBezTo>
                  <a:pt x="4912046" y="1741176"/>
                  <a:pt x="4915186" y="1756535"/>
                  <a:pt x="4917642" y="1768140"/>
                </a:cubicBezTo>
                <a:cubicBezTo>
                  <a:pt x="4920100" y="1779744"/>
                  <a:pt x="4921875" y="1789096"/>
                  <a:pt x="4922968" y="1796196"/>
                </a:cubicBezTo>
                <a:cubicBezTo>
                  <a:pt x="4924059" y="1803295"/>
                  <a:pt x="4924606" y="1809575"/>
                  <a:pt x="4924606" y="1815036"/>
                </a:cubicBezTo>
                <a:cubicBezTo>
                  <a:pt x="4924606" y="1820770"/>
                  <a:pt x="4923172" y="1827801"/>
                  <a:pt x="4920306" y="1836129"/>
                </a:cubicBezTo>
                <a:cubicBezTo>
                  <a:pt x="4917438" y="1844457"/>
                  <a:pt x="4913684" y="1853126"/>
                  <a:pt x="4909042" y="1862137"/>
                </a:cubicBezTo>
                <a:cubicBezTo>
                  <a:pt x="4901669" y="1866506"/>
                  <a:pt x="4892112" y="1870397"/>
                  <a:pt x="4880372" y="1873810"/>
                </a:cubicBezTo>
                <a:cubicBezTo>
                  <a:pt x="4868630" y="1877223"/>
                  <a:pt x="4855865" y="1879885"/>
                  <a:pt x="4842076" y="1881797"/>
                </a:cubicBezTo>
                <a:lnTo>
                  <a:pt x="4804830" y="1884417"/>
                </a:lnTo>
                <a:lnTo>
                  <a:pt x="4804552" y="1884664"/>
                </a:lnTo>
                <a:lnTo>
                  <a:pt x="4803221" y="1884530"/>
                </a:lnTo>
                <a:lnTo>
                  <a:pt x="4801324" y="1884664"/>
                </a:lnTo>
                <a:lnTo>
                  <a:pt x="4800964" y="1884304"/>
                </a:lnTo>
                <a:lnTo>
                  <a:pt x="4786173" y="1882821"/>
                </a:lnTo>
                <a:cubicBezTo>
                  <a:pt x="4780200" y="1881592"/>
                  <a:pt x="4774380" y="1879749"/>
                  <a:pt x="4768714" y="1877291"/>
                </a:cubicBezTo>
                <a:cubicBezTo>
                  <a:pt x="4757382" y="1872376"/>
                  <a:pt x="4746938" y="1864731"/>
                  <a:pt x="4737382" y="1854355"/>
                </a:cubicBezTo>
                <a:cubicBezTo>
                  <a:pt x="4735198" y="1856540"/>
                  <a:pt x="4732536" y="1858656"/>
                  <a:pt x="4729396" y="1860704"/>
                </a:cubicBezTo>
                <a:cubicBezTo>
                  <a:pt x="4726256" y="1862751"/>
                  <a:pt x="4722910" y="1864731"/>
                  <a:pt x="4719360" y="1866642"/>
                </a:cubicBezTo>
                <a:cubicBezTo>
                  <a:pt x="4701340" y="1875653"/>
                  <a:pt x="4676484" y="1881285"/>
                  <a:pt x="4644792" y="1883537"/>
                </a:cubicBezTo>
                <a:lnTo>
                  <a:pt x="4616596" y="1884472"/>
                </a:lnTo>
                <a:lnTo>
                  <a:pt x="4616406" y="1884664"/>
                </a:lnTo>
                <a:lnTo>
                  <a:pt x="4614940" y="1884527"/>
                </a:lnTo>
                <a:lnTo>
                  <a:pt x="4610824" y="1884664"/>
                </a:lnTo>
                <a:lnTo>
                  <a:pt x="4610250" y="1884090"/>
                </a:lnTo>
                <a:lnTo>
                  <a:pt x="4593878" y="1882565"/>
                </a:lnTo>
                <a:cubicBezTo>
                  <a:pt x="4587188" y="1881165"/>
                  <a:pt x="4581318" y="1879066"/>
                  <a:pt x="4576267" y="1876268"/>
                </a:cubicBezTo>
                <a:cubicBezTo>
                  <a:pt x="4566164" y="1870670"/>
                  <a:pt x="4560156" y="1862820"/>
                  <a:pt x="4558246" y="1852717"/>
                </a:cubicBezTo>
                <a:lnTo>
                  <a:pt x="4555379" y="1839610"/>
                </a:lnTo>
                <a:lnTo>
                  <a:pt x="4539406" y="1871557"/>
                </a:lnTo>
                <a:cubicBezTo>
                  <a:pt x="4532306" y="1870738"/>
                  <a:pt x="4526162" y="1869987"/>
                  <a:pt x="4520974" y="1869305"/>
                </a:cubicBezTo>
                <a:cubicBezTo>
                  <a:pt x="4515786" y="1868622"/>
                  <a:pt x="4511076" y="1867803"/>
                  <a:pt x="4506844" y="1866847"/>
                </a:cubicBezTo>
                <a:cubicBezTo>
                  <a:pt x="4502612" y="1865892"/>
                  <a:pt x="4498448" y="1864595"/>
                  <a:pt x="4494352" y="1862956"/>
                </a:cubicBezTo>
                <a:cubicBezTo>
                  <a:pt x="4488072" y="1860772"/>
                  <a:pt x="4481655" y="1857768"/>
                  <a:pt x="4475102" y="1853946"/>
                </a:cubicBezTo>
                <a:cubicBezTo>
                  <a:pt x="4468548" y="1850123"/>
                  <a:pt x="4463020" y="1846164"/>
                  <a:pt x="4458514" y="1842068"/>
                </a:cubicBezTo>
                <a:cubicBezTo>
                  <a:pt x="4454009" y="1837972"/>
                  <a:pt x="4451756" y="1834423"/>
                  <a:pt x="4451756" y="1831419"/>
                </a:cubicBezTo>
                <a:cubicBezTo>
                  <a:pt x="4451756" y="1828962"/>
                  <a:pt x="4452643" y="1824934"/>
                  <a:pt x="4454418" y="1819337"/>
                </a:cubicBezTo>
                <a:cubicBezTo>
                  <a:pt x="4456193" y="1813739"/>
                  <a:pt x="4458310" y="1807937"/>
                  <a:pt x="4460767" y="1801930"/>
                </a:cubicBezTo>
                <a:cubicBezTo>
                  <a:pt x="4463224" y="1795922"/>
                  <a:pt x="4465272" y="1791417"/>
                  <a:pt x="4466910" y="1788414"/>
                </a:cubicBezTo>
                <a:cubicBezTo>
                  <a:pt x="4469368" y="1783499"/>
                  <a:pt x="4474010" y="1778038"/>
                  <a:pt x="4480836" y="1772031"/>
                </a:cubicBezTo>
                <a:cubicBezTo>
                  <a:pt x="4488208" y="1765204"/>
                  <a:pt x="4497014" y="1758515"/>
                  <a:pt x="4507254" y="1751961"/>
                </a:cubicBezTo>
                <a:cubicBezTo>
                  <a:pt x="4517493" y="1745408"/>
                  <a:pt x="4526844" y="1740357"/>
                  <a:pt x="4535309" y="1736807"/>
                </a:cubicBezTo>
                <a:lnTo>
                  <a:pt x="4533262" y="1722063"/>
                </a:lnTo>
                <a:cubicBezTo>
                  <a:pt x="4539268" y="1717421"/>
                  <a:pt x="4544320" y="1713598"/>
                  <a:pt x="4548416" y="1710594"/>
                </a:cubicBezTo>
                <a:cubicBezTo>
                  <a:pt x="4552512" y="1707591"/>
                  <a:pt x="4556402" y="1704860"/>
                  <a:pt x="4560088" y="1702403"/>
                </a:cubicBezTo>
                <a:cubicBezTo>
                  <a:pt x="4563775" y="1699945"/>
                  <a:pt x="4567666" y="1697488"/>
                  <a:pt x="4571762" y="1695030"/>
                </a:cubicBezTo>
                <a:cubicBezTo>
                  <a:pt x="4572034" y="1717694"/>
                  <a:pt x="4572308" y="1740357"/>
                  <a:pt x="4572580" y="1763020"/>
                </a:cubicBezTo>
                <a:cubicBezTo>
                  <a:pt x="4572854" y="1785683"/>
                  <a:pt x="4572990" y="1808346"/>
                  <a:pt x="4572990" y="1831009"/>
                </a:cubicBezTo>
                <a:cubicBezTo>
                  <a:pt x="4579544" y="1834696"/>
                  <a:pt x="4586438" y="1837460"/>
                  <a:pt x="4593674" y="1839303"/>
                </a:cubicBezTo>
                <a:lnTo>
                  <a:pt x="4615229" y="1841925"/>
                </a:lnTo>
                <a:lnTo>
                  <a:pt x="4658129" y="1840532"/>
                </a:lnTo>
                <a:cubicBezTo>
                  <a:pt x="4672192" y="1839508"/>
                  <a:pt x="4684546" y="1837972"/>
                  <a:pt x="4695196" y="1835924"/>
                </a:cubicBezTo>
                <a:cubicBezTo>
                  <a:pt x="4711306" y="1833740"/>
                  <a:pt x="4724412" y="1830054"/>
                  <a:pt x="4734515" y="1824866"/>
                </a:cubicBezTo>
                <a:cubicBezTo>
                  <a:pt x="4731512" y="1817766"/>
                  <a:pt x="4726870" y="1810462"/>
                  <a:pt x="4720590" y="1802954"/>
                </a:cubicBezTo>
                <a:cubicBezTo>
                  <a:pt x="4714309" y="1795445"/>
                  <a:pt x="4706664" y="1788004"/>
                  <a:pt x="4697653" y="1780632"/>
                </a:cubicBezTo>
                <a:cubicBezTo>
                  <a:pt x="4691918" y="1776263"/>
                  <a:pt x="4685434" y="1771758"/>
                  <a:pt x="4678198" y="1767116"/>
                </a:cubicBezTo>
                <a:cubicBezTo>
                  <a:pt x="4670962" y="1762474"/>
                  <a:pt x="4662703" y="1757559"/>
                  <a:pt x="4653420" y="1752371"/>
                </a:cubicBezTo>
                <a:cubicBezTo>
                  <a:pt x="4640040" y="1745272"/>
                  <a:pt x="4630074" y="1738377"/>
                  <a:pt x="4623520" y="1731688"/>
                </a:cubicBezTo>
                <a:cubicBezTo>
                  <a:pt x="4616967" y="1724998"/>
                  <a:pt x="4613690" y="1718376"/>
                  <a:pt x="4613690" y="1711823"/>
                </a:cubicBezTo>
                <a:cubicBezTo>
                  <a:pt x="4613690" y="1706635"/>
                  <a:pt x="4614714" y="1701652"/>
                  <a:pt x="4616762" y="1696874"/>
                </a:cubicBezTo>
                <a:cubicBezTo>
                  <a:pt x="4618810" y="1692095"/>
                  <a:pt x="4621609" y="1688068"/>
                  <a:pt x="4625159" y="1684791"/>
                </a:cubicBezTo>
                <a:cubicBezTo>
                  <a:pt x="4627343" y="1682880"/>
                  <a:pt x="4632190" y="1679944"/>
                  <a:pt x="4639698" y="1675985"/>
                </a:cubicBezTo>
                <a:cubicBezTo>
                  <a:pt x="4647208" y="1672026"/>
                  <a:pt x="4656490" y="1667521"/>
                  <a:pt x="4667550" y="1662469"/>
                </a:cubicBezTo>
                <a:cubicBezTo>
                  <a:pt x="4678608" y="1657418"/>
                  <a:pt x="4690827" y="1651957"/>
                  <a:pt x="4704207" y="1646086"/>
                </a:cubicBezTo>
                <a:cubicBezTo>
                  <a:pt x="4717586" y="1640216"/>
                  <a:pt x="4731170" y="1634413"/>
                  <a:pt x="4744959" y="1628679"/>
                </a:cubicBezTo>
                <a:cubicBezTo>
                  <a:pt x="4758748" y="1622945"/>
                  <a:pt x="4771923" y="1617484"/>
                  <a:pt x="4784484" y="1612296"/>
                </a:cubicBezTo>
                <a:close/>
                <a:moveTo>
                  <a:pt x="2420750" y="1612296"/>
                </a:moveTo>
                <a:cubicBezTo>
                  <a:pt x="2425938" y="1616938"/>
                  <a:pt x="2428532" y="1623218"/>
                  <a:pt x="2428532" y="1631137"/>
                </a:cubicBezTo>
                <a:cubicBezTo>
                  <a:pt x="2428532" y="1639601"/>
                  <a:pt x="2426894" y="1646018"/>
                  <a:pt x="2423617" y="1650387"/>
                </a:cubicBezTo>
                <a:cubicBezTo>
                  <a:pt x="2420340" y="1654756"/>
                  <a:pt x="2415016" y="1658578"/>
                  <a:pt x="2407644" y="1661855"/>
                </a:cubicBezTo>
                <a:cubicBezTo>
                  <a:pt x="2392899" y="1668681"/>
                  <a:pt x="2378974" y="1674893"/>
                  <a:pt x="2365867" y="1680491"/>
                </a:cubicBezTo>
                <a:cubicBezTo>
                  <a:pt x="2352760" y="1686088"/>
                  <a:pt x="2339586" y="1691344"/>
                  <a:pt x="2326343" y="1696259"/>
                </a:cubicBezTo>
                <a:cubicBezTo>
                  <a:pt x="2313100" y="1701174"/>
                  <a:pt x="2298833" y="1706089"/>
                  <a:pt x="2283542" y="1711004"/>
                </a:cubicBezTo>
                <a:cubicBezTo>
                  <a:pt x="2303748" y="1716192"/>
                  <a:pt x="2322930" y="1724588"/>
                  <a:pt x="2341088" y="1736193"/>
                </a:cubicBezTo>
                <a:cubicBezTo>
                  <a:pt x="2359245" y="1747797"/>
                  <a:pt x="2373786" y="1760972"/>
                  <a:pt x="2384708" y="1775717"/>
                </a:cubicBezTo>
                <a:cubicBezTo>
                  <a:pt x="2395629" y="1790188"/>
                  <a:pt x="2401090" y="1804114"/>
                  <a:pt x="2401090" y="1817493"/>
                </a:cubicBezTo>
                <a:cubicBezTo>
                  <a:pt x="2401090" y="1839610"/>
                  <a:pt x="2388940" y="1856403"/>
                  <a:pt x="2364638" y="1867871"/>
                </a:cubicBezTo>
                <a:cubicBezTo>
                  <a:pt x="2352351" y="1873332"/>
                  <a:pt x="2337402" y="1877496"/>
                  <a:pt x="2319790" y="1880363"/>
                </a:cubicBezTo>
                <a:cubicBezTo>
                  <a:pt x="2310984" y="1881797"/>
                  <a:pt x="2301444" y="1882872"/>
                  <a:pt x="2291171" y="1883589"/>
                </a:cubicBezTo>
                <a:lnTo>
                  <a:pt x="2258838" y="1884641"/>
                </a:lnTo>
                <a:lnTo>
                  <a:pt x="2258816" y="1884664"/>
                </a:lnTo>
                <a:lnTo>
                  <a:pt x="2258632" y="1884648"/>
                </a:lnTo>
                <a:lnTo>
                  <a:pt x="2258149" y="1884664"/>
                </a:lnTo>
                <a:lnTo>
                  <a:pt x="2258086" y="1884601"/>
                </a:lnTo>
                <a:lnTo>
                  <a:pt x="2244429" y="1883435"/>
                </a:lnTo>
                <a:cubicBezTo>
                  <a:pt x="2239890" y="1882616"/>
                  <a:pt x="2235606" y="1881387"/>
                  <a:pt x="2231579" y="1879749"/>
                </a:cubicBezTo>
                <a:cubicBezTo>
                  <a:pt x="2223524" y="1876472"/>
                  <a:pt x="2216356" y="1871557"/>
                  <a:pt x="2210076" y="1865004"/>
                </a:cubicBezTo>
                <a:cubicBezTo>
                  <a:pt x="2181679" y="1879749"/>
                  <a:pt x="2153418" y="1887121"/>
                  <a:pt x="2125294" y="1887121"/>
                </a:cubicBezTo>
                <a:cubicBezTo>
                  <a:pt x="2089798" y="1887121"/>
                  <a:pt x="2072050" y="1877155"/>
                  <a:pt x="2072050" y="1857222"/>
                </a:cubicBezTo>
                <a:cubicBezTo>
                  <a:pt x="2072050" y="1851761"/>
                  <a:pt x="2073005" y="1846300"/>
                  <a:pt x="2074916" y="1840839"/>
                </a:cubicBezTo>
                <a:cubicBezTo>
                  <a:pt x="2076828" y="1835378"/>
                  <a:pt x="2079422" y="1831009"/>
                  <a:pt x="2082698" y="1827733"/>
                </a:cubicBezTo>
                <a:cubicBezTo>
                  <a:pt x="2089524" y="1833194"/>
                  <a:pt x="2097306" y="1837290"/>
                  <a:pt x="2106044" y="1840020"/>
                </a:cubicBezTo>
                <a:cubicBezTo>
                  <a:pt x="2114782" y="1842751"/>
                  <a:pt x="2125567" y="1844116"/>
                  <a:pt x="2138400" y="1844116"/>
                </a:cubicBezTo>
                <a:cubicBezTo>
                  <a:pt x="2146592" y="1844116"/>
                  <a:pt x="2154988" y="1843570"/>
                  <a:pt x="2163589" y="1842478"/>
                </a:cubicBezTo>
                <a:cubicBezTo>
                  <a:pt x="2172190" y="1841385"/>
                  <a:pt x="2180996" y="1839747"/>
                  <a:pt x="2190007" y="1837563"/>
                </a:cubicBezTo>
                <a:cubicBezTo>
                  <a:pt x="2182908" y="1825275"/>
                  <a:pt x="2176696" y="1813125"/>
                  <a:pt x="2171371" y="1801110"/>
                </a:cubicBezTo>
                <a:cubicBezTo>
                  <a:pt x="2166047" y="1789096"/>
                  <a:pt x="2161883" y="1778174"/>
                  <a:pt x="2158880" y="1768344"/>
                </a:cubicBezTo>
                <a:cubicBezTo>
                  <a:pt x="2155876" y="1758515"/>
                  <a:pt x="2154374" y="1751006"/>
                  <a:pt x="2154374" y="1745818"/>
                </a:cubicBezTo>
                <a:cubicBezTo>
                  <a:pt x="2154374" y="1737080"/>
                  <a:pt x="2156558" y="1729571"/>
                  <a:pt x="2160927" y="1723291"/>
                </a:cubicBezTo>
                <a:cubicBezTo>
                  <a:pt x="2165296" y="1717011"/>
                  <a:pt x="2171849" y="1712506"/>
                  <a:pt x="2180587" y="1709775"/>
                </a:cubicBezTo>
                <a:cubicBezTo>
                  <a:pt x="2186321" y="1732438"/>
                  <a:pt x="2192123" y="1752644"/>
                  <a:pt x="2197994" y="1770392"/>
                </a:cubicBezTo>
                <a:cubicBezTo>
                  <a:pt x="2203864" y="1788141"/>
                  <a:pt x="2210486" y="1803431"/>
                  <a:pt x="2217858" y="1816265"/>
                </a:cubicBezTo>
                <a:cubicBezTo>
                  <a:pt x="2223046" y="1825821"/>
                  <a:pt x="2228712" y="1832511"/>
                  <a:pt x="2234855" y="1836334"/>
                </a:cubicBezTo>
                <a:cubicBezTo>
                  <a:pt x="2237927" y="1838245"/>
                  <a:pt x="2241460" y="1839679"/>
                  <a:pt x="2245453" y="1840634"/>
                </a:cubicBezTo>
                <a:lnTo>
                  <a:pt x="2258656" y="1842051"/>
                </a:lnTo>
                <a:lnTo>
                  <a:pt x="2306479" y="1840430"/>
                </a:lnTo>
                <a:cubicBezTo>
                  <a:pt x="2320404" y="1839337"/>
                  <a:pt x="2332418" y="1837836"/>
                  <a:pt x="2342522" y="1835924"/>
                </a:cubicBezTo>
                <a:cubicBezTo>
                  <a:pt x="2350713" y="1834832"/>
                  <a:pt x="2358017" y="1833330"/>
                  <a:pt x="2364434" y="1831419"/>
                </a:cubicBezTo>
                <a:cubicBezTo>
                  <a:pt x="2370850" y="1829508"/>
                  <a:pt x="2376652" y="1827323"/>
                  <a:pt x="2381840" y="1824866"/>
                </a:cubicBezTo>
                <a:cubicBezTo>
                  <a:pt x="2378836" y="1818040"/>
                  <a:pt x="2374468" y="1811009"/>
                  <a:pt x="2368734" y="1803773"/>
                </a:cubicBezTo>
                <a:cubicBezTo>
                  <a:pt x="2363000" y="1796537"/>
                  <a:pt x="2355764" y="1789642"/>
                  <a:pt x="2347027" y="1783089"/>
                </a:cubicBezTo>
                <a:cubicBezTo>
                  <a:pt x="2341566" y="1778174"/>
                  <a:pt x="2335012" y="1773191"/>
                  <a:pt x="2327367" y="1768140"/>
                </a:cubicBezTo>
                <a:cubicBezTo>
                  <a:pt x="2319722" y="1763088"/>
                  <a:pt x="2310848" y="1757832"/>
                  <a:pt x="2300744" y="1752371"/>
                </a:cubicBezTo>
                <a:cubicBezTo>
                  <a:pt x="2297741" y="1753463"/>
                  <a:pt x="2294192" y="1754009"/>
                  <a:pt x="2290096" y="1754009"/>
                </a:cubicBezTo>
                <a:cubicBezTo>
                  <a:pt x="2282723" y="1754009"/>
                  <a:pt x="2276375" y="1751415"/>
                  <a:pt x="2271050" y="1746227"/>
                </a:cubicBezTo>
                <a:cubicBezTo>
                  <a:pt x="2265726" y="1741039"/>
                  <a:pt x="2263064" y="1734759"/>
                  <a:pt x="2263064" y="1727387"/>
                </a:cubicBezTo>
                <a:cubicBezTo>
                  <a:pt x="2263064" y="1724383"/>
                  <a:pt x="2263473" y="1720356"/>
                  <a:pt x="2264292" y="1715305"/>
                </a:cubicBezTo>
                <a:cubicBezTo>
                  <a:pt x="2265112" y="1710253"/>
                  <a:pt x="2266136" y="1705133"/>
                  <a:pt x="2267364" y="1699945"/>
                </a:cubicBezTo>
                <a:cubicBezTo>
                  <a:pt x="2268593" y="1694758"/>
                  <a:pt x="2269754" y="1690252"/>
                  <a:pt x="2270846" y="1686429"/>
                </a:cubicBezTo>
                <a:cubicBezTo>
                  <a:pt x="2271938" y="1682607"/>
                  <a:pt x="2272894" y="1680559"/>
                  <a:pt x="2273713" y="1680286"/>
                </a:cubicBezTo>
                <a:cubicBezTo>
                  <a:pt x="2291188" y="1671275"/>
                  <a:pt x="2306410" y="1663630"/>
                  <a:pt x="2319380" y="1657350"/>
                </a:cubicBezTo>
                <a:cubicBezTo>
                  <a:pt x="2332350" y="1651069"/>
                  <a:pt x="2344160" y="1645472"/>
                  <a:pt x="2354808" y="1640557"/>
                </a:cubicBezTo>
                <a:cubicBezTo>
                  <a:pt x="2365458" y="1635642"/>
                  <a:pt x="2375970" y="1630932"/>
                  <a:pt x="2386346" y="1626427"/>
                </a:cubicBezTo>
                <a:cubicBezTo>
                  <a:pt x="2396722" y="1621921"/>
                  <a:pt x="2408190" y="1617211"/>
                  <a:pt x="2420750" y="1612296"/>
                </a:cubicBezTo>
                <a:close/>
                <a:moveTo>
                  <a:pt x="3650532" y="1611877"/>
                </a:moveTo>
                <a:cubicBezTo>
                  <a:pt x="3648621" y="1611877"/>
                  <a:pt x="3646846" y="1612492"/>
                  <a:pt x="3645208" y="1613720"/>
                </a:cubicBezTo>
                <a:cubicBezTo>
                  <a:pt x="3643570" y="1614949"/>
                  <a:pt x="3642750" y="1616246"/>
                  <a:pt x="3642750" y="1617611"/>
                </a:cubicBezTo>
                <a:cubicBezTo>
                  <a:pt x="3642750" y="1623345"/>
                  <a:pt x="3647392" y="1627987"/>
                  <a:pt x="3656676" y="1631537"/>
                </a:cubicBezTo>
                <a:lnTo>
                  <a:pt x="3657495" y="1629899"/>
                </a:lnTo>
                <a:cubicBezTo>
                  <a:pt x="3658041" y="1628806"/>
                  <a:pt x="3658314" y="1627851"/>
                  <a:pt x="3658314" y="1627032"/>
                </a:cubicBezTo>
                <a:cubicBezTo>
                  <a:pt x="3658314" y="1626212"/>
                  <a:pt x="3658314" y="1625530"/>
                  <a:pt x="3658314" y="1624984"/>
                </a:cubicBezTo>
                <a:cubicBezTo>
                  <a:pt x="3658314" y="1621161"/>
                  <a:pt x="3657563" y="1618021"/>
                  <a:pt x="3656062" y="1615563"/>
                </a:cubicBezTo>
                <a:cubicBezTo>
                  <a:pt x="3654560" y="1613106"/>
                  <a:pt x="3652716" y="1611877"/>
                  <a:pt x="3650532" y="1611877"/>
                </a:cubicBezTo>
                <a:close/>
                <a:moveTo>
                  <a:pt x="6433052" y="1609839"/>
                </a:moveTo>
                <a:cubicBezTo>
                  <a:pt x="6434962" y="1617211"/>
                  <a:pt x="6437284" y="1625198"/>
                  <a:pt x="6440014" y="1633799"/>
                </a:cubicBezTo>
                <a:cubicBezTo>
                  <a:pt x="6442744" y="1642400"/>
                  <a:pt x="6445748" y="1651069"/>
                  <a:pt x="6449025" y="1659807"/>
                </a:cubicBezTo>
                <a:lnTo>
                  <a:pt x="6435918" y="1670046"/>
                </a:lnTo>
                <a:cubicBezTo>
                  <a:pt x="6436737" y="1686702"/>
                  <a:pt x="6437215" y="1705543"/>
                  <a:pt x="6437352" y="1726568"/>
                </a:cubicBezTo>
                <a:cubicBezTo>
                  <a:pt x="6437488" y="1747593"/>
                  <a:pt x="6437352" y="1770938"/>
                  <a:pt x="6436942" y="1796605"/>
                </a:cubicBezTo>
                <a:cubicBezTo>
                  <a:pt x="6436532" y="1822272"/>
                  <a:pt x="6435646" y="1850532"/>
                  <a:pt x="6434280" y="1881387"/>
                </a:cubicBezTo>
                <a:lnTo>
                  <a:pt x="6410525" y="1884664"/>
                </a:lnTo>
                <a:cubicBezTo>
                  <a:pt x="6409706" y="1857905"/>
                  <a:pt x="6408682" y="1833808"/>
                  <a:pt x="6407453" y="1812374"/>
                </a:cubicBezTo>
                <a:cubicBezTo>
                  <a:pt x="6406224" y="1790939"/>
                  <a:pt x="6404996" y="1770938"/>
                  <a:pt x="6403766" y="1752371"/>
                </a:cubicBezTo>
                <a:cubicBezTo>
                  <a:pt x="6402538" y="1733804"/>
                  <a:pt x="6401241" y="1715919"/>
                  <a:pt x="6399876" y="1698717"/>
                </a:cubicBezTo>
                <a:cubicBezTo>
                  <a:pt x="6398510" y="1681515"/>
                  <a:pt x="6396872" y="1663630"/>
                  <a:pt x="6394960" y="1645062"/>
                </a:cubicBezTo>
                <a:cubicBezTo>
                  <a:pt x="6394142" y="1638236"/>
                  <a:pt x="6395302" y="1632229"/>
                  <a:pt x="6398442" y="1627041"/>
                </a:cubicBezTo>
                <a:cubicBezTo>
                  <a:pt x="6401582" y="1621853"/>
                  <a:pt x="6406224" y="1617826"/>
                  <a:pt x="6412368" y="1614959"/>
                </a:cubicBezTo>
                <a:cubicBezTo>
                  <a:pt x="6418512" y="1612092"/>
                  <a:pt x="6425406" y="1610385"/>
                  <a:pt x="6433052" y="1609839"/>
                </a:cubicBezTo>
                <a:close/>
                <a:moveTo>
                  <a:pt x="5232902" y="1609839"/>
                </a:moveTo>
                <a:cubicBezTo>
                  <a:pt x="5234812" y="1617211"/>
                  <a:pt x="5237134" y="1625198"/>
                  <a:pt x="5239864" y="1633799"/>
                </a:cubicBezTo>
                <a:cubicBezTo>
                  <a:pt x="5242594" y="1642400"/>
                  <a:pt x="5245598" y="1651069"/>
                  <a:pt x="5248875" y="1659807"/>
                </a:cubicBezTo>
                <a:lnTo>
                  <a:pt x="5235768" y="1670046"/>
                </a:lnTo>
                <a:cubicBezTo>
                  <a:pt x="5236588" y="1686702"/>
                  <a:pt x="5237065" y="1705543"/>
                  <a:pt x="5237202" y="1726568"/>
                </a:cubicBezTo>
                <a:cubicBezTo>
                  <a:pt x="5237338" y="1747593"/>
                  <a:pt x="5237202" y="1770938"/>
                  <a:pt x="5236792" y="1796605"/>
                </a:cubicBezTo>
                <a:cubicBezTo>
                  <a:pt x="5236382" y="1822272"/>
                  <a:pt x="5235496" y="1850532"/>
                  <a:pt x="5234130" y="1881387"/>
                </a:cubicBezTo>
                <a:lnTo>
                  <a:pt x="5210375" y="1884664"/>
                </a:lnTo>
                <a:cubicBezTo>
                  <a:pt x="5209556" y="1857905"/>
                  <a:pt x="5208532" y="1833808"/>
                  <a:pt x="5207303" y="1812374"/>
                </a:cubicBezTo>
                <a:cubicBezTo>
                  <a:pt x="5206074" y="1790939"/>
                  <a:pt x="5204846" y="1770938"/>
                  <a:pt x="5203616" y="1752371"/>
                </a:cubicBezTo>
                <a:cubicBezTo>
                  <a:pt x="5202388" y="1733804"/>
                  <a:pt x="5201091" y="1715919"/>
                  <a:pt x="5199726" y="1698717"/>
                </a:cubicBezTo>
                <a:cubicBezTo>
                  <a:pt x="5198360" y="1681515"/>
                  <a:pt x="5196722" y="1663630"/>
                  <a:pt x="5194810" y="1645062"/>
                </a:cubicBezTo>
                <a:cubicBezTo>
                  <a:pt x="5193992" y="1638236"/>
                  <a:pt x="5195152" y="1632229"/>
                  <a:pt x="5198292" y="1627041"/>
                </a:cubicBezTo>
                <a:cubicBezTo>
                  <a:pt x="5201432" y="1621853"/>
                  <a:pt x="5206074" y="1617826"/>
                  <a:pt x="5212218" y="1614959"/>
                </a:cubicBezTo>
                <a:cubicBezTo>
                  <a:pt x="5218362" y="1612092"/>
                  <a:pt x="5225256" y="1610385"/>
                  <a:pt x="5232902" y="1609839"/>
                </a:cubicBezTo>
                <a:close/>
                <a:moveTo>
                  <a:pt x="2723492" y="1609839"/>
                </a:moveTo>
                <a:cubicBezTo>
                  <a:pt x="2725404" y="1618030"/>
                  <a:pt x="2727725" y="1626427"/>
                  <a:pt x="2730455" y="1635028"/>
                </a:cubicBezTo>
                <a:cubicBezTo>
                  <a:pt x="2733186" y="1643629"/>
                  <a:pt x="2736053" y="1651889"/>
                  <a:pt x="2739056" y="1659807"/>
                </a:cubicBezTo>
                <a:lnTo>
                  <a:pt x="2727179" y="1668818"/>
                </a:lnTo>
                <a:cubicBezTo>
                  <a:pt x="2731002" y="1704041"/>
                  <a:pt x="2734278" y="1735305"/>
                  <a:pt x="2737009" y="1762610"/>
                </a:cubicBezTo>
                <a:cubicBezTo>
                  <a:pt x="2739739" y="1789915"/>
                  <a:pt x="2742060" y="1813398"/>
                  <a:pt x="2743971" y="1833057"/>
                </a:cubicBezTo>
                <a:cubicBezTo>
                  <a:pt x="2749296" y="1836061"/>
                  <a:pt x="2754757" y="1838313"/>
                  <a:pt x="2760354" y="1839815"/>
                </a:cubicBezTo>
                <a:lnTo>
                  <a:pt x="2776516" y="1841932"/>
                </a:lnTo>
                <a:lnTo>
                  <a:pt x="2820828" y="1840430"/>
                </a:lnTo>
                <a:cubicBezTo>
                  <a:pt x="2834754" y="1839337"/>
                  <a:pt x="2846768" y="1837836"/>
                  <a:pt x="2856871" y="1835924"/>
                </a:cubicBezTo>
                <a:cubicBezTo>
                  <a:pt x="2865063" y="1834832"/>
                  <a:pt x="2872366" y="1833330"/>
                  <a:pt x="2878784" y="1831419"/>
                </a:cubicBezTo>
                <a:cubicBezTo>
                  <a:pt x="2885200" y="1829508"/>
                  <a:pt x="2891002" y="1827323"/>
                  <a:pt x="2896190" y="1824866"/>
                </a:cubicBezTo>
                <a:cubicBezTo>
                  <a:pt x="2893187" y="1818040"/>
                  <a:pt x="2888818" y="1811009"/>
                  <a:pt x="2883084" y="1803773"/>
                </a:cubicBezTo>
                <a:cubicBezTo>
                  <a:pt x="2877350" y="1796537"/>
                  <a:pt x="2870114" y="1789642"/>
                  <a:pt x="2861376" y="1783089"/>
                </a:cubicBezTo>
                <a:cubicBezTo>
                  <a:pt x="2855915" y="1778174"/>
                  <a:pt x="2849362" y="1773191"/>
                  <a:pt x="2841717" y="1768140"/>
                </a:cubicBezTo>
                <a:cubicBezTo>
                  <a:pt x="2834071" y="1763088"/>
                  <a:pt x="2825197" y="1757832"/>
                  <a:pt x="2815094" y="1752371"/>
                </a:cubicBezTo>
                <a:cubicBezTo>
                  <a:pt x="2812091" y="1753463"/>
                  <a:pt x="2808541" y="1754009"/>
                  <a:pt x="2804446" y="1754009"/>
                </a:cubicBezTo>
                <a:cubicBezTo>
                  <a:pt x="2797073" y="1754009"/>
                  <a:pt x="2790724" y="1751415"/>
                  <a:pt x="2785400" y="1746227"/>
                </a:cubicBezTo>
                <a:cubicBezTo>
                  <a:pt x="2780076" y="1741039"/>
                  <a:pt x="2777414" y="1734759"/>
                  <a:pt x="2777414" y="1727387"/>
                </a:cubicBezTo>
                <a:cubicBezTo>
                  <a:pt x="2777414" y="1724383"/>
                  <a:pt x="2777823" y="1720356"/>
                  <a:pt x="2778642" y="1715305"/>
                </a:cubicBezTo>
                <a:cubicBezTo>
                  <a:pt x="2779461" y="1710253"/>
                  <a:pt x="2780485" y="1705133"/>
                  <a:pt x="2781714" y="1699945"/>
                </a:cubicBezTo>
                <a:cubicBezTo>
                  <a:pt x="2782943" y="1694758"/>
                  <a:pt x="2784103" y="1690252"/>
                  <a:pt x="2785196" y="1686429"/>
                </a:cubicBezTo>
                <a:cubicBezTo>
                  <a:pt x="2786287" y="1682607"/>
                  <a:pt x="2787243" y="1680559"/>
                  <a:pt x="2788062" y="1680286"/>
                </a:cubicBezTo>
                <a:cubicBezTo>
                  <a:pt x="2805538" y="1671275"/>
                  <a:pt x="2820760" y="1663630"/>
                  <a:pt x="2833730" y="1657350"/>
                </a:cubicBezTo>
                <a:cubicBezTo>
                  <a:pt x="2846700" y="1651069"/>
                  <a:pt x="2858509" y="1645472"/>
                  <a:pt x="2869158" y="1640557"/>
                </a:cubicBezTo>
                <a:cubicBezTo>
                  <a:pt x="2879807" y="1635642"/>
                  <a:pt x="2890319" y="1630932"/>
                  <a:pt x="2900696" y="1626427"/>
                </a:cubicBezTo>
                <a:cubicBezTo>
                  <a:pt x="2911071" y="1621921"/>
                  <a:pt x="2922540" y="1617211"/>
                  <a:pt x="2935100" y="1612296"/>
                </a:cubicBezTo>
                <a:cubicBezTo>
                  <a:pt x="2940288" y="1616938"/>
                  <a:pt x="2942882" y="1623218"/>
                  <a:pt x="2942882" y="1631137"/>
                </a:cubicBezTo>
                <a:cubicBezTo>
                  <a:pt x="2942882" y="1639601"/>
                  <a:pt x="2941243" y="1646018"/>
                  <a:pt x="2937967" y="1650387"/>
                </a:cubicBezTo>
                <a:cubicBezTo>
                  <a:pt x="2934690" y="1654756"/>
                  <a:pt x="2929366" y="1658578"/>
                  <a:pt x="2921994" y="1661855"/>
                </a:cubicBezTo>
                <a:cubicBezTo>
                  <a:pt x="2907248" y="1668681"/>
                  <a:pt x="2893323" y="1674893"/>
                  <a:pt x="2880217" y="1680491"/>
                </a:cubicBezTo>
                <a:cubicBezTo>
                  <a:pt x="2867110" y="1686088"/>
                  <a:pt x="2853936" y="1691344"/>
                  <a:pt x="2840693" y="1696259"/>
                </a:cubicBezTo>
                <a:cubicBezTo>
                  <a:pt x="2827450" y="1701174"/>
                  <a:pt x="2813183" y="1706089"/>
                  <a:pt x="2797892" y="1711004"/>
                </a:cubicBezTo>
                <a:cubicBezTo>
                  <a:pt x="2818098" y="1716192"/>
                  <a:pt x="2837280" y="1724588"/>
                  <a:pt x="2855438" y="1736193"/>
                </a:cubicBezTo>
                <a:cubicBezTo>
                  <a:pt x="2873595" y="1747797"/>
                  <a:pt x="2888135" y="1760972"/>
                  <a:pt x="2899057" y="1775717"/>
                </a:cubicBezTo>
                <a:cubicBezTo>
                  <a:pt x="2909979" y="1790188"/>
                  <a:pt x="2915440" y="1804114"/>
                  <a:pt x="2915440" y="1817493"/>
                </a:cubicBezTo>
                <a:cubicBezTo>
                  <a:pt x="2915440" y="1839610"/>
                  <a:pt x="2903290" y="1856403"/>
                  <a:pt x="2878988" y="1867871"/>
                </a:cubicBezTo>
                <a:cubicBezTo>
                  <a:pt x="2866701" y="1873332"/>
                  <a:pt x="2851751" y="1877496"/>
                  <a:pt x="2834140" y="1880363"/>
                </a:cubicBezTo>
                <a:cubicBezTo>
                  <a:pt x="2825334" y="1881797"/>
                  <a:pt x="2815794" y="1882872"/>
                  <a:pt x="2805520" y="1883589"/>
                </a:cubicBezTo>
                <a:lnTo>
                  <a:pt x="2777727" y="1884493"/>
                </a:lnTo>
                <a:lnTo>
                  <a:pt x="2777556" y="1884664"/>
                </a:lnTo>
                <a:lnTo>
                  <a:pt x="2776488" y="1884534"/>
                </a:lnTo>
                <a:lnTo>
                  <a:pt x="2772499" y="1884664"/>
                </a:lnTo>
                <a:lnTo>
                  <a:pt x="2771798" y="1883963"/>
                </a:lnTo>
                <a:lnTo>
                  <a:pt x="2762402" y="1882821"/>
                </a:lnTo>
                <a:cubicBezTo>
                  <a:pt x="2757487" y="1881592"/>
                  <a:pt x="2752436" y="1879612"/>
                  <a:pt x="2747248" y="1876882"/>
                </a:cubicBezTo>
                <a:lnTo>
                  <a:pt x="2747658" y="1891217"/>
                </a:lnTo>
                <a:cubicBezTo>
                  <a:pt x="2747658" y="1908965"/>
                  <a:pt x="2742265" y="1925621"/>
                  <a:pt x="2731479" y="1941185"/>
                </a:cubicBezTo>
                <a:cubicBezTo>
                  <a:pt x="2720694" y="1956749"/>
                  <a:pt x="2706018" y="1969036"/>
                  <a:pt x="2687450" y="1978047"/>
                </a:cubicBezTo>
                <a:cubicBezTo>
                  <a:pt x="2678166" y="1982689"/>
                  <a:pt x="2668541" y="1986102"/>
                  <a:pt x="2658575" y="1988286"/>
                </a:cubicBezTo>
                <a:cubicBezTo>
                  <a:pt x="2648608" y="1990471"/>
                  <a:pt x="2638164" y="1991563"/>
                  <a:pt x="2627242" y="1991563"/>
                </a:cubicBezTo>
                <a:cubicBezTo>
                  <a:pt x="2603214" y="1991563"/>
                  <a:pt x="2584715" y="1984600"/>
                  <a:pt x="2571745" y="1970675"/>
                </a:cubicBezTo>
                <a:cubicBezTo>
                  <a:pt x="2558775" y="1956749"/>
                  <a:pt x="2552290" y="1936543"/>
                  <a:pt x="2552290" y="1910057"/>
                </a:cubicBezTo>
                <a:cubicBezTo>
                  <a:pt x="2552290" y="1905143"/>
                  <a:pt x="2552632" y="1899955"/>
                  <a:pt x="2553314" y="1894494"/>
                </a:cubicBezTo>
                <a:cubicBezTo>
                  <a:pt x="2553997" y="1889033"/>
                  <a:pt x="2555021" y="1882889"/>
                  <a:pt x="2556386" y="1876063"/>
                </a:cubicBezTo>
                <a:cubicBezTo>
                  <a:pt x="2557751" y="1869236"/>
                  <a:pt x="2559526" y="1861454"/>
                  <a:pt x="2561710" y="1852717"/>
                </a:cubicBezTo>
                <a:lnTo>
                  <a:pt x="2578912" y="1856813"/>
                </a:lnTo>
                <a:cubicBezTo>
                  <a:pt x="2575636" y="1868827"/>
                  <a:pt x="2573998" y="1879339"/>
                  <a:pt x="2573998" y="1888350"/>
                </a:cubicBezTo>
                <a:cubicBezTo>
                  <a:pt x="2573998" y="1908009"/>
                  <a:pt x="2578571" y="1922891"/>
                  <a:pt x="2587719" y="1932994"/>
                </a:cubicBezTo>
                <a:cubicBezTo>
                  <a:pt x="2596866" y="1943096"/>
                  <a:pt x="2610313" y="1948148"/>
                  <a:pt x="2628062" y="1948148"/>
                </a:cubicBezTo>
                <a:cubicBezTo>
                  <a:pt x="2642806" y="1948148"/>
                  <a:pt x="2656459" y="1946510"/>
                  <a:pt x="2669019" y="1943233"/>
                </a:cubicBezTo>
                <a:cubicBezTo>
                  <a:pt x="2681580" y="1939956"/>
                  <a:pt x="2693184" y="1934768"/>
                  <a:pt x="2703833" y="1927669"/>
                </a:cubicBezTo>
                <a:cubicBezTo>
                  <a:pt x="2712570" y="1921935"/>
                  <a:pt x="2720352" y="1914972"/>
                  <a:pt x="2727179" y="1906781"/>
                </a:cubicBezTo>
                <a:lnTo>
                  <a:pt x="2717759" y="1852717"/>
                </a:lnTo>
                <a:cubicBezTo>
                  <a:pt x="2715028" y="1836880"/>
                  <a:pt x="2711956" y="1819200"/>
                  <a:pt x="2708543" y="1799677"/>
                </a:cubicBezTo>
                <a:cubicBezTo>
                  <a:pt x="2705130" y="1780154"/>
                  <a:pt x="2701512" y="1758651"/>
                  <a:pt x="2697689" y="1735169"/>
                </a:cubicBezTo>
                <a:cubicBezTo>
                  <a:pt x="2696597" y="1726977"/>
                  <a:pt x="2695300" y="1718445"/>
                  <a:pt x="2693798" y="1709570"/>
                </a:cubicBezTo>
                <a:cubicBezTo>
                  <a:pt x="2692296" y="1700696"/>
                  <a:pt x="2690931" y="1692095"/>
                  <a:pt x="2689702" y="1683767"/>
                </a:cubicBezTo>
                <a:cubicBezTo>
                  <a:pt x="2688474" y="1675439"/>
                  <a:pt x="2687382" y="1668135"/>
                  <a:pt x="2686426" y="1661855"/>
                </a:cubicBezTo>
                <a:cubicBezTo>
                  <a:pt x="2685470" y="1655575"/>
                  <a:pt x="2684992" y="1651069"/>
                  <a:pt x="2684993" y="1648339"/>
                </a:cubicBezTo>
                <a:cubicBezTo>
                  <a:pt x="2684992" y="1637690"/>
                  <a:pt x="2688610" y="1628748"/>
                  <a:pt x="2695846" y="1621512"/>
                </a:cubicBezTo>
                <a:cubicBezTo>
                  <a:pt x="2703082" y="1614276"/>
                  <a:pt x="2712297" y="1610385"/>
                  <a:pt x="2723492" y="1609839"/>
                </a:cubicBezTo>
                <a:close/>
                <a:moveTo>
                  <a:pt x="1603876" y="1609839"/>
                </a:moveTo>
                <a:cubicBezTo>
                  <a:pt x="1605788" y="1617211"/>
                  <a:pt x="1608108" y="1625198"/>
                  <a:pt x="1610839" y="1633799"/>
                </a:cubicBezTo>
                <a:cubicBezTo>
                  <a:pt x="1613570" y="1642400"/>
                  <a:pt x="1616573" y="1651069"/>
                  <a:pt x="1619850" y="1659807"/>
                </a:cubicBezTo>
                <a:lnTo>
                  <a:pt x="1606744" y="1670046"/>
                </a:lnTo>
                <a:cubicBezTo>
                  <a:pt x="1607563" y="1686702"/>
                  <a:pt x="1608040" y="1705543"/>
                  <a:pt x="1608177" y="1726568"/>
                </a:cubicBezTo>
                <a:cubicBezTo>
                  <a:pt x="1608314" y="1747593"/>
                  <a:pt x="1608177" y="1770938"/>
                  <a:pt x="1607767" y="1796605"/>
                </a:cubicBezTo>
                <a:cubicBezTo>
                  <a:pt x="1607358" y="1822272"/>
                  <a:pt x="1606470" y="1850532"/>
                  <a:pt x="1605105" y="1881387"/>
                </a:cubicBezTo>
                <a:lnTo>
                  <a:pt x="1581350" y="1884664"/>
                </a:lnTo>
                <a:cubicBezTo>
                  <a:pt x="1580530" y="1857905"/>
                  <a:pt x="1579506" y="1833808"/>
                  <a:pt x="1578278" y="1812374"/>
                </a:cubicBezTo>
                <a:cubicBezTo>
                  <a:pt x="1577049" y="1790939"/>
                  <a:pt x="1575820" y="1770938"/>
                  <a:pt x="1574592" y="1752371"/>
                </a:cubicBezTo>
                <a:cubicBezTo>
                  <a:pt x="1573363" y="1733804"/>
                  <a:pt x="1572066" y="1715919"/>
                  <a:pt x="1570701" y="1698717"/>
                </a:cubicBezTo>
                <a:cubicBezTo>
                  <a:pt x="1569336" y="1681515"/>
                  <a:pt x="1567697" y="1663630"/>
                  <a:pt x="1565786" y="1645062"/>
                </a:cubicBezTo>
                <a:cubicBezTo>
                  <a:pt x="1564967" y="1638236"/>
                  <a:pt x="1566127" y="1632229"/>
                  <a:pt x="1569267" y="1627041"/>
                </a:cubicBezTo>
                <a:cubicBezTo>
                  <a:pt x="1572407" y="1621853"/>
                  <a:pt x="1577049" y="1617826"/>
                  <a:pt x="1583193" y="1614959"/>
                </a:cubicBezTo>
                <a:cubicBezTo>
                  <a:pt x="1589336" y="1612092"/>
                  <a:pt x="1596231" y="1610385"/>
                  <a:pt x="1603876" y="1609839"/>
                </a:cubicBezTo>
                <a:close/>
                <a:moveTo>
                  <a:pt x="1505454" y="1609839"/>
                </a:moveTo>
                <a:cubicBezTo>
                  <a:pt x="1506274" y="1629772"/>
                  <a:pt x="1507025" y="1649636"/>
                  <a:pt x="1507707" y="1669432"/>
                </a:cubicBezTo>
                <a:cubicBezTo>
                  <a:pt x="1508390" y="1689228"/>
                  <a:pt x="1509141" y="1708956"/>
                  <a:pt x="1509960" y="1728616"/>
                </a:cubicBezTo>
                <a:cubicBezTo>
                  <a:pt x="1510779" y="1746910"/>
                  <a:pt x="1511393" y="1763907"/>
                  <a:pt x="1511803" y="1779608"/>
                </a:cubicBezTo>
                <a:cubicBezTo>
                  <a:pt x="1512212" y="1795308"/>
                  <a:pt x="1512417" y="1809848"/>
                  <a:pt x="1512417" y="1823227"/>
                </a:cubicBezTo>
                <a:cubicBezTo>
                  <a:pt x="1512417" y="1830873"/>
                  <a:pt x="1511120" y="1838928"/>
                  <a:pt x="1508526" y="1847392"/>
                </a:cubicBezTo>
                <a:cubicBezTo>
                  <a:pt x="1505932" y="1855857"/>
                  <a:pt x="1502178" y="1863912"/>
                  <a:pt x="1497263" y="1871557"/>
                </a:cubicBezTo>
                <a:cubicBezTo>
                  <a:pt x="1494533" y="1875653"/>
                  <a:pt x="1488867" y="1878861"/>
                  <a:pt x="1480266" y="1881182"/>
                </a:cubicBezTo>
                <a:lnTo>
                  <a:pt x="1453884" y="1884076"/>
                </a:lnTo>
                <a:lnTo>
                  <a:pt x="1453296" y="1884664"/>
                </a:lnTo>
                <a:lnTo>
                  <a:pt x="1451146" y="1884376"/>
                </a:lnTo>
                <a:lnTo>
                  <a:pt x="1448524" y="1884664"/>
                </a:lnTo>
                <a:lnTo>
                  <a:pt x="1447678" y="1883912"/>
                </a:lnTo>
                <a:lnTo>
                  <a:pt x="1437220" y="1882514"/>
                </a:lnTo>
                <a:cubicBezTo>
                  <a:pt x="1431964" y="1881080"/>
                  <a:pt x="1426810" y="1878930"/>
                  <a:pt x="1421758" y="1876063"/>
                </a:cubicBezTo>
                <a:cubicBezTo>
                  <a:pt x="1418755" y="1894357"/>
                  <a:pt x="1412952" y="1910467"/>
                  <a:pt x="1404352" y="1924392"/>
                </a:cubicBezTo>
                <a:cubicBezTo>
                  <a:pt x="1395750" y="1938318"/>
                  <a:pt x="1385033" y="1949103"/>
                  <a:pt x="1372200" y="1956749"/>
                </a:cubicBezTo>
                <a:cubicBezTo>
                  <a:pt x="1359366" y="1964394"/>
                  <a:pt x="1345168" y="1968217"/>
                  <a:pt x="1329604" y="1968217"/>
                </a:cubicBezTo>
                <a:cubicBezTo>
                  <a:pt x="1326054" y="1968217"/>
                  <a:pt x="1321276" y="1966920"/>
                  <a:pt x="1315269" y="1964326"/>
                </a:cubicBezTo>
                <a:cubicBezTo>
                  <a:pt x="1309262" y="1961732"/>
                  <a:pt x="1302640" y="1958114"/>
                  <a:pt x="1295404" y="1953472"/>
                </a:cubicBezTo>
                <a:cubicBezTo>
                  <a:pt x="1288169" y="1948831"/>
                  <a:pt x="1281274" y="1943779"/>
                  <a:pt x="1274721" y="1938318"/>
                </a:cubicBezTo>
                <a:lnTo>
                  <a:pt x="1280864" y="1922345"/>
                </a:lnTo>
                <a:cubicBezTo>
                  <a:pt x="1288237" y="1924256"/>
                  <a:pt x="1295336" y="1925621"/>
                  <a:pt x="1302162" y="1926440"/>
                </a:cubicBezTo>
                <a:cubicBezTo>
                  <a:pt x="1308989" y="1927259"/>
                  <a:pt x="1315406" y="1927669"/>
                  <a:pt x="1321412" y="1927669"/>
                </a:cubicBezTo>
                <a:cubicBezTo>
                  <a:pt x="1341618" y="1927669"/>
                  <a:pt x="1358820" y="1922276"/>
                  <a:pt x="1373019" y="1911491"/>
                </a:cubicBezTo>
                <a:cubicBezTo>
                  <a:pt x="1387218" y="1900705"/>
                  <a:pt x="1397593" y="1885073"/>
                  <a:pt x="1404147" y="1864595"/>
                </a:cubicBezTo>
                <a:cubicBezTo>
                  <a:pt x="1402235" y="1860499"/>
                  <a:pt x="1400188" y="1856335"/>
                  <a:pt x="1398003" y="1852103"/>
                </a:cubicBezTo>
                <a:cubicBezTo>
                  <a:pt x="1395819" y="1847870"/>
                  <a:pt x="1393361" y="1843570"/>
                  <a:pt x="1390631" y="1839201"/>
                </a:cubicBezTo>
                <a:cubicBezTo>
                  <a:pt x="1383531" y="1827460"/>
                  <a:pt x="1377934" y="1817562"/>
                  <a:pt x="1373838" y="1809507"/>
                </a:cubicBezTo>
                <a:cubicBezTo>
                  <a:pt x="1369742" y="1801452"/>
                  <a:pt x="1366875" y="1794830"/>
                  <a:pt x="1365237" y="1789642"/>
                </a:cubicBezTo>
                <a:cubicBezTo>
                  <a:pt x="1364145" y="1784181"/>
                  <a:pt x="1363872" y="1779471"/>
                  <a:pt x="1364418" y="1775512"/>
                </a:cubicBezTo>
                <a:cubicBezTo>
                  <a:pt x="1364964" y="1771553"/>
                  <a:pt x="1366602" y="1767935"/>
                  <a:pt x="1369333" y="1764658"/>
                </a:cubicBezTo>
                <a:cubicBezTo>
                  <a:pt x="1369606" y="1760563"/>
                  <a:pt x="1372063" y="1756603"/>
                  <a:pt x="1376705" y="1752781"/>
                </a:cubicBezTo>
                <a:cubicBezTo>
                  <a:pt x="1381347" y="1748958"/>
                  <a:pt x="1387354" y="1746091"/>
                  <a:pt x="1394726" y="1744180"/>
                </a:cubicBezTo>
                <a:cubicBezTo>
                  <a:pt x="1396911" y="1751552"/>
                  <a:pt x="1399027" y="1758310"/>
                  <a:pt x="1401075" y="1764453"/>
                </a:cubicBezTo>
                <a:cubicBezTo>
                  <a:pt x="1403122" y="1770597"/>
                  <a:pt x="1404966" y="1776399"/>
                  <a:pt x="1406604" y="1781860"/>
                </a:cubicBezTo>
                <a:cubicBezTo>
                  <a:pt x="1411246" y="1794967"/>
                  <a:pt x="1414864" y="1805889"/>
                  <a:pt x="1417458" y="1814626"/>
                </a:cubicBezTo>
                <a:cubicBezTo>
                  <a:pt x="1420052" y="1823364"/>
                  <a:pt x="1421622" y="1829917"/>
                  <a:pt x="1422168" y="1834286"/>
                </a:cubicBezTo>
                <a:cubicBezTo>
                  <a:pt x="1426810" y="1836880"/>
                  <a:pt x="1431725" y="1838825"/>
                  <a:pt x="1436913" y="1840122"/>
                </a:cubicBezTo>
                <a:lnTo>
                  <a:pt x="1450927" y="1841787"/>
                </a:lnTo>
                <a:lnTo>
                  <a:pt x="1469514" y="1839610"/>
                </a:lnTo>
                <a:cubicBezTo>
                  <a:pt x="1476818" y="1837972"/>
                  <a:pt x="1484430" y="1835515"/>
                  <a:pt x="1492348" y="1832238"/>
                </a:cubicBezTo>
                <a:cubicBezTo>
                  <a:pt x="1491256" y="1823501"/>
                  <a:pt x="1490232" y="1814763"/>
                  <a:pt x="1489276" y="1806025"/>
                </a:cubicBezTo>
                <a:cubicBezTo>
                  <a:pt x="1488320" y="1797288"/>
                  <a:pt x="1487297" y="1788550"/>
                  <a:pt x="1486205" y="1779813"/>
                </a:cubicBezTo>
                <a:cubicBezTo>
                  <a:pt x="1484566" y="1766160"/>
                  <a:pt x="1481904" y="1747320"/>
                  <a:pt x="1478218" y="1723291"/>
                </a:cubicBezTo>
                <a:cubicBezTo>
                  <a:pt x="1474532" y="1699263"/>
                  <a:pt x="1469822" y="1670046"/>
                  <a:pt x="1464088" y="1635642"/>
                </a:cubicBezTo>
                <a:cubicBezTo>
                  <a:pt x="1470094" y="1631000"/>
                  <a:pt x="1476648" y="1626563"/>
                  <a:pt x="1483747" y="1622331"/>
                </a:cubicBezTo>
                <a:cubicBezTo>
                  <a:pt x="1490846" y="1618099"/>
                  <a:pt x="1498082" y="1613935"/>
                  <a:pt x="1505454" y="1609839"/>
                </a:cubicBezTo>
                <a:close/>
                <a:moveTo>
                  <a:pt x="951842" y="1609839"/>
                </a:moveTo>
                <a:cubicBezTo>
                  <a:pt x="953754" y="1618030"/>
                  <a:pt x="956075" y="1626427"/>
                  <a:pt x="958805" y="1635028"/>
                </a:cubicBezTo>
                <a:cubicBezTo>
                  <a:pt x="961536" y="1643629"/>
                  <a:pt x="964403" y="1651889"/>
                  <a:pt x="967406" y="1659807"/>
                </a:cubicBezTo>
                <a:lnTo>
                  <a:pt x="955529" y="1668818"/>
                </a:lnTo>
                <a:cubicBezTo>
                  <a:pt x="959351" y="1704041"/>
                  <a:pt x="962628" y="1735305"/>
                  <a:pt x="965358" y="1762610"/>
                </a:cubicBezTo>
                <a:cubicBezTo>
                  <a:pt x="968089" y="1789915"/>
                  <a:pt x="970410" y="1813398"/>
                  <a:pt x="972321" y="1833057"/>
                </a:cubicBezTo>
                <a:cubicBezTo>
                  <a:pt x="977646" y="1836061"/>
                  <a:pt x="983107" y="1838313"/>
                  <a:pt x="988704" y="1839815"/>
                </a:cubicBezTo>
                <a:lnTo>
                  <a:pt x="1003854" y="1841799"/>
                </a:lnTo>
                <a:lnTo>
                  <a:pt x="1026038" y="1839815"/>
                </a:lnTo>
                <a:cubicBezTo>
                  <a:pt x="1031908" y="1838313"/>
                  <a:pt x="1036891" y="1835651"/>
                  <a:pt x="1040987" y="1831829"/>
                </a:cubicBezTo>
                <a:cubicBezTo>
                  <a:pt x="1043172" y="1829644"/>
                  <a:pt x="1045151" y="1827391"/>
                  <a:pt x="1046926" y="1825071"/>
                </a:cubicBezTo>
                <a:cubicBezTo>
                  <a:pt x="1048701" y="1822750"/>
                  <a:pt x="1050680" y="1819746"/>
                  <a:pt x="1052865" y="1816060"/>
                </a:cubicBezTo>
                <a:cubicBezTo>
                  <a:pt x="1055049" y="1812374"/>
                  <a:pt x="1058052" y="1807391"/>
                  <a:pt x="1061875" y="1801110"/>
                </a:cubicBezTo>
                <a:cubicBezTo>
                  <a:pt x="1063241" y="1798380"/>
                  <a:pt x="1065357" y="1796196"/>
                  <a:pt x="1068224" y="1794557"/>
                </a:cubicBezTo>
                <a:cubicBezTo>
                  <a:pt x="1071091" y="1792919"/>
                  <a:pt x="1074163" y="1792100"/>
                  <a:pt x="1077439" y="1792100"/>
                </a:cubicBezTo>
                <a:cubicBezTo>
                  <a:pt x="1081262" y="1792100"/>
                  <a:pt x="1085221" y="1793465"/>
                  <a:pt x="1089317" y="1796196"/>
                </a:cubicBezTo>
                <a:cubicBezTo>
                  <a:pt x="1084948" y="1807391"/>
                  <a:pt x="1081194" y="1816743"/>
                  <a:pt x="1078054" y="1824251"/>
                </a:cubicBezTo>
                <a:cubicBezTo>
                  <a:pt x="1074914" y="1831760"/>
                  <a:pt x="1072388" y="1837563"/>
                  <a:pt x="1070476" y="1841658"/>
                </a:cubicBezTo>
                <a:cubicBezTo>
                  <a:pt x="1073753" y="1842204"/>
                  <a:pt x="1077712" y="1842751"/>
                  <a:pt x="1082354" y="1843297"/>
                </a:cubicBezTo>
                <a:cubicBezTo>
                  <a:pt x="1086996" y="1843843"/>
                  <a:pt x="1092047" y="1844116"/>
                  <a:pt x="1097508" y="1844116"/>
                </a:cubicBezTo>
                <a:cubicBezTo>
                  <a:pt x="1103242" y="1844116"/>
                  <a:pt x="1108430" y="1843774"/>
                  <a:pt x="1113072" y="1843092"/>
                </a:cubicBezTo>
                <a:cubicBezTo>
                  <a:pt x="1117714" y="1842409"/>
                  <a:pt x="1122629" y="1841385"/>
                  <a:pt x="1127817" y="1840020"/>
                </a:cubicBezTo>
                <a:cubicBezTo>
                  <a:pt x="1129182" y="1837563"/>
                  <a:pt x="1130889" y="1833672"/>
                  <a:pt x="1132937" y="1828347"/>
                </a:cubicBezTo>
                <a:cubicBezTo>
                  <a:pt x="1134984" y="1823023"/>
                  <a:pt x="1137374" y="1816606"/>
                  <a:pt x="1140104" y="1809097"/>
                </a:cubicBezTo>
                <a:cubicBezTo>
                  <a:pt x="1142835" y="1801588"/>
                  <a:pt x="1145838" y="1793465"/>
                  <a:pt x="1149115" y="1784727"/>
                </a:cubicBezTo>
                <a:cubicBezTo>
                  <a:pt x="1151026" y="1780632"/>
                  <a:pt x="1153484" y="1777492"/>
                  <a:pt x="1156487" y="1775307"/>
                </a:cubicBezTo>
                <a:cubicBezTo>
                  <a:pt x="1159491" y="1773123"/>
                  <a:pt x="1163313" y="1772031"/>
                  <a:pt x="1167955" y="1772031"/>
                </a:cubicBezTo>
                <a:cubicBezTo>
                  <a:pt x="1173143" y="1772031"/>
                  <a:pt x="1177512" y="1773396"/>
                  <a:pt x="1181062" y="1776126"/>
                </a:cubicBezTo>
                <a:cubicBezTo>
                  <a:pt x="1178058" y="1782953"/>
                  <a:pt x="1175123" y="1790871"/>
                  <a:pt x="1172256" y="1799882"/>
                </a:cubicBezTo>
                <a:cubicBezTo>
                  <a:pt x="1169389" y="1808892"/>
                  <a:pt x="1166454" y="1818449"/>
                  <a:pt x="1163450" y="1828552"/>
                </a:cubicBezTo>
                <a:cubicBezTo>
                  <a:pt x="1171368" y="1832375"/>
                  <a:pt x="1179218" y="1835446"/>
                  <a:pt x="1187000" y="1837767"/>
                </a:cubicBezTo>
                <a:cubicBezTo>
                  <a:pt x="1194782" y="1840088"/>
                  <a:pt x="1202906" y="1841931"/>
                  <a:pt x="1211370" y="1843297"/>
                </a:cubicBezTo>
                <a:cubicBezTo>
                  <a:pt x="1219835" y="1844662"/>
                  <a:pt x="1228982" y="1845618"/>
                  <a:pt x="1238812" y="1846164"/>
                </a:cubicBezTo>
                <a:cubicBezTo>
                  <a:pt x="1235535" y="1839337"/>
                  <a:pt x="1232190" y="1832375"/>
                  <a:pt x="1228777" y="1825275"/>
                </a:cubicBezTo>
                <a:cubicBezTo>
                  <a:pt x="1225364" y="1818176"/>
                  <a:pt x="1222292" y="1811350"/>
                  <a:pt x="1219562" y="1804797"/>
                </a:cubicBezTo>
                <a:cubicBezTo>
                  <a:pt x="1216831" y="1798243"/>
                  <a:pt x="1214579" y="1792373"/>
                  <a:pt x="1212804" y="1787185"/>
                </a:cubicBezTo>
                <a:cubicBezTo>
                  <a:pt x="1211029" y="1781997"/>
                  <a:pt x="1210142" y="1778038"/>
                  <a:pt x="1210142" y="1775307"/>
                </a:cubicBezTo>
                <a:cubicBezTo>
                  <a:pt x="1210142" y="1769027"/>
                  <a:pt x="1213418" y="1762201"/>
                  <a:pt x="1219971" y="1754828"/>
                </a:cubicBezTo>
                <a:cubicBezTo>
                  <a:pt x="1226524" y="1747456"/>
                  <a:pt x="1234579" y="1741176"/>
                  <a:pt x="1244136" y="1735988"/>
                </a:cubicBezTo>
                <a:cubicBezTo>
                  <a:pt x="1247686" y="1754009"/>
                  <a:pt x="1250690" y="1769164"/>
                  <a:pt x="1253147" y="1781451"/>
                </a:cubicBezTo>
                <a:cubicBezTo>
                  <a:pt x="1255604" y="1793738"/>
                  <a:pt x="1257516" y="1803909"/>
                  <a:pt x="1258881" y="1811964"/>
                </a:cubicBezTo>
                <a:cubicBezTo>
                  <a:pt x="1260246" y="1820019"/>
                  <a:pt x="1260929" y="1826504"/>
                  <a:pt x="1260929" y="1831419"/>
                </a:cubicBezTo>
                <a:cubicBezTo>
                  <a:pt x="1260929" y="1835515"/>
                  <a:pt x="1260041" y="1841044"/>
                  <a:pt x="1258267" y="1848007"/>
                </a:cubicBezTo>
                <a:cubicBezTo>
                  <a:pt x="1256492" y="1854970"/>
                  <a:pt x="1254307" y="1862001"/>
                  <a:pt x="1251713" y="1869100"/>
                </a:cubicBezTo>
                <a:cubicBezTo>
                  <a:pt x="1249119" y="1876199"/>
                  <a:pt x="1246594" y="1882206"/>
                  <a:pt x="1244136" y="1887121"/>
                </a:cubicBezTo>
                <a:cubicBezTo>
                  <a:pt x="1227480" y="1887121"/>
                  <a:pt x="1211234" y="1885415"/>
                  <a:pt x="1195397" y="1882001"/>
                </a:cubicBezTo>
                <a:cubicBezTo>
                  <a:pt x="1179560" y="1878588"/>
                  <a:pt x="1164406" y="1873742"/>
                  <a:pt x="1149934" y="1867462"/>
                </a:cubicBezTo>
                <a:cubicBezTo>
                  <a:pt x="1148569" y="1870465"/>
                  <a:pt x="1147067" y="1873332"/>
                  <a:pt x="1145429" y="1876063"/>
                </a:cubicBezTo>
                <a:cubicBezTo>
                  <a:pt x="1144063" y="1878247"/>
                  <a:pt x="1140719" y="1880158"/>
                  <a:pt x="1135394" y="1881797"/>
                </a:cubicBezTo>
                <a:cubicBezTo>
                  <a:pt x="1130070" y="1883435"/>
                  <a:pt x="1123789" y="1884732"/>
                  <a:pt x="1116554" y="1885688"/>
                </a:cubicBezTo>
                <a:cubicBezTo>
                  <a:pt x="1109318" y="1886643"/>
                  <a:pt x="1102014" y="1887121"/>
                  <a:pt x="1094641" y="1887121"/>
                </a:cubicBezTo>
                <a:cubicBezTo>
                  <a:pt x="1087269" y="1887121"/>
                  <a:pt x="1079350" y="1885961"/>
                  <a:pt x="1070886" y="1883640"/>
                </a:cubicBezTo>
                <a:cubicBezTo>
                  <a:pt x="1062421" y="1881319"/>
                  <a:pt x="1054230" y="1878111"/>
                  <a:pt x="1046311" y="1874015"/>
                </a:cubicBezTo>
                <a:cubicBezTo>
                  <a:pt x="1041397" y="1877291"/>
                  <a:pt x="1034843" y="1879885"/>
                  <a:pt x="1026652" y="1881797"/>
                </a:cubicBezTo>
                <a:lnTo>
                  <a:pt x="1006539" y="1884032"/>
                </a:lnTo>
                <a:lnTo>
                  <a:pt x="1005906" y="1884664"/>
                </a:lnTo>
                <a:lnTo>
                  <a:pt x="1003492" y="1884370"/>
                </a:lnTo>
                <a:lnTo>
                  <a:pt x="1000849" y="1884664"/>
                </a:lnTo>
                <a:lnTo>
                  <a:pt x="1000148" y="1883963"/>
                </a:lnTo>
                <a:lnTo>
                  <a:pt x="990752" y="1882821"/>
                </a:lnTo>
                <a:cubicBezTo>
                  <a:pt x="985837" y="1881592"/>
                  <a:pt x="980786" y="1879612"/>
                  <a:pt x="975598" y="1876882"/>
                </a:cubicBezTo>
                <a:lnTo>
                  <a:pt x="976007" y="1891217"/>
                </a:lnTo>
                <a:cubicBezTo>
                  <a:pt x="976007" y="1908965"/>
                  <a:pt x="970615" y="1925621"/>
                  <a:pt x="959829" y="1941185"/>
                </a:cubicBezTo>
                <a:cubicBezTo>
                  <a:pt x="949044" y="1956749"/>
                  <a:pt x="934367" y="1969036"/>
                  <a:pt x="915800" y="1978047"/>
                </a:cubicBezTo>
                <a:cubicBezTo>
                  <a:pt x="906516" y="1982689"/>
                  <a:pt x="896891" y="1986102"/>
                  <a:pt x="886925" y="1988286"/>
                </a:cubicBezTo>
                <a:cubicBezTo>
                  <a:pt x="876959" y="1990471"/>
                  <a:pt x="866514" y="1991563"/>
                  <a:pt x="855592" y="1991563"/>
                </a:cubicBezTo>
                <a:cubicBezTo>
                  <a:pt x="831564" y="1991563"/>
                  <a:pt x="813065" y="1984600"/>
                  <a:pt x="800095" y="1970675"/>
                </a:cubicBezTo>
                <a:cubicBezTo>
                  <a:pt x="787125" y="1956749"/>
                  <a:pt x="780640" y="1936543"/>
                  <a:pt x="780640" y="1910057"/>
                </a:cubicBezTo>
                <a:cubicBezTo>
                  <a:pt x="780640" y="1905143"/>
                  <a:pt x="780981" y="1899955"/>
                  <a:pt x="781664" y="1894494"/>
                </a:cubicBezTo>
                <a:cubicBezTo>
                  <a:pt x="782347" y="1889033"/>
                  <a:pt x="783371" y="1882889"/>
                  <a:pt x="784736" y="1876063"/>
                </a:cubicBezTo>
                <a:cubicBezTo>
                  <a:pt x="786101" y="1869236"/>
                  <a:pt x="787876" y="1861454"/>
                  <a:pt x="790060" y="1852717"/>
                </a:cubicBezTo>
                <a:lnTo>
                  <a:pt x="807262" y="1856813"/>
                </a:lnTo>
                <a:cubicBezTo>
                  <a:pt x="803986" y="1868827"/>
                  <a:pt x="802348" y="1879339"/>
                  <a:pt x="802348" y="1888350"/>
                </a:cubicBezTo>
                <a:cubicBezTo>
                  <a:pt x="802348" y="1908009"/>
                  <a:pt x="806921" y="1922891"/>
                  <a:pt x="816068" y="1932994"/>
                </a:cubicBezTo>
                <a:cubicBezTo>
                  <a:pt x="825216" y="1943096"/>
                  <a:pt x="838663" y="1948148"/>
                  <a:pt x="856412" y="1948148"/>
                </a:cubicBezTo>
                <a:cubicBezTo>
                  <a:pt x="871156" y="1948148"/>
                  <a:pt x="884809" y="1946510"/>
                  <a:pt x="897369" y="1943233"/>
                </a:cubicBezTo>
                <a:cubicBezTo>
                  <a:pt x="909930" y="1939956"/>
                  <a:pt x="921534" y="1934768"/>
                  <a:pt x="932183" y="1927669"/>
                </a:cubicBezTo>
                <a:cubicBezTo>
                  <a:pt x="940920" y="1921935"/>
                  <a:pt x="948702" y="1914972"/>
                  <a:pt x="955529" y="1906781"/>
                </a:cubicBezTo>
                <a:lnTo>
                  <a:pt x="946108" y="1852717"/>
                </a:lnTo>
                <a:cubicBezTo>
                  <a:pt x="943378" y="1836880"/>
                  <a:pt x="940306" y="1819200"/>
                  <a:pt x="936893" y="1799677"/>
                </a:cubicBezTo>
                <a:cubicBezTo>
                  <a:pt x="933480" y="1780154"/>
                  <a:pt x="929862" y="1758651"/>
                  <a:pt x="926039" y="1735169"/>
                </a:cubicBezTo>
                <a:cubicBezTo>
                  <a:pt x="924947" y="1726977"/>
                  <a:pt x="923650" y="1718445"/>
                  <a:pt x="922148" y="1709570"/>
                </a:cubicBezTo>
                <a:cubicBezTo>
                  <a:pt x="920646" y="1700696"/>
                  <a:pt x="919281" y="1692095"/>
                  <a:pt x="918053" y="1683767"/>
                </a:cubicBezTo>
                <a:cubicBezTo>
                  <a:pt x="916824" y="1675439"/>
                  <a:pt x="915732" y="1668135"/>
                  <a:pt x="914776" y="1661855"/>
                </a:cubicBezTo>
                <a:cubicBezTo>
                  <a:pt x="913820" y="1655575"/>
                  <a:pt x="913342" y="1651069"/>
                  <a:pt x="913342" y="1648339"/>
                </a:cubicBezTo>
                <a:cubicBezTo>
                  <a:pt x="913342" y="1637690"/>
                  <a:pt x="916960" y="1628748"/>
                  <a:pt x="924196" y="1621512"/>
                </a:cubicBezTo>
                <a:cubicBezTo>
                  <a:pt x="931432" y="1614276"/>
                  <a:pt x="940647" y="1610385"/>
                  <a:pt x="951842" y="1609839"/>
                </a:cubicBezTo>
                <a:close/>
                <a:moveTo>
                  <a:pt x="6624780" y="1609725"/>
                </a:moveTo>
                <a:lnTo>
                  <a:pt x="6625190" y="1614640"/>
                </a:lnTo>
                <a:cubicBezTo>
                  <a:pt x="6625189" y="1621739"/>
                  <a:pt x="6622049" y="1627200"/>
                  <a:pt x="6615770" y="1631022"/>
                </a:cubicBezTo>
                <a:cubicBezTo>
                  <a:pt x="6608670" y="1634572"/>
                  <a:pt x="6599522" y="1638531"/>
                  <a:pt x="6588328" y="1642900"/>
                </a:cubicBezTo>
                <a:cubicBezTo>
                  <a:pt x="6577132" y="1647269"/>
                  <a:pt x="6564026" y="1652047"/>
                  <a:pt x="6549009" y="1657235"/>
                </a:cubicBezTo>
                <a:lnTo>
                  <a:pt x="6551056" y="1637576"/>
                </a:lnTo>
                <a:cubicBezTo>
                  <a:pt x="6569350" y="1631022"/>
                  <a:pt x="6584368" y="1625562"/>
                  <a:pt x="6596110" y="1621193"/>
                </a:cubicBezTo>
                <a:cubicBezTo>
                  <a:pt x="6607851" y="1616824"/>
                  <a:pt x="6617408" y="1613001"/>
                  <a:pt x="6624780" y="1609725"/>
                </a:cubicBezTo>
                <a:close/>
                <a:moveTo>
                  <a:pt x="4272105" y="1609725"/>
                </a:moveTo>
                <a:lnTo>
                  <a:pt x="4272514" y="1614640"/>
                </a:lnTo>
                <a:cubicBezTo>
                  <a:pt x="4272514" y="1621739"/>
                  <a:pt x="4269374" y="1627200"/>
                  <a:pt x="4263094" y="1631022"/>
                </a:cubicBezTo>
                <a:cubicBezTo>
                  <a:pt x="4255996" y="1634572"/>
                  <a:pt x="4246848" y="1638531"/>
                  <a:pt x="4235653" y="1642900"/>
                </a:cubicBezTo>
                <a:cubicBezTo>
                  <a:pt x="4224458" y="1647269"/>
                  <a:pt x="4211351" y="1652047"/>
                  <a:pt x="4196334" y="1657235"/>
                </a:cubicBezTo>
                <a:lnTo>
                  <a:pt x="4198382" y="1637576"/>
                </a:lnTo>
                <a:cubicBezTo>
                  <a:pt x="4216676" y="1631022"/>
                  <a:pt x="4231694" y="1625562"/>
                  <a:pt x="4243434" y="1621193"/>
                </a:cubicBezTo>
                <a:cubicBezTo>
                  <a:pt x="4255176" y="1616824"/>
                  <a:pt x="4264733" y="1613001"/>
                  <a:pt x="4272105" y="1609725"/>
                </a:cubicBezTo>
                <a:close/>
                <a:moveTo>
                  <a:pt x="1150372" y="1607477"/>
                </a:moveTo>
                <a:cubicBezTo>
                  <a:pt x="1154741" y="1607477"/>
                  <a:pt x="1158290" y="1609388"/>
                  <a:pt x="1161021" y="1613211"/>
                </a:cubicBezTo>
                <a:cubicBezTo>
                  <a:pt x="1164298" y="1617580"/>
                  <a:pt x="1165936" y="1624542"/>
                  <a:pt x="1165936" y="1634099"/>
                </a:cubicBezTo>
                <a:cubicBezTo>
                  <a:pt x="1165936" y="1637649"/>
                  <a:pt x="1165253" y="1640925"/>
                  <a:pt x="1163888" y="1643929"/>
                </a:cubicBezTo>
                <a:lnTo>
                  <a:pt x="1176585" y="1644748"/>
                </a:lnTo>
                <a:cubicBezTo>
                  <a:pt x="1176585" y="1649117"/>
                  <a:pt x="1175152" y="1652257"/>
                  <a:pt x="1172284" y="1654168"/>
                </a:cubicBezTo>
                <a:cubicBezTo>
                  <a:pt x="1169417" y="1656080"/>
                  <a:pt x="1164980" y="1657035"/>
                  <a:pt x="1158973" y="1657035"/>
                </a:cubicBezTo>
                <a:lnTo>
                  <a:pt x="1154878" y="1656626"/>
                </a:lnTo>
                <a:cubicBezTo>
                  <a:pt x="1148051" y="1663452"/>
                  <a:pt x="1141088" y="1668845"/>
                  <a:pt x="1133989" y="1672804"/>
                </a:cubicBezTo>
                <a:cubicBezTo>
                  <a:pt x="1126890" y="1676763"/>
                  <a:pt x="1120610" y="1678743"/>
                  <a:pt x="1115149" y="1678743"/>
                </a:cubicBezTo>
                <a:cubicBezTo>
                  <a:pt x="1106684" y="1678743"/>
                  <a:pt x="1102452" y="1675193"/>
                  <a:pt x="1102452" y="1668094"/>
                </a:cubicBezTo>
                <a:cubicBezTo>
                  <a:pt x="1110643" y="1666455"/>
                  <a:pt x="1117743" y="1664271"/>
                  <a:pt x="1123750" y="1661541"/>
                </a:cubicBezTo>
                <a:cubicBezTo>
                  <a:pt x="1129757" y="1658810"/>
                  <a:pt x="1135218" y="1655807"/>
                  <a:pt x="1140133" y="1652530"/>
                </a:cubicBezTo>
                <a:cubicBezTo>
                  <a:pt x="1130303" y="1647615"/>
                  <a:pt x="1125388" y="1641198"/>
                  <a:pt x="1125388" y="1633280"/>
                </a:cubicBezTo>
                <a:cubicBezTo>
                  <a:pt x="1125388" y="1627000"/>
                  <a:pt x="1128050" y="1621129"/>
                  <a:pt x="1133375" y="1615668"/>
                </a:cubicBezTo>
                <a:cubicBezTo>
                  <a:pt x="1138699" y="1610207"/>
                  <a:pt x="1144365" y="1607477"/>
                  <a:pt x="1150372" y="1607477"/>
                </a:cubicBezTo>
                <a:close/>
                <a:moveTo>
                  <a:pt x="4887554" y="1603381"/>
                </a:moveTo>
                <a:cubicBezTo>
                  <a:pt x="4893560" y="1603108"/>
                  <a:pt x="4898817" y="1605634"/>
                  <a:pt x="4903322" y="1610958"/>
                </a:cubicBezTo>
                <a:cubicBezTo>
                  <a:pt x="4907828" y="1616283"/>
                  <a:pt x="4910080" y="1623177"/>
                  <a:pt x="4910080" y="1631642"/>
                </a:cubicBezTo>
                <a:cubicBezTo>
                  <a:pt x="4910080" y="1637922"/>
                  <a:pt x="4907759" y="1643383"/>
                  <a:pt x="4903118" y="1648025"/>
                </a:cubicBezTo>
                <a:cubicBezTo>
                  <a:pt x="4898476" y="1652666"/>
                  <a:pt x="4893150" y="1654987"/>
                  <a:pt x="4887144" y="1654987"/>
                </a:cubicBezTo>
                <a:cubicBezTo>
                  <a:pt x="4880864" y="1654987"/>
                  <a:pt x="4875744" y="1652735"/>
                  <a:pt x="4871785" y="1648229"/>
                </a:cubicBezTo>
                <a:cubicBezTo>
                  <a:pt x="4867826" y="1643724"/>
                  <a:pt x="4865846" y="1638058"/>
                  <a:pt x="4865846" y="1631232"/>
                </a:cubicBezTo>
                <a:cubicBezTo>
                  <a:pt x="4865846" y="1623314"/>
                  <a:pt x="4868098" y="1616692"/>
                  <a:pt x="4872604" y="1611368"/>
                </a:cubicBezTo>
                <a:cubicBezTo>
                  <a:pt x="4877109" y="1606043"/>
                  <a:pt x="4882092" y="1603381"/>
                  <a:pt x="4887554" y="1603381"/>
                </a:cubicBezTo>
                <a:close/>
                <a:moveTo>
                  <a:pt x="3858854" y="1603381"/>
                </a:moveTo>
                <a:cubicBezTo>
                  <a:pt x="3864860" y="1603108"/>
                  <a:pt x="3870117" y="1605634"/>
                  <a:pt x="3874622" y="1610958"/>
                </a:cubicBezTo>
                <a:cubicBezTo>
                  <a:pt x="3879128" y="1616283"/>
                  <a:pt x="3881380" y="1623177"/>
                  <a:pt x="3881380" y="1631642"/>
                </a:cubicBezTo>
                <a:cubicBezTo>
                  <a:pt x="3881380" y="1637922"/>
                  <a:pt x="3879059" y="1643383"/>
                  <a:pt x="3874418" y="1648025"/>
                </a:cubicBezTo>
                <a:cubicBezTo>
                  <a:pt x="3869776" y="1652666"/>
                  <a:pt x="3864451" y="1654987"/>
                  <a:pt x="3858444" y="1654987"/>
                </a:cubicBezTo>
                <a:cubicBezTo>
                  <a:pt x="3852164" y="1654987"/>
                  <a:pt x="3847044" y="1652735"/>
                  <a:pt x="3843085" y="1648229"/>
                </a:cubicBezTo>
                <a:cubicBezTo>
                  <a:pt x="3839126" y="1643724"/>
                  <a:pt x="3837146" y="1638058"/>
                  <a:pt x="3837146" y="1631232"/>
                </a:cubicBezTo>
                <a:cubicBezTo>
                  <a:pt x="3837146" y="1623314"/>
                  <a:pt x="3839398" y="1616692"/>
                  <a:pt x="3843904" y="1611368"/>
                </a:cubicBezTo>
                <a:cubicBezTo>
                  <a:pt x="3848410" y="1606043"/>
                  <a:pt x="3853392" y="1603381"/>
                  <a:pt x="3858854" y="1603381"/>
                </a:cubicBezTo>
                <a:close/>
                <a:moveTo>
                  <a:pt x="5121135" y="1602876"/>
                </a:moveTo>
                <a:cubicBezTo>
                  <a:pt x="5123865" y="1612433"/>
                  <a:pt x="5126322" y="1620897"/>
                  <a:pt x="5128507" y="1628270"/>
                </a:cubicBezTo>
                <a:cubicBezTo>
                  <a:pt x="5130692" y="1635642"/>
                  <a:pt x="5133558" y="1643834"/>
                  <a:pt x="5137108" y="1652844"/>
                </a:cubicBezTo>
                <a:lnTo>
                  <a:pt x="5124412" y="1662674"/>
                </a:lnTo>
                <a:cubicBezTo>
                  <a:pt x="5124684" y="1664858"/>
                  <a:pt x="5124890" y="1668681"/>
                  <a:pt x="5125026" y="1674142"/>
                </a:cubicBezTo>
                <a:cubicBezTo>
                  <a:pt x="5125162" y="1679603"/>
                  <a:pt x="5125367" y="1685269"/>
                  <a:pt x="5125640" y="1691140"/>
                </a:cubicBezTo>
                <a:cubicBezTo>
                  <a:pt x="5125914" y="1697010"/>
                  <a:pt x="5126118" y="1702335"/>
                  <a:pt x="5126254" y="1707113"/>
                </a:cubicBezTo>
                <a:cubicBezTo>
                  <a:pt x="5126391" y="1711891"/>
                  <a:pt x="5126459" y="1714827"/>
                  <a:pt x="5126460" y="1715919"/>
                </a:cubicBezTo>
                <a:cubicBezTo>
                  <a:pt x="5126459" y="1732302"/>
                  <a:pt x="5123660" y="1748002"/>
                  <a:pt x="5118063" y="1763020"/>
                </a:cubicBezTo>
                <a:lnTo>
                  <a:pt x="5107244" y="1782553"/>
                </a:lnTo>
                <a:lnTo>
                  <a:pt x="5112329" y="1789233"/>
                </a:lnTo>
                <a:cubicBezTo>
                  <a:pt x="5117380" y="1796332"/>
                  <a:pt x="5122228" y="1803568"/>
                  <a:pt x="5126869" y="1810940"/>
                </a:cubicBezTo>
                <a:cubicBezTo>
                  <a:pt x="5131510" y="1818313"/>
                  <a:pt x="5135402" y="1824934"/>
                  <a:pt x="5138542" y="1830805"/>
                </a:cubicBezTo>
                <a:cubicBezTo>
                  <a:pt x="5141682" y="1836675"/>
                  <a:pt x="5143252" y="1840839"/>
                  <a:pt x="5143252" y="1843297"/>
                </a:cubicBezTo>
                <a:cubicBezTo>
                  <a:pt x="5143252" y="1844935"/>
                  <a:pt x="5142638" y="1847734"/>
                  <a:pt x="5141408" y="1851693"/>
                </a:cubicBezTo>
                <a:cubicBezTo>
                  <a:pt x="5140180" y="1855652"/>
                  <a:pt x="5138746" y="1859748"/>
                  <a:pt x="5137108" y="1863980"/>
                </a:cubicBezTo>
                <a:cubicBezTo>
                  <a:pt x="5135470" y="1868212"/>
                  <a:pt x="5133832" y="1871899"/>
                  <a:pt x="5132194" y="1875039"/>
                </a:cubicBezTo>
                <a:cubicBezTo>
                  <a:pt x="5130556" y="1878179"/>
                  <a:pt x="5129190" y="1879885"/>
                  <a:pt x="5128098" y="1880158"/>
                </a:cubicBezTo>
                <a:cubicBezTo>
                  <a:pt x="5123456" y="1880978"/>
                  <a:pt x="5116902" y="1881797"/>
                  <a:pt x="5108438" y="1882616"/>
                </a:cubicBezTo>
                <a:cubicBezTo>
                  <a:pt x="5099974" y="1883435"/>
                  <a:pt x="5091236" y="1884118"/>
                  <a:pt x="5082225" y="1884664"/>
                </a:cubicBezTo>
                <a:cubicBezTo>
                  <a:pt x="5073214" y="1885210"/>
                  <a:pt x="5065160" y="1885619"/>
                  <a:pt x="5058060" y="1885893"/>
                </a:cubicBezTo>
                <a:cubicBezTo>
                  <a:pt x="5055602" y="1885893"/>
                  <a:pt x="5051780" y="1885961"/>
                  <a:pt x="5046592" y="1886097"/>
                </a:cubicBezTo>
                <a:cubicBezTo>
                  <a:pt x="5041404" y="1886234"/>
                  <a:pt x="5035738" y="1886370"/>
                  <a:pt x="5029595" y="1886507"/>
                </a:cubicBezTo>
                <a:cubicBezTo>
                  <a:pt x="5023452" y="1886643"/>
                  <a:pt x="5017786" y="1886780"/>
                  <a:pt x="5012598" y="1886916"/>
                </a:cubicBezTo>
                <a:cubicBezTo>
                  <a:pt x="5007410" y="1887053"/>
                  <a:pt x="5003586" y="1887121"/>
                  <a:pt x="5001130" y="1887121"/>
                </a:cubicBezTo>
                <a:cubicBezTo>
                  <a:pt x="5000310" y="1886848"/>
                  <a:pt x="4999900" y="1885210"/>
                  <a:pt x="4999900" y="1882206"/>
                </a:cubicBezTo>
                <a:cubicBezTo>
                  <a:pt x="4999900" y="1878930"/>
                  <a:pt x="5000242" y="1874424"/>
                  <a:pt x="5000925" y="1868690"/>
                </a:cubicBezTo>
                <a:cubicBezTo>
                  <a:pt x="5001608" y="1862956"/>
                  <a:pt x="5002494" y="1857837"/>
                  <a:pt x="5003587" y="1853331"/>
                </a:cubicBezTo>
                <a:cubicBezTo>
                  <a:pt x="5004678" y="1848826"/>
                  <a:pt x="5005634" y="1846573"/>
                  <a:pt x="5006454" y="1846573"/>
                </a:cubicBezTo>
                <a:lnTo>
                  <a:pt x="5020668" y="1846342"/>
                </a:lnTo>
                <a:lnTo>
                  <a:pt x="5047821" y="1823432"/>
                </a:lnTo>
                <a:cubicBezTo>
                  <a:pt x="5057650" y="1814285"/>
                  <a:pt x="5066252" y="1804933"/>
                  <a:pt x="5073624" y="1795376"/>
                </a:cubicBezTo>
                <a:lnTo>
                  <a:pt x="5077554" y="1788333"/>
                </a:lnTo>
                <a:lnTo>
                  <a:pt x="5066252" y="1776536"/>
                </a:lnTo>
                <a:cubicBezTo>
                  <a:pt x="5056422" y="1766979"/>
                  <a:pt x="5045772" y="1757832"/>
                  <a:pt x="5034305" y="1749094"/>
                </a:cubicBezTo>
                <a:cubicBezTo>
                  <a:pt x="5022836" y="1740357"/>
                  <a:pt x="5010140" y="1731892"/>
                  <a:pt x="4996214" y="1723701"/>
                </a:cubicBezTo>
                <a:lnTo>
                  <a:pt x="4981060" y="1724520"/>
                </a:lnTo>
                <a:cubicBezTo>
                  <a:pt x="4974507" y="1720424"/>
                  <a:pt x="4969046" y="1715373"/>
                  <a:pt x="4964677" y="1709366"/>
                </a:cubicBezTo>
                <a:cubicBezTo>
                  <a:pt x="4960308" y="1703359"/>
                  <a:pt x="4958124" y="1696532"/>
                  <a:pt x="4958124" y="1688887"/>
                </a:cubicBezTo>
                <a:cubicBezTo>
                  <a:pt x="4958124" y="1682061"/>
                  <a:pt x="4959762" y="1676054"/>
                  <a:pt x="4963039" y="1670866"/>
                </a:cubicBezTo>
                <a:cubicBezTo>
                  <a:pt x="4966316" y="1665678"/>
                  <a:pt x="4971230" y="1661309"/>
                  <a:pt x="4977784" y="1657759"/>
                </a:cubicBezTo>
                <a:cubicBezTo>
                  <a:pt x="4984064" y="1661855"/>
                  <a:pt x="4990754" y="1666770"/>
                  <a:pt x="4997853" y="1672504"/>
                </a:cubicBezTo>
                <a:cubicBezTo>
                  <a:pt x="5004952" y="1678238"/>
                  <a:pt x="5012460" y="1684655"/>
                  <a:pt x="5020380" y="1691754"/>
                </a:cubicBezTo>
                <a:cubicBezTo>
                  <a:pt x="5029390" y="1699672"/>
                  <a:pt x="5038674" y="1708273"/>
                  <a:pt x="5048230" y="1717557"/>
                </a:cubicBezTo>
                <a:cubicBezTo>
                  <a:pt x="5057787" y="1726841"/>
                  <a:pt x="5067003" y="1736124"/>
                  <a:pt x="5075876" y="1745408"/>
                </a:cubicBezTo>
                <a:lnTo>
                  <a:pt x="5090928" y="1762494"/>
                </a:lnTo>
                <a:lnTo>
                  <a:pt x="5096560" y="1731892"/>
                </a:lnTo>
                <a:cubicBezTo>
                  <a:pt x="5096560" y="1728343"/>
                  <a:pt x="5096151" y="1723291"/>
                  <a:pt x="5095332" y="1716738"/>
                </a:cubicBezTo>
                <a:cubicBezTo>
                  <a:pt x="5094512" y="1710185"/>
                  <a:pt x="5093420" y="1702881"/>
                  <a:pt x="5092056" y="1694826"/>
                </a:cubicBezTo>
                <a:cubicBezTo>
                  <a:pt x="5090690" y="1686771"/>
                  <a:pt x="5089324" y="1678784"/>
                  <a:pt x="5087960" y="1670866"/>
                </a:cubicBezTo>
                <a:cubicBezTo>
                  <a:pt x="5086594" y="1662947"/>
                  <a:pt x="5085502" y="1655848"/>
                  <a:pt x="5084682" y="1649568"/>
                </a:cubicBezTo>
                <a:cubicBezTo>
                  <a:pt x="5083864" y="1643288"/>
                  <a:pt x="5083454" y="1638646"/>
                  <a:pt x="5083454" y="1635642"/>
                </a:cubicBezTo>
                <a:cubicBezTo>
                  <a:pt x="5083454" y="1625812"/>
                  <a:pt x="5086936" y="1618030"/>
                  <a:pt x="5093898" y="1612296"/>
                </a:cubicBezTo>
                <a:cubicBezTo>
                  <a:pt x="5100860" y="1606562"/>
                  <a:pt x="5109940" y="1603422"/>
                  <a:pt x="5121135" y="1602876"/>
                </a:cubicBezTo>
                <a:close/>
                <a:moveTo>
                  <a:pt x="6199956" y="1600714"/>
                </a:moveTo>
                <a:cubicBezTo>
                  <a:pt x="6198044" y="1600714"/>
                  <a:pt x="6196064" y="1601465"/>
                  <a:pt x="6194016" y="1602967"/>
                </a:cubicBezTo>
                <a:cubicBezTo>
                  <a:pt x="6191968" y="1604468"/>
                  <a:pt x="6191081" y="1606721"/>
                  <a:pt x="6191354" y="1609725"/>
                </a:cubicBezTo>
                <a:cubicBezTo>
                  <a:pt x="6191354" y="1612455"/>
                  <a:pt x="6192174" y="1614981"/>
                  <a:pt x="6193812" y="1617302"/>
                </a:cubicBezTo>
                <a:cubicBezTo>
                  <a:pt x="6195450" y="1619623"/>
                  <a:pt x="6198181" y="1620783"/>
                  <a:pt x="6202004" y="1620783"/>
                </a:cubicBezTo>
                <a:cubicBezTo>
                  <a:pt x="6204734" y="1620783"/>
                  <a:pt x="6207328" y="1619828"/>
                  <a:pt x="6209786" y="1617916"/>
                </a:cubicBezTo>
                <a:cubicBezTo>
                  <a:pt x="6212242" y="1616005"/>
                  <a:pt x="6213472" y="1614230"/>
                  <a:pt x="6213472" y="1612592"/>
                </a:cubicBezTo>
                <a:cubicBezTo>
                  <a:pt x="6213472" y="1610134"/>
                  <a:pt x="6212038" y="1607540"/>
                  <a:pt x="6209171" y="1604810"/>
                </a:cubicBezTo>
                <a:cubicBezTo>
                  <a:pt x="6206304" y="1602079"/>
                  <a:pt x="6203232" y="1600714"/>
                  <a:pt x="6199956" y="1600714"/>
                </a:cubicBezTo>
                <a:close/>
                <a:moveTo>
                  <a:pt x="5929456" y="1600200"/>
                </a:moveTo>
                <a:lnTo>
                  <a:pt x="5929864" y="1605114"/>
                </a:lnTo>
                <a:cubicBezTo>
                  <a:pt x="5929864" y="1612214"/>
                  <a:pt x="5926724" y="1617675"/>
                  <a:pt x="5920444" y="1621497"/>
                </a:cubicBezTo>
                <a:cubicBezTo>
                  <a:pt x="5913344" y="1625047"/>
                  <a:pt x="5904198" y="1629006"/>
                  <a:pt x="5893003" y="1633375"/>
                </a:cubicBezTo>
                <a:cubicBezTo>
                  <a:pt x="5881808" y="1637744"/>
                  <a:pt x="5868702" y="1642522"/>
                  <a:pt x="5853684" y="1647710"/>
                </a:cubicBezTo>
                <a:lnTo>
                  <a:pt x="5855732" y="1628051"/>
                </a:lnTo>
                <a:cubicBezTo>
                  <a:pt x="5874026" y="1621497"/>
                  <a:pt x="5889044" y="1616036"/>
                  <a:pt x="5900785" y="1611668"/>
                </a:cubicBezTo>
                <a:cubicBezTo>
                  <a:pt x="5912526" y="1607299"/>
                  <a:pt x="5922082" y="1603476"/>
                  <a:pt x="5929456" y="1600200"/>
                </a:cubicBezTo>
                <a:close/>
                <a:moveTo>
                  <a:pt x="385905" y="1600200"/>
                </a:moveTo>
                <a:lnTo>
                  <a:pt x="386315" y="1605114"/>
                </a:lnTo>
                <a:cubicBezTo>
                  <a:pt x="386315" y="1612214"/>
                  <a:pt x="383175" y="1617675"/>
                  <a:pt x="376894" y="1621497"/>
                </a:cubicBezTo>
                <a:cubicBezTo>
                  <a:pt x="369795" y="1625047"/>
                  <a:pt x="360648" y="1629006"/>
                  <a:pt x="349453" y="1633375"/>
                </a:cubicBezTo>
                <a:cubicBezTo>
                  <a:pt x="338258" y="1637744"/>
                  <a:pt x="325151" y="1642522"/>
                  <a:pt x="310134" y="1647710"/>
                </a:cubicBezTo>
                <a:lnTo>
                  <a:pt x="312182" y="1628051"/>
                </a:lnTo>
                <a:cubicBezTo>
                  <a:pt x="330476" y="1621497"/>
                  <a:pt x="345494" y="1616036"/>
                  <a:pt x="357235" y="1611668"/>
                </a:cubicBezTo>
                <a:cubicBezTo>
                  <a:pt x="368976" y="1607299"/>
                  <a:pt x="378533" y="1603476"/>
                  <a:pt x="385905" y="1600200"/>
                </a:cubicBezTo>
                <a:close/>
                <a:moveTo>
                  <a:pt x="3655447" y="1597952"/>
                </a:moveTo>
                <a:cubicBezTo>
                  <a:pt x="3659816" y="1597952"/>
                  <a:pt x="3663366" y="1599863"/>
                  <a:pt x="3666096" y="1603686"/>
                </a:cubicBezTo>
                <a:cubicBezTo>
                  <a:pt x="3669373" y="1608055"/>
                  <a:pt x="3671011" y="1615017"/>
                  <a:pt x="3671011" y="1624574"/>
                </a:cubicBezTo>
                <a:cubicBezTo>
                  <a:pt x="3671011" y="1628124"/>
                  <a:pt x="3670328" y="1631400"/>
                  <a:pt x="3668963" y="1634404"/>
                </a:cubicBezTo>
                <a:lnTo>
                  <a:pt x="3681660" y="1635223"/>
                </a:lnTo>
                <a:cubicBezTo>
                  <a:pt x="3681660" y="1639592"/>
                  <a:pt x="3680226" y="1642732"/>
                  <a:pt x="3677360" y="1644643"/>
                </a:cubicBezTo>
                <a:cubicBezTo>
                  <a:pt x="3674492" y="1646555"/>
                  <a:pt x="3670055" y="1647510"/>
                  <a:pt x="3664048" y="1647510"/>
                </a:cubicBezTo>
                <a:lnTo>
                  <a:pt x="3659952" y="1647101"/>
                </a:lnTo>
                <a:cubicBezTo>
                  <a:pt x="3653126" y="1653927"/>
                  <a:pt x="3646163" y="1659320"/>
                  <a:pt x="3639064" y="1663279"/>
                </a:cubicBezTo>
                <a:cubicBezTo>
                  <a:pt x="3631964" y="1667238"/>
                  <a:pt x="3625685" y="1669218"/>
                  <a:pt x="3620224" y="1669218"/>
                </a:cubicBezTo>
                <a:cubicBezTo>
                  <a:pt x="3611759" y="1669218"/>
                  <a:pt x="3607527" y="1665668"/>
                  <a:pt x="3607527" y="1658569"/>
                </a:cubicBezTo>
                <a:cubicBezTo>
                  <a:pt x="3615718" y="1656930"/>
                  <a:pt x="3622818" y="1654746"/>
                  <a:pt x="3628825" y="1652016"/>
                </a:cubicBezTo>
                <a:cubicBezTo>
                  <a:pt x="3634832" y="1649285"/>
                  <a:pt x="3640293" y="1646282"/>
                  <a:pt x="3645208" y="1643005"/>
                </a:cubicBezTo>
                <a:cubicBezTo>
                  <a:pt x="3635378" y="1638090"/>
                  <a:pt x="3630463" y="1631673"/>
                  <a:pt x="3630463" y="1623755"/>
                </a:cubicBezTo>
                <a:cubicBezTo>
                  <a:pt x="3630463" y="1617475"/>
                  <a:pt x="3633125" y="1611604"/>
                  <a:pt x="3638450" y="1606143"/>
                </a:cubicBezTo>
                <a:cubicBezTo>
                  <a:pt x="3643774" y="1600682"/>
                  <a:pt x="3649440" y="1597952"/>
                  <a:pt x="3655447" y="1597952"/>
                </a:cubicBezTo>
                <a:close/>
                <a:moveTo>
                  <a:pt x="1398222" y="1594980"/>
                </a:moveTo>
                <a:cubicBezTo>
                  <a:pt x="1400953" y="1599622"/>
                  <a:pt x="1402796" y="1604400"/>
                  <a:pt x="1403751" y="1609315"/>
                </a:cubicBezTo>
                <a:cubicBezTo>
                  <a:pt x="1404707" y="1614230"/>
                  <a:pt x="1405185" y="1617780"/>
                  <a:pt x="1405185" y="1619964"/>
                </a:cubicBezTo>
                <a:cubicBezTo>
                  <a:pt x="1405185" y="1626244"/>
                  <a:pt x="1403137" y="1631705"/>
                  <a:pt x="1399041" y="1636347"/>
                </a:cubicBezTo>
                <a:cubicBezTo>
                  <a:pt x="1394946" y="1640989"/>
                  <a:pt x="1390030" y="1643310"/>
                  <a:pt x="1384297" y="1643310"/>
                </a:cubicBezTo>
                <a:cubicBezTo>
                  <a:pt x="1379108" y="1643310"/>
                  <a:pt x="1374876" y="1641808"/>
                  <a:pt x="1371600" y="1638804"/>
                </a:cubicBezTo>
                <a:cubicBezTo>
                  <a:pt x="1367777" y="1647269"/>
                  <a:pt x="1361633" y="1651501"/>
                  <a:pt x="1353169" y="1651501"/>
                </a:cubicBezTo>
                <a:cubicBezTo>
                  <a:pt x="1347435" y="1651501"/>
                  <a:pt x="1342930" y="1649931"/>
                  <a:pt x="1339653" y="1646791"/>
                </a:cubicBezTo>
                <a:cubicBezTo>
                  <a:pt x="1336376" y="1643651"/>
                  <a:pt x="1334738" y="1639077"/>
                  <a:pt x="1334738" y="1633070"/>
                </a:cubicBezTo>
                <a:cubicBezTo>
                  <a:pt x="1334738" y="1627609"/>
                  <a:pt x="1336649" y="1621739"/>
                  <a:pt x="1340472" y="1615459"/>
                </a:cubicBezTo>
                <a:lnTo>
                  <a:pt x="1347844" y="1617097"/>
                </a:lnTo>
                <a:cubicBezTo>
                  <a:pt x="1347025" y="1619554"/>
                  <a:pt x="1346616" y="1622968"/>
                  <a:pt x="1346616" y="1627336"/>
                </a:cubicBezTo>
                <a:cubicBezTo>
                  <a:pt x="1346616" y="1633616"/>
                  <a:pt x="1349073" y="1636757"/>
                  <a:pt x="1353988" y="1636757"/>
                </a:cubicBezTo>
                <a:cubicBezTo>
                  <a:pt x="1356445" y="1636757"/>
                  <a:pt x="1358493" y="1635733"/>
                  <a:pt x="1360132" y="1633685"/>
                </a:cubicBezTo>
                <a:cubicBezTo>
                  <a:pt x="1361770" y="1631637"/>
                  <a:pt x="1362453" y="1629111"/>
                  <a:pt x="1362180" y="1626108"/>
                </a:cubicBezTo>
                <a:lnTo>
                  <a:pt x="1361360" y="1613411"/>
                </a:lnTo>
                <a:lnTo>
                  <a:pt x="1372419" y="1606448"/>
                </a:lnTo>
                <a:cubicBezTo>
                  <a:pt x="1373784" y="1614913"/>
                  <a:pt x="1375422" y="1620715"/>
                  <a:pt x="1377334" y="1623855"/>
                </a:cubicBezTo>
                <a:cubicBezTo>
                  <a:pt x="1379245" y="1626995"/>
                  <a:pt x="1382385" y="1628565"/>
                  <a:pt x="1386754" y="1628565"/>
                </a:cubicBezTo>
                <a:cubicBezTo>
                  <a:pt x="1387846" y="1628565"/>
                  <a:pt x="1389007" y="1628224"/>
                  <a:pt x="1390236" y="1627541"/>
                </a:cubicBezTo>
                <a:cubicBezTo>
                  <a:pt x="1391464" y="1626858"/>
                  <a:pt x="1392215" y="1625971"/>
                  <a:pt x="1392488" y="1624879"/>
                </a:cubicBezTo>
                <a:cubicBezTo>
                  <a:pt x="1392215" y="1622148"/>
                  <a:pt x="1390304" y="1617233"/>
                  <a:pt x="1386754" y="1610134"/>
                </a:cubicBezTo>
                <a:lnTo>
                  <a:pt x="1385935" y="1606858"/>
                </a:lnTo>
                <a:cubicBezTo>
                  <a:pt x="1385935" y="1604127"/>
                  <a:pt x="1387095" y="1601601"/>
                  <a:pt x="1389416" y="1599281"/>
                </a:cubicBezTo>
                <a:cubicBezTo>
                  <a:pt x="1391737" y="1596960"/>
                  <a:pt x="1394672" y="1595526"/>
                  <a:pt x="1398222" y="1594980"/>
                </a:cubicBezTo>
                <a:close/>
                <a:moveTo>
                  <a:pt x="3336302" y="1592018"/>
                </a:moveTo>
                <a:lnTo>
                  <a:pt x="3336712" y="1596933"/>
                </a:lnTo>
                <a:cubicBezTo>
                  <a:pt x="3336712" y="1604578"/>
                  <a:pt x="3333708" y="1610175"/>
                  <a:pt x="3327702" y="1613725"/>
                </a:cubicBezTo>
                <a:cubicBezTo>
                  <a:pt x="3320329" y="1617275"/>
                  <a:pt x="3311045" y="1621166"/>
                  <a:pt x="3299850" y="1625398"/>
                </a:cubicBezTo>
                <a:cubicBezTo>
                  <a:pt x="3288655" y="1629630"/>
                  <a:pt x="3275685" y="1634204"/>
                  <a:pt x="3260940" y="1639119"/>
                </a:cubicBezTo>
                <a:lnTo>
                  <a:pt x="3262988" y="1620278"/>
                </a:lnTo>
                <a:cubicBezTo>
                  <a:pt x="3279372" y="1614271"/>
                  <a:pt x="3293502" y="1609083"/>
                  <a:pt x="3305380" y="1604714"/>
                </a:cubicBezTo>
                <a:cubicBezTo>
                  <a:pt x="3317257" y="1600346"/>
                  <a:pt x="3327565" y="1596113"/>
                  <a:pt x="3336302" y="1592018"/>
                </a:cubicBezTo>
                <a:close/>
                <a:moveTo>
                  <a:pt x="4691205" y="1590675"/>
                </a:moveTo>
                <a:lnTo>
                  <a:pt x="4691614" y="1595589"/>
                </a:lnTo>
                <a:cubicBezTo>
                  <a:pt x="4691614" y="1602689"/>
                  <a:pt x="4688474" y="1608150"/>
                  <a:pt x="4682194" y="1611972"/>
                </a:cubicBezTo>
                <a:cubicBezTo>
                  <a:pt x="4675094" y="1615522"/>
                  <a:pt x="4665948" y="1619481"/>
                  <a:pt x="4654753" y="1623850"/>
                </a:cubicBezTo>
                <a:cubicBezTo>
                  <a:pt x="4643558" y="1628219"/>
                  <a:pt x="4630452" y="1632997"/>
                  <a:pt x="4615434" y="1638185"/>
                </a:cubicBezTo>
                <a:lnTo>
                  <a:pt x="4617482" y="1618526"/>
                </a:lnTo>
                <a:cubicBezTo>
                  <a:pt x="4635776" y="1611972"/>
                  <a:pt x="4650794" y="1606511"/>
                  <a:pt x="4662535" y="1602143"/>
                </a:cubicBezTo>
                <a:cubicBezTo>
                  <a:pt x="4674276" y="1597774"/>
                  <a:pt x="4683832" y="1593951"/>
                  <a:pt x="4691205" y="1590675"/>
                </a:cubicBezTo>
                <a:close/>
                <a:moveTo>
                  <a:pt x="2338530" y="1590675"/>
                </a:moveTo>
                <a:lnTo>
                  <a:pt x="2338940" y="1595589"/>
                </a:lnTo>
                <a:cubicBezTo>
                  <a:pt x="2338940" y="1602689"/>
                  <a:pt x="2335800" y="1608150"/>
                  <a:pt x="2329520" y="1611972"/>
                </a:cubicBezTo>
                <a:cubicBezTo>
                  <a:pt x="2322420" y="1615522"/>
                  <a:pt x="2313273" y="1619481"/>
                  <a:pt x="2302078" y="1623850"/>
                </a:cubicBezTo>
                <a:cubicBezTo>
                  <a:pt x="2290883" y="1628219"/>
                  <a:pt x="2277776" y="1632997"/>
                  <a:pt x="2262759" y="1638185"/>
                </a:cubicBezTo>
                <a:lnTo>
                  <a:pt x="2264807" y="1618526"/>
                </a:lnTo>
                <a:cubicBezTo>
                  <a:pt x="2283101" y="1611972"/>
                  <a:pt x="2298118" y="1606511"/>
                  <a:pt x="2309860" y="1602143"/>
                </a:cubicBezTo>
                <a:cubicBezTo>
                  <a:pt x="2321601" y="1597774"/>
                  <a:pt x="2331158" y="1593951"/>
                  <a:pt x="2338530" y="1590675"/>
                </a:cubicBezTo>
                <a:close/>
                <a:moveTo>
                  <a:pt x="6202004" y="1584331"/>
                </a:moveTo>
                <a:cubicBezTo>
                  <a:pt x="6208010" y="1584058"/>
                  <a:pt x="6213266" y="1586584"/>
                  <a:pt x="6217772" y="1591908"/>
                </a:cubicBezTo>
                <a:cubicBezTo>
                  <a:pt x="6222278" y="1597233"/>
                  <a:pt x="6224530" y="1604127"/>
                  <a:pt x="6224530" y="1612592"/>
                </a:cubicBezTo>
                <a:cubicBezTo>
                  <a:pt x="6224530" y="1618872"/>
                  <a:pt x="6222209" y="1624333"/>
                  <a:pt x="6217568" y="1628975"/>
                </a:cubicBezTo>
                <a:cubicBezTo>
                  <a:pt x="6212926" y="1633616"/>
                  <a:pt x="6207600" y="1635937"/>
                  <a:pt x="6201594" y="1635937"/>
                </a:cubicBezTo>
                <a:cubicBezTo>
                  <a:pt x="6195314" y="1635937"/>
                  <a:pt x="6190194" y="1633685"/>
                  <a:pt x="6186235" y="1629179"/>
                </a:cubicBezTo>
                <a:cubicBezTo>
                  <a:pt x="6182276" y="1624674"/>
                  <a:pt x="6180296" y="1619008"/>
                  <a:pt x="6180296" y="1612182"/>
                </a:cubicBezTo>
                <a:cubicBezTo>
                  <a:pt x="6180296" y="1604264"/>
                  <a:pt x="6182548" y="1597642"/>
                  <a:pt x="6187054" y="1592318"/>
                </a:cubicBezTo>
                <a:cubicBezTo>
                  <a:pt x="6191559" y="1586993"/>
                  <a:pt x="6196542" y="1584331"/>
                  <a:pt x="6202004" y="1584331"/>
                </a:cubicBezTo>
                <a:close/>
                <a:moveTo>
                  <a:pt x="2821857" y="1583302"/>
                </a:moveTo>
                <a:cubicBezTo>
                  <a:pt x="2819946" y="1583302"/>
                  <a:pt x="2818171" y="1583917"/>
                  <a:pt x="2816532" y="1585145"/>
                </a:cubicBezTo>
                <a:cubicBezTo>
                  <a:pt x="2814894" y="1586374"/>
                  <a:pt x="2814075" y="1587671"/>
                  <a:pt x="2814075" y="1589036"/>
                </a:cubicBezTo>
                <a:cubicBezTo>
                  <a:pt x="2814075" y="1594770"/>
                  <a:pt x="2818717" y="1599412"/>
                  <a:pt x="2828001" y="1602962"/>
                </a:cubicBezTo>
                <a:lnTo>
                  <a:pt x="2828820" y="1601324"/>
                </a:lnTo>
                <a:cubicBezTo>
                  <a:pt x="2829366" y="1600231"/>
                  <a:pt x="2829639" y="1599276"/>
                  <a:pt x="2829639" y="1598457"/>
                </a:cubicBezTo>
                <a:cubicBezTo>
                  <a:pt x="2829639" y="1597637"/>
                  <a:pt x="2829639" y="1596955"/>
                  <a:pt x="2829639" y="1596409"/>
                </a:cubicBezTo>
                <a:cubicBezTo>
                  <a:pt x="2829639" y="1592586"/>
                  <a:pt x="2828888" y="1589446"/>
                  <a:pt x="2827386" y="1586988"/>
                </a:cubicBezTo>
                <a:cubicBezTo>
                  <a:pt x="2825884" y="1584531"/>
                  <a:pt x="2824042" y="1583302"/>
                  <a:pt x="2821857" y="1583302"/>
                </a:cubicBezTo>
                <a:close/>
                <a:moveTo>
                  <a:pt x="4971640" y="1576663"/>
                </a:moveTo>
                <a:cubicBezTo>
                  <a:pt x="4982016" y="1576663"/>
                  <a:pt x="4987204" y="1582397"/>
                  <a:pt x="4987204" y="1593866"/>
                </a:cubicBezTo>
                <a:cubicBezTo>
                  <a:pt x="4987204" y="1597961"/>
                  <a:pt x="4986521" y="1601238"/>
                  <a:pt x="4985156" y="1603695"/>
                </a:cubicBezTo>
                <a:lnTo>
                  <a:pt x="4976964" y="1602466"/>
                </a:lnTo>
                <a:lnTo>
                  <a:pt x="4977374" y="1600828"/>
                </a:lnTo>
                <a:cubicBezTo>
                  <a:pt x="4977374" y="1599463"/>
                  <a:pt x="4976896" y="1598439"/>
                  <a:pt x="4975940" y="1597756"/>
                </a:cubicBezTo>
                <a:cubicBezTo>
                  <a:pt x="4974984" y="1597074"/>
                  <a:pt x="4973688" y="1596733"/>
                  <a:pt x="4972050" y="1596733"/>
                </a:cubicBezTo>
                <a:cubicBezTo>
                  <a:pt x="4968772" y="1596733"/>
                  <a:pt x="4965770" y="1597825"/>
                  <a:pt x="4963039" y="1600009"/>
                </a:cubicBezTo>
                <a:cubicBezTo>
                  <a:pt x="4960308" y="1602194"/>
                  <a:pt x="4957988" y="1605061"/>
                  <a:pt x="4956076" y="1608610"/>
                </a:cubicBezTo>
                <a:cubicBezTo>
                  <a:pt x="4960990" y="1613798"/>
                  <a:pt x="4967817" y="1616392"/>
                  <a:pt x="4976555" y="1616392"/>
                </a:cubicBezTo>
                <a:cubicBezTo>
                  <a:pt x="4978739" y="1616392"/>
                  <a:pt x="4981265" y="1616256"/>
                  <a:pt x="4984132" y="1615983"/>
                </a:cubicBezTo>
                <a:cubicBezTo>
                  <a:pt x="4986999" y="1615709"/>
                  <a:pt x="4990208" y="1615163"/>
                  <a:pt x="4993757" y="1614344"/>
                </a:cubicBezTo>
                <a:lnTo>
                  <a:pt x="4992528" y="1631546"/>
                </a:lnTo>
                <a:cubicBezTo>
                  <a:pt x="4982152" y="1634004"/>
                  <a:pt x="4973551" y="1636530"/>
                  <a:pt x="4966725" y="1639124"/>
                </a:cubicBezTo>
                <a:cubicBezTo>
                  <a:pt x="4959899" y="1641717"/>
                  <a:pt x="4951708" y="1645472"/>
                  <a:pt x="4942150" y="1650387"/>
                </a:cubicBezTo>
                <a:lnTo>
                  <a:pt x="4940922" y="1633594"/>
                </a:lnTo>
                <a:lnTo>
                  <a:pt x="4956486" y="1624993"/>
                </a:lnTo>
                <a:cubicBezTo>
                  <a:pt x="4947202" y="1622263"/>
                  <a:pt x="4942560" y="1616938"/>
                  <a:pt x="4942560" y="1609020"/>
                </a:cubicBezTo>
                <a:cubicBezTo>
                  <a:pt x="4942560" y="1603832"/>
                  <a:pt x="4944062" y="1598780"/>
                  <a:pt x="4947066" y="1593866"/>
                </a:cubicBezTo>
                <a:cubicBezTo>
                  <a:pt x="4950069" y="1588951"/>
                  <a:pt x="4953892" y="1584855"/>
                  <a:pt x="4958534" y="1581578"/>
                </a:cubicBezTo>
                <a:cubicBezTo>
                  <a:pt x="4963176" y="1578302"/>
                  <a:pt x="4967544" y="1576663"/>
                  <a:pt x="4971640" y="1576663"/>
                </a:cubicBezTo>
                <a:close/>
                <a:moveTo>
                  <a:pt x="2826772" y="1569377"/>
                </a:moveTo>
                <a:cubicBezTo>
                  <a:pt x="2831141" y="1569377"/>
                  <a:pt x="2834690" y="1571288"/>
                  <a:pt x="2837421" y="1575111"/>
                </a:cubicBezTo>
                <a:cubicBezTo>
                  <a:pt x="2840698" y="1579480"/>
                  <a:pt x="2842336" y="1586442"/>
                  <a:pt x="2842336" y="1595999"/>
                </a:cubicBezTo>
                <a:cubicBezTo>
                  <a:pt x="2842336" y="1599549"/>
                  <a:pt x="2841653" y="1602825"/>
                  <a:pt x="2840288" y="1605829"/>
                </a:cubicBezTo>
                <a:lnTo>
                  <a:pt x="2852985" y="1606648"/>
                </a:lnTo>
                <a:cubicBezTo>
                  <a:pt x="2852985" y="1611017"/>
                  <a:pt x="2851551" y="1614157"/>
                  <a:pt x="2848684" y="1616068"/>
                </a:cubicBezTo>
                <a:cubicBezTo>
                  <a:pt x="2845818" y="1617980"/>
                  <a:pt x="2841380" y="1618935"/>
                  <a:pt x="2835373" y="1618935"/>
                </a:cubicBezTo>
                <a:lnTo>
                  <a:pt x="2831277" y="1618526"/>
                </a:lnTo>
                <a:cubicBezTo>
                  <a:pt x="2824451" y="1625352"/>
                  <a:pt x="2817488" y="1630745"/>
                  <a:pt x="2810389" y="1634704"/>
                </a:cubicBezTo>
                <a:cubicBezTo>
                  <a:pt x="2803290" y="1638663"/>
                  <a:pt x="2797010" y="1640643"/>
                  <a:pt x="2791549" y="1640643"/>
                </a:cubicBezTo>
                <a:cubicBezTo>
                  <a:pt x="2783084" y="1640643"/>
                  <a:pt x="2778852" y="1637093"/>
                  <a:pt x="2778852" y="1629994"/>
                </a:cubicBezTo>
                <a:cubicBezTo>
                  <a:pt x="2787043" y="1628355"/>
                  <a:pt x="2794143" y="1626171"/>
                  <a:pt x="2800150" y="1623441"/>
                </a:cubicBezTo>
                <a:cubicBezTo>
                  <a:pt x="2806157" y="1620710"/>
                  <a:pt x="2811618" y="1617707"/>
                  <a:pt x="2816532" y="1614430"/>
                </a:cubicBezTo>
                <a:cubicBezTo>
                  <a:pt x="2806703" y="1609515"/>
                  <a:pt x="2801788" y="1603098"/>
                  <a:pt x="2801788" y="1595180"/>
                </a:cubicBezTo>
                <a:cubicBezTo>
                  <a:pt x="2801788" y="1588900"/>
                  <a:pt x="2804450" y="1583029"/>
                  <a:pt x="2809775" y="1577568"/>
                </a:cubicBezTo>
                <a:cubicBezTo>
                  <a:pt x="2815099" y="1572107"/>
                  <a:pt x="2820765" y="1569377"/>
                  <a:pt x="2826772" y="1569377"/>
                </a:cubicBezTo>
                <a:close/>
                <a:moveTo>
                  <a:pt x="160382" y="1568043"/>
                </a:moveTo>
                <a:cubicBezTo>
                  <a:pt x="163112" y="1572958"/>
                  <a:pt x="164955" y="1577805"/>
                  <a:pt x="165911" y="1582583"/>
                </a:cubicBezTo>
                <a:cubicBezTo>
                  <a:pt x="166867" y="1587361"/>
                  <a:pt x="167344" y="1590843"/>
                  <a:pt x="167344" y="1593027"/>
                </a:cubicBezTo>
                <a:cubicBezTo>
                  <a:pt x="167344" y="1599580"/>
                  <a:pt x="165296" y="1605110"/>
                  <a:pt x="161201" y="1609615"/>
                </a:cubicBezTo>
                <a:cubicBezTo>
                  <a:pt x="157105" y="1614120"/>
                  <a:pt x="152054" y="1616373"/>
                  <a:pt x="146047" y="1616373"/>
                </a:cubicBezTo>
                <a:cubicBezTo>
                  <a:pt x="141132" y="1616373"/>
                  <a:pt x="137036" y="1615008"/>
                  <a:pt x="133759" y="1612277"/>
                </a:cubicBezTo>
                <a:cubicBezTo>
                  <a:pt x="129937" y="1620469"/>
                  <a:pt x="123656" y="1624565"/>
                  <a:pt x="114919" y="1624565"/>
                </a:cubicBezTo>
                <a:cubicBezTo>
                  <a:pt x="109458" y="1624565"/>
                  <a:pt x="105089" y="1622994"/>
                  <a:pt x="101812" y="1619854"/>
                </a:cubicBezTo>
                <a:cubicBezTo>
                  <a:pt x="98536" y="1616714"/>
                  <a:pt x="96898" y="1612277"/>
                  <a:pt x="96898" y="1606543"/>
                </a:cubicBezTo>
                <a:cubicBezTo>
                  <a:pt x="96898" y="1600809"/>
                  <a:pt x="98672" y="1594802"/>
                  <a:pt x="102222" y="1588522"/>
                </a:cubicBezTo>
                <a:lnTo>
                  <a:pt x="110004" y="1590160"/>
                </a:lnTo>
                <a:cubicBezTo>
                  <a:pt x="109185" y="1592891"/>
                  <a:pt x="108775" y="1596304"/>
                  <a:pt x="108775" y="1600400"/>
                </a:cubicBezTo>
                <a:cubicBezTo>
                  <a:pt x="108775" y="1606953"/>
                  <a:pt x="111096" y="1610229"/>
                  <a:pt x="115738" y="1610229"/>
                </a:cubicBezTo>
                <a:cubicBezTo>
                  <a:pt x="118195" y="1610229"/>
                  <a:pt x="120312" y="1609205"/>
                  <a:pt x="122086" y="1607158"/>
                </a:cubicBezTo>
                <a:cubicBezTo>
                  <a:pt x="123861" y="1605110"/>
                  <a:pt x="124612" y="1602447"/>
                  <a:pt x="124339" y="1599171"/>
                </a:cubicBezTo>
                <a:lnTo>
                  <a:pt x="123520" y="1586474"/>
                </a:lnTo>
                <a:lnTo>
                  <a:pt x="134578" y="1579511"/>
                </a:lnTo>
                <a:cubicBezTo>
                  <a:pt x="135671" y="1588249"/>
                  <a:pt x="137241" y="1594188"/>
                  <a:pt x="139288" y="1597328"/>
                </a:cubicBezTo>
                <a:cubicBezTo>
                  <a:pt x="141336" y="1600468"/>
                  <a:pt x="144408" y="1602038"/>
                  <a:pt x="148504" y="1602038"/>
                </a:cubicBezTo>
                <a:cubicBezTo>
                  <a:pt x="149869" y="1602038"/>
                  <a:pt x="151098" y="1601628"/>
                  <a:pt x="152190" y="1600809"/>
                </a:cubicBezTo>
                <a:cubicBezTo>
                  <a:pt x="153282" y="1599990"/>
                  <a:pt x="154102" y="1599034"/>
                  <a:pt x="154648" y="1597942"/>
                </a:cubicBezTo>
                <a:cubicBezTo>
                  <a:pt x="154102" y="1595212"/>
                  <a:pt x="152190" y="1590297"/>
                  <a:pt x="148914" y="1583197"/>
                </a:cubicBezTo>
                <a:lnTo>
                  <a:pt x="148094" y="1579921"/>
                </a:lnTo>
                <a:cubicBezTo>
                  <a:pt x="148094" y="1577463"/>
                  <a:pt x="149187" y="1575074"/>
                  <a:pt x="151371" y="1572753"/>
                </a:cubicBezTo>
                <a:cubicBezTo>
                  <a:pt x="153555" y="1570432"/>
                  <a:pt x="156559" y="1568862"/>
                  <a:pt x="160382" y="1568043"/>
                </a:cubicBezTo>
                <a:close/>
                <a:moveTo>
                  <a:pt x="3412407" y="1564252"/>
                </a:moveTo>
                <a:cubicBezTo>
                  <a:pt x="3410496" y="1564252"/>
                  <a:pt x="3408721" y="1564867"/>
                  <a:pt x="3407082" y="1566095"/>
                </a:cubicBezTo>
                <a:cubicBezTo>
                  <a:pt x="3405444" y="1567324"/>
                  <a:pt x="3404625" y="1568621"/>
                  <a:pt x="3404625" y="1569986"/>
                </a:cubicBezTo>
                <a:cubicBezTo>
                  <a:pt x="3404625" y="1575720"/>
                  <a:pt x="3409267" y="1580362"/>
                  <a:pt x="3418551" y="1583912"/>
                </a:cubicBezTo>
                <a:lnTo>
                  <a:pt x="3419370" y="1582274"/>
                </a:lnTo>
                <a:cubicBezTo>
                  <a:pt x="3419916" y="1581181"/>
                  <a:pt x="3420189" y="1580226"/>
                  <a:pt x="3420189" y="1579407"/>
                </a:cubicBezTo>
                <a:cubicBezTo>
                  <a:pt x="3420189" y="1578587"/>
                  <a:pt x="3420189" y="1577905"/>
                  <a:pt x="3420189" y="1577359"/>
                </a:cubicBezTo>
                <a:cubicBezTo>
                  <a:pt x="3420189" y="1573536"/>
                  <a:pt x="3419438" y="1570396"/>
                  <a:pt x="3417936" y="1567938"/>
                </a:cubicBezTo>
                <a:cubicBezTo>
                  <a:pt x="3416434" y="1565481"/>
                  <a:pt x="3414592" y="1564252"/>
                  <a:pt x="3412407" y="1564252"/>
                </a:cubicBezTo>
                <a:close/>
                <a:moveTo>
                  <a:pt x="5234130" y="1553727"/>
                </a:moveTo>
                <a:cubicBezTo>
                  <a:pt x="5231126" y="1553727"/>
                  <a:pt x="5228122" y="1554410"/>
                  <a:pt x="5225120" y="1555775"/>
                </a:cubicBezTo>
                <a:cubicBezTo>
                  <a:pt x="5222116" y="1557140"/>
                  <a:pt x="5218020" y="1560144"/>
                  <a:pt x="5212832" y="1564786"/>
                </a:cubicBezTo>
                <a:cubicBezTo>
                  <a:pt x="5218293" y="1566697"/>
                  <a:pt x="5222662" y="1567653"/>
                  <a:pt x="5225938" y="1567653"/>
                </a:cubicBezTo>
                <a:cubicBezTo>
                  <a:pt x="5231946" y="1567653"/>
                  <a:pt x="5236178" y="1567380"/>
                  <a:pt x="5238636" y="1566833"/>
                </a:cubicBezTo>
                <a:cubicBezTo>
                  <a:pt x="5241092" y="1566287"/>
                  <a:pt x="5244232" y="1565195"/>
                  <a:pt x="5248056" y="1563557"/>
                </a:cubicBezTo>
                <a:cubicBezTo>
                  <a:pt x="5244779" y="1557004"/>
                  <a:pt x="5240137" y="1553727"/>
                  <a:pt x="5234130" y="1553727"/>
                </a:cubicBezTo>
                <a:close/>
                <a:moveTo>
                  <a:pt x="1605105" y="1553727"/>
                </a:moveTo>
                <a:cubicBezTo>
                  <a:pt x="1602102" y="1553727"/>
                  <a:pt x="1599098" y="1554410"/>
                  <a:pt x="1596094" y="1555775"/>
                </a:cubicBezTo>
                <a:cubicBezTo>
                  <a:pt x="1593091" y="1557140"/>
                  <a:pt x="1588995" y="1560144"/>
                  <a:pt x="1583807" y="1564786"/>
                </a:cubicBezTo>
                <a:cubicBezTo>
                  <a:pt x="1589268" y="1566697"/>
                  <a:pt x="1593637" y="1567653"/>
                  <a:pt x="1596913" y="1567653"/>
                </a:cubicBezTo>
                <a:cubicBezTo>
                  <a:pt x="1602920" y="1567653"/>
                  <a:pt x="1607153" y="1567380"/>
                  <a:pt x="1609610" y="1566833"/>
                </a:cubicBezTo>
                <a:cubicBezTo>
                  <a:pt x="1612068" y="1566287"/>
                  <a:pt x="1615208" y="1565195"/>
                  <a:pt x="1619031" y="1563557"/>
                </a:cubicBezTo>
                <a:cubicBezTo>
                  <a:pt x="1615754" y="1557004"/>
                  <a:pt x="1611112" y="1553727"/>
                  <a:pt x="1605105" y="1553727"/>
                </a:cubicBezTo>
                <a:close/>
                <a:moveTo>
                  <a:pt x="4072080" y="1552575"/>
                </a:moveTo>
                <a:lnTo>
                  <a:pt x="4072490" y="1557489"/>
                </a:lnTo>
                <a:cubicBezTo>
                  <a:pt x="4072490" y="1564589"/>
                  <a:pt x="4069350" y="1570050"/>
                  <a:pt x="4063070" y="1573872"/>
                </a:cubicBezTo>
                <a:cubicBezTo>
                  <a:pt x="4055970" y="1577422"/>
                  <a:pt x="4046823" y="1581381"/>
                  <a:pt x="4035628" y="1585750"/>
                </a:cubicBezTo>
                <a:cubicBezTo>
                  <a:pt x="4024432" y="1590119"/>
                  <a:pt x="4011326" y="1594897"/>
                  <a:pt x="3996309" y="1600085"/>
                </a:cubicBezTo>
                <a:lnTo>
                  <a:pt x="3998356" y="1580426"/>
                </a:lnTo>
                <a:cubicBezTo>
                  <a:pt x="4016650" y="1573872"/>
                  <a:pt x="4031668" y="1568411"/>
                  <a:pt x="4043410" y="1564043"/>
                </a:cubicBezTo>
                <a:cubicBezTo>
                  <a:pt x="4055151" y="1559674"/>
                  <a:pt x="4064708" y="1555851"/>
                  <a:pt x="4072080" y="1552575"/>
                </a:cubicBezTo>
                <a:close/>
                <a:moveTo>
                  <a:pt x="614505" y="1552575"/>
                </a:moveTo>
                <a:lnTo>
                  <a:pt x="614915" y="1557489"/>
                </a:lnTo>
                <a:cubicBezTo>
                  <a:pt x="614915" y="1564589"/>
                  <a:pt x="611775" y="1570050"/>
                  <a:pt x="605494" y="1573872"/>
                </a:cubicBezTo>
                <a:cubicBezTo>
                  <a:pt x="598395" y="1577422"/>
                  <a:pt x="589248" y="1581381"/>
                  <a:pt x="578053" y="1585750"/>
                </a:cubicBezTo>
                <a:cubicBezTo>
                  <a:pt x="566858" y="1590119"/>
                  <a:pt x="553752" y="1594897"/>
                  <a:pt x="538734" y="1600085"/>
                </a:cubicBezTo>
                <a:lnTo>
                  <a:pt x="540782" y="1580426"/>
                </a:lnTo>
                <a:cubicBezTo>
                  <a:pt x="559076" y="1573872"/>
                  <a:pt x="574094" y="1568411"/>
                  <a:pt x="585835" y="1564043"/>
                </a:cubicBezTo>
                <a:cubicBezTo>
                  <a:pt x="597576" y="1559674"/>
                  <a:pt x="607133" y="1555851"/>
                  <a:pt x="614505" y="1552575"/>
                </a:cubicBezTo>
                <a:close/>
                <a:moveTo>
                  <a:pt x="3417322" y="1550327"/>
                </a:moveTo>
                <a:cubicBezTo>
                  <a:pt x="3421691" y="1550327"/>
                  <a:pt x="3425240" y="1552238"/>
                  <a:pt x="3427971" y="1556061"/>
                </a:cubicBezTo>
                <a:cubicBezTo>
                  <a:pt x="3431248" y="1560430"/>
                  <a:pt x="3432886" y="1567392"/>
                  <a:pt x="3432886" y="1576949"/>
                </a:cubicBezTo>
                <a:cubicBezTo>
                  <a:pt x="3432886" y="1580499"/>
                  <a:pt x="3432203" y="1583775"/>
                  <a:pt x="3430838" y="1586779"/>
                </a:cubicBezTo>
                <a:lnTo>
                  <a:pt x="3443535" y="1587598"/>
                </a:lnTo>
                <a:cubicBezTo>
                  <a:pt x="3443535" y="1591967"/>
                  <a:pt x="3442101" y="1595107"/>
                  <a:pt x="3439234" y="1597018"/>
                </a:cubicBezTo>
                <a:cubicBezTo>
                  <a:pt x="3436368" y="1598930"/>
                  <a:pt x="3431930" y="1599885"/>
                  <a:pt x="3425923" y="1599885"/>
                </a:cubicBezTo>
                <a:lnTo>
                  <a:pt x="3421827" y="1599476"/>
                </a:lnTo>
                <a:cubicBezTo>
                  <a:pt x="3415001" y="1606302"/>
                  <a:pt x="3408038" y="1611695"/>
                  <a:pt x="3400939" y="1615654"/>
                </a:cubicBezTo>
                <a:cubicBezTo>
                  <a:pt x="3393840" y="1619613"/>
                  <a:pt x="3387559" y="1621593"/>
                  <a:pt x="3382099" y="1621593"/>
                </a:cubicBezTo>
                <a:cubicBezTo>
                  <a:pt x="3373634" y="1621593"/>
                  <a:pt x="3369402" y="1618043"/>
                  <a:pt x="3369402" y="1610944"/>
                </a:cubicBezTo>
                <a:cubicBezTo>
                  <a:pt x="3377593" y="1609305"/>
                  <a:pt x="3384692" y="1607121"/>
                  <a:pt x="3390700" y="1604391"/>
                </a:cubicBezTo>
                <a:cubicBezTo>
                  <a:pt x="3396707" y="1601660"/>
                  <a:pt x="3402168" y="1598657"/>
                  <a:pt x="3407082" y="1595380"/>
                </a:cubicBezTo>
                <a:cubicBezTo>
                  <a:pt x="3397253" y="1590465"/>
                  <a:pt x="3392338" y="1584048"/>
                  <a:pt x="3392338" y="1576130"/>
                </a:cubicBezTo>
                <a:cubicBezTo>
                  <a:pt x="3392338" y="1569850"/>
                  <a:pt x="3395000" y="1563979"/>
                  <a:pt x="3400324" y="1558518"/>
                </a:cubicBezTo>
                <a:cubicBezTo>
                  <a:pt x="3405649" y="1553057"/>
                  <a:pt x="3411315" y="1550327"/>
                  <a:pt x="3417322" y="1550327"/>
                </a:cubicBezTo>
                <a:close/>
                <a:moveTo>
                  <a:pt x="1369961" y="1549927"/>
                </a:moveTo>
                <a:cubicBezTo>
                  <a:pt x="1368050" y="1549927"/>
                  <a:pt x="1366275" y="1550541"/>
                  <a:pt x="1364637" y="1551770"/>
                </a:cubicBezTo>
                <a:cubicBezTo>
                  <a:pt x="1362999" y="1552998"/>
                  <a:pt x="1362180" y="1554295"/>
                  <a:pt x="1362180" y="1555661"/>
                </a:cubicBezTo>
                <a:cubicBezTo>
                  <a:pt x="1362180" y="1561122"/>
                  <a:pt x="1366821" y="1565764"/>
                  <a:pt x="1376105" y="1569586"/>
                </a:cubicBezTo>
                <a:lnTo>
                  <a:pt x="1376515" y="1568358"/>
                </a:lnTo>
                <a:cubicBezTo>
                  <a:pt x="1377334" y="1566173"/>
                  <a:pt x="1377743" y="1564535"/>
                  <a:pt x="1377743" y="1563443"/>
                </a:cubicBezTo>
                <a:cubicBezTo>
                  <a:pt x="1377743" y="1559620"/>
                  <a:pt x="1376992" y="1556412"/>
                  <a:pt x="1375491" y="1553818"/>
                </a:cubicBezTo>
                <a:cubicBezTo>
                  <a:pt x="1373989" y="1551224"/>
                  <a:pt x="1372146" y="1549927"/>
                  <a:pt x="1369961" y="1549927"/>
                </a:cubicBezTo>
                <a:close/>
                <a:moveTo>
                  <a:pt x="2179682" y="1548993"/>
                </a:moveTo>
                <a:cubicBezTo>
                  <a:pt x="2182412" y="1553908"/>
                  <a:pt x="2184256" y="1558755"/>
                  <a:pt x="2185211" y="1563533"/>
                </a:cubicBezTo>
                <a:cubicBezTo>
                  <a:pt x="2186167" y="1568311"/>
                  <a:pt x="2186644" y="1571793"/>
                  <a:pt x="2186644" y="1573977"/>
                </a:cubicBezTo>
                <a:cubicBezTo>
                  <a:pt x="2186644" y="1580530"/>
                  <a:pt x="2184597" y="1586060"/>
                  <a:pt x="2180501" y="1590565"/>
                </a:cubicBezTo>
                <a:cubicBezTo>
                  <a:pt x="2176405" y="1595070"/>
                  <a:pt x="2171354" y="1597323"/>
                  <a:pt x="2165347" y="1597323"/>
                </a:cubicBezTo>
                <a:cubicBezTo>
                  <a:pt x="2160431" y="1597323"/>
                  <a:pt x="2156336" y="1595958"/>
                  <a:pt x="2153060" y="1593227"/>
                </a:cubicBezTo>
                <a:cubicBezTo>
                  <a:pt x="2149237" y="1601419"/>
                  <a:pt x="2142956" y="1605515"/>
                  <a:pt x="2134219" y="1605515"/>
                </a:cubicBezTo>
                <a:cubicBezTo>
                  <a:pt x="2128758" y="1605515"/>
                  <a:pt x="2124389" y="1603945"/>
                  <a:pt x="2121112" y="1600804"/>
                </a:cubicBezTo>
                <a:cubicBezTo>
                  <a:pt x="2117836" y="1597664"/>
                  <a:pt x="2116198" y="1593227"/>
                  <a:pt x="2116198" y="1587493"/>
                </a:cubicBezTo>
                <a:cubicBezTo>
                  <a:pt x="2116198" y="1581759"/>
                  <a:pt x="2117972" y="1575752"/>
                  <a:pt x="2121522" y="1569472"/>
                </a:cubicBezTo>
                <a:lnTo>
                  <a:pt x="2129304" y="1571110"/>
                </a:lnTo>
                <a:cubicBezTo>
                  <a:pt x="2128485" y="1573841"/>
                  <a:pt x="2128075" y="1577254"/>
                  <a:pt x="2128076" y="1581350"/>
                </a:cubicBezTo>
                <a:cubicBezTo>
                  <a:pt x="2128075" y="1587903"/>
                  <a:pt x="2130396" y="1591179"/>
                  <a:pt x="2135038" y="1591179"/>
                </a:cubicBezTo>
                <a:cubicBezTo>
                  <a:pt x="2137496" y="1591179"/>
                  <a:pt x="2139612" y="1590155"/>
                  <a:pt x="2141386" y="1588108"/>
                </a:cubicBezTo>
                <a:cubicBezTo>
                  <a:pt x="2143161" y="1586060"/>
                  <a:pt x="2143912" y="1583398"/>
                  <a:pt x="2143639" y="1580121"/>
                </a:cubicBezTo>
                <a:lnTo>
                  <a:pt x="2142820" y="1567424"/>
                </a:lnTo>
                <a:lnTo>
                  <a:pt x="2153878" y="1560461"/>
                </a:lnTo>
                <a:cubicBezTo>
                  <a:pt x="2154971" y="1569199"/>
                  <a:pt x="2156540" y="1575138"/>
                  <a:pt x="2158589" y="1578278"/>
                </a:cubicBezTo>
                <a:cubicBezTo>
                  <a:pt x="2160636" y="1581418"/>
                  <a:pt x="2163708" y="1582988"/>
                  <a:pt x="2167804" y="1582988"/>
                </a:cubicBezTo>
                <a:cubicBezTo>
                  <a:pt x="2169169" y="1582988"/>
                  <a:pt x="2170398" y="1582578"/>
                  <a:pt x="2171490" y="1581759"/>
                </a:cubicBezTo>
                <a:cubicBezTo>
                  <a:pt x="2172582" y="1580940"/>
                  <a:pt x="2173402" y="1579984"/>
                  <a:pt x="2173948" y="1578892"/>
                </a:cubicBezTo>
                <a:cubicBezTo>
                  <a:pt x="2173402" y="1576162"/>
                  <a:pt x="2171490" y="1571247"/>
                  <a:pt x="2168214" y="1564147"/>
                </a:cubicBezTo>
                <a:lnTo>
                  <a:pt x="2167394" y="1560871"/>
                </a:lnTo>
                <a:cubicBezTo>
                  <a:pt x="2167394" y="1558414"/>
                  <a:pt x="2168487" y="1556024"/>
                  <a:pt x="2170671" y="1553703"/>
                </a:cubicBezTo>
                <a:cubicBezTo>
                  <a:pt x="2172856" y="1551382"/>
                  <a:pt x="2175859" y="1549812"/>
                  <a:pt x="2179682" y="1548993"/>
                </a:cubicBezTo>
                <a:close/>
                <a:moveTo>
                  <a:pt x="5095055" y="1543564"/>
                </a:moveTo>
                <a:cubicBezTo>
                  <a:pt x="5093144" y="1543564"/>
                  <a:pt x="5091164" y="1544315"/>
                  <a:pt x="5089116" y="1545817"/>
                </a:cubicBezTo>
                <a:cubicBezTo>
                  <a:pt x="5087068" y="1547318"/>
                  <a:pt x="5086180" y="1549571"/>
                  <a:pt x="5086454" y="1552575"/>
                </a:cubicBezTo>
                <a:cubicBezTo>
                  <a:pt x="5086454" y="1555305"/>
                  <a:pt x="5087274" y="1557831"/>
                  <a:pt x="5088912" y="1560152"/>
                </a:cubicBezTo>
                <a:cubicBezTo>
                  <a:pt x="5090550" y="1562473"/>
                  <a:pt x="5093280" y="1563633"/>
                  <a:pt x="5097104" y="1563633"/>
                </a:cubicBezTo>
                <a:cubicBezTo>
                  <a:pt x="5099834" y="1563633"/>
                  <a:pt x="5102428" y="1562678"/>
                  <a:pt x="5104886" y="1560766"/>
                </a:cubicBezTo>
                <a:cubicBezTo>
                  <a:pt x="5107342" y="1558855"/>
                  <a:pt x="5108571" y="1557080"/>
                  <a:pt x="5108571" y="1555442"/>
                </a:cubicBezTo>
                <a:cubicBezTo>
                  <a:pt x="5108571" y="1552984"/>
                  <a:pt x="5107138" y="1550390"/>
                  <a:pt x="5104271" y="1547660"/>
                </a:cubicBezTo>
                <a:cubicBezTo>
                  <a:pt x="5101404" y="1544929"/>
                  <a:pt x="5098332" y="1543564"/>
                  <a:pt x="5095055" y="1543564"/>
                </a:cubicBezTo>
                <a:close/>
                <a:moveTo>
                  <a:pt x="966930" y="1543050"/>
                </a:moveTo>
                <a:lnTo>
                  <a:pt x="967340" y="1547964"/>
                </a:lnTo>
                <a:cubicBezTo>
                  <a:pt x="967340" y="1555064"/>
                  <a:pt x="964200" y="1560525"/>
                  <a:pt x="957919" y="1564347"/>
                </a:cubicBezTo>
                <a:cubicBezTo>
                  <a:pt x="950820" y="1567897"/>
                  <a:pt x="941673" y="1571856"/>
                  <a:pt x="930478" y="1576225"/>
                </a:cubicBezTo>
                <a:cubicBezTo>
                  <a:pt x="919283" y="1580594"/>
                  <a:pt x="906176" y="1585372"/>
                  <a:pt x="891159" y="1590560"/>
                </a:cubicBezTo>
                <a:lnTo>
                  <a:pt x="893207" y="1570901"/>
                </a:lnTo>
                <a:cubicBezTo>
                  <a:pt x="911501" y="1564348"/>
                  <a:pt x="926519" y="1558886"/>
                  <a:pt x="938260" y="1554518"/>
                </a:cubicBezTo>
                <a:cubicBezTo>
                  <a:pt x="950001" y="1550149"/>
                  <a:pt x="959558" y="1546326"/>
                  <a:pt x="966930" y="1543050"/>
                </a:cubicBezTo>
                <a:close/>
                <a:moveTo>
                  <a:pt x="5237407" y="1536115"/>
                </a:moveTo>
                <a:cubicBezTo>
                  <a:pt x="5242322" y="1536115"/>
                  <a:pt x="5246826" y="1538709"/>
                  <a:pt x="5250922" y="1543897"/>
                </a:cubicBezTo>
                <a:cubicBezTo>
                  <a:pt x="5255018" y="1549085"/>
                  <a:pt x="5257066" y="1555229"/>
                  <a:pt x="5257066" y="1562328"/>
                </a:cubicBezTo>
                <a:cubicBezTo>
                  <a:pt x="5257066" y="1567243"/>
                  <a:pt x="5255974" y="1572704"/>
                  <a:pt x="5253790" y="1578711"/>
                </a:cubicBezTo>
                <a:cubicBezTo>
                  <a:pt x="5249420" y="1581715"/>
                  <a:pt x="5245052" y="1583763"/>
                  <a:pt x="5240684" y="1584855"/>
                </a:cubicBezTo>
                <a:cubicBezTo>
                  <a:pt x="5236314" y="1585947"/>
                  <a:pt x="5231399" y="1586493"/>
                  <a:pt x="5225938" y="1586493"/>
                </a:cubicBezTo>
                <a:cubicBezTo>
                  <a:pt x="5220750" y="1586493"/>
                  <a:pt x="5215835" y="1585742"/>
                  <a:pt x="5211194" y="1584240"/>
                </a:cubicBezTo>
                <a:cubicBezTo>
                  <a:pt x="5206552" y="1582739"/>
                  <a:pt x="5200681" y="1580213"/>
                  <a:pt x="5193582" y="1576663"/>
                </a:cubicBezTo>
                <a:cubicBezTo>
                  <a:pt x="5187848" y="1579394"/>
                  <a:pt x="5183069" y="1582670"/>
                  <a:pt x="5179247" y="1586493"/>
                </a:cubicBezTo>
                <a:lnTo>
                  <a:pt x="5171875" y="1580350"/>
                </a:lnTo>
                <a:cubicBezTo>
                  <a:pt x="5176516" y="1573523"/>
                  <a:pt x="5180816" y="1568131"/>
                  <a:pt x="5184776" y="1564171"/>
                </a:cubicBezTo>
                <a:cubicBezTo>
                  <a:pt x="5188736" y="1560212"/>
                  <a:pt x="5193172" y="1558232"/>
                  <a:pt x="5198087" y="1558232"/>
                </a:cubicBezTo>
                <a:cubicBezTo>
                  <a:pt x="5199998" y="1558232"/>
                  <a:pt x="5202046" y="1558915"/>
                  <a:pt x="5204231" y="1560280"/>
                </a:cubicBezTo>
                <a:cubicBezTo>
                  <a:pt x="5209692" y="1551816"/>
                  <a:pt x="5215085" y="1545672"/>
                  <a:pt x="5220409" y="1541849"/>
                </a:cubicBezTo>
                <a:cubicBezTo>
                  <a:pt x="5225734" y="1538027"/>
                  <a:pt x="5231399" y="1536115"/>
                  <a:pt x="5237407" y="1536115"/>
                </a:cubicBezTo>
                <a:close/>
                <a:moveTo>
                  <a:pt x="1608382" y="1536115"/>
                </a:moveTo>
                <a:cubicBezTo>
                  <a:pt x="1613297" y="1536115"/>
                  <a:pt x="1617802" y="1538709"/>
                  <a:pt x="1621898" y="1543897"/>
                </a:cubicBezTo>
                <a:cubicBezTo>
                  <a:pt x="1625993" y="1549085"/>
                  <a:pt x="1628041" y="1555229"/>
                  <a:pt x="1628041" y="1562328"/>
                </a:cubicBezTo>
                <a:cubicBezTo>
                  <a:pt x="1628041" y="1567243"/>
                  <a:pt x="1626949" y="1572704"/>
                  <a:pt x="1624765" y="1578711"/>
                </a:cubicBezTo>
                <a:cubicBezTo>
                  <a:pt x="1620396" y="1581715"/>
                  <a:pt x="1616027" y="1583763"/>
                  <a:pt x="1611658" y="1584855"/>
                </a:cubicBezTo>
                <a:cubicBezTo>
                  <a:pt x="1607290" y="1585947"/>
                  <a:pt x="1602374" y="1586493"/>
                  <a:pt x="1596913" y="1586493"/>
                </a:cubicBezTo>
                <a:cubicBezTo>
                  <a:pt x="1591726" y="1586493"/>
                  <a:pt x="1586811" y="1585742"/>
                  <a:pt x="1582169" y="1584240"/>
                </a:cubicBezTo>
                <a:cubicBezTo>
                  <a:pt x="1577527" y="1582739"/>
                  <a:pt x="1571656" y="1580213"/>
                  <a:pt x="1564557" y="1576663"/>
                </a:cubicBezTo>
                <a:cubicBezTo>
                  <a:pt x="1558823" y="1579394"/>
                  <a:pt x="1554045" y="1582670"/>
                  <a:pt x="1550222" y="1586493"/>
                </a:cubicBezTo>
                <a:lnTo>
                  <a:pt x="1542850" y="1580350"/>
                </a:lnTo>
                <a:cubicBezTo>
                  <a:pt x="1547491" y="1573523"/>
                  <a:pt x="1551792" y="1568131"/>
                  <a:pt x="1555751" y="1564171"/>
                </a:cubicBezTo>
                <a:cubicBezTo>
                  <a:pt x="1559710" y="1560212"/>
                  <a:pt x="1564148" y="1558232"/>
                  <a:pt x="1569062" y="1558232"/>
                </a:cubicBezTo>
                <a:cubicBezTo>
                  <a:pt x="1570974" y="1558232"/>
                  <a:pt x="1573022" y="1558915"/>
                  <a:pt x="1575206" y="1560280"/>
                </a:cubicBezTo>
                <a:cubicBezTo>
                  <a:pt x="1580667" y="1551816"/>
                  <a:pt x="1586060" y="1545672"/>
                  <a:pt x="1591384" y="1541849"/>
                </a:cubicBezTo>
                <a:cubicBezTo>
                  <a:pt x="1596709" y="1538027"/>
                  <a:pt x="1602374" y="1536115"/>
                  <a:pt x="1608382" y="1536115"/>
                </a:cubicBezTo>
                <a:close/>
                <a:moveTo>
                  <a:pt x="1374876" y="1535592"/>
                </a:moveTo>
                <a:cubicBezTo>
                  <a:pt x="1379245" y="1535592"/>
                  <a:pt x="1382795" y="1537639"/>
                  <a:pt x="1385525" y="1541735"/>
                </a:cubicBezTo>
                <a:cubicBezTo>
                  <a:pt x="1388802" y="1546104"/>
                  <a:pt x="1390440" y="1553067"/>
                  <a:pt x="1390440" y="1562623"/>
                </a:cubicBezTo>
                <a:cubicBezTo>
                  <a:pt x="1390440" y="1565900"/>
                  <a:pt x="1389758" y="1569177"/>
                  <a:pt x="1388392" y="1572453"/>
                </a:cubicBezTo>
                <a:lnTo>
                  <a:pt x="1401089" y="1573272"/>
                </a:lnTo>
                <a:cubicBezTo>
                  <a:pt x="1401089" y="1577641"/>
                  <a:pt x="1399656" y="1580781"/>
                  <a:pt x="1396788" y="1582693"/>
                </a:cubicBezTo>
                <a:cubicBezTo>
                  <a:pt x="1393922" y="1584604"/>
                  <a:pt x="1389484" y="1585560"/>
                  <a:pt x="1383478" y="1585560"/>
                </a:cubicBezTo>
                <a:lnTo>
                  <a:pt x="1379382" y="1585150"/>
                </a:lnTo>
                <a:cubicBezTo>
                  <a:pt x="1372556" y="1591976"/>
                  <a:pt x="1365593" y="1597369"/>
                  <a:pt x="1358493" y="1601328"/>
                </a:cubicBezTo>
                <a:cubicBezTo>
                  <a:pt x="1351394" y="1605288"/>
                  <a:pt x="1345114" y="1607267"/>
                  <a:pt x="1339653" y="1607267"/>
                </a:cubicBezTo>
                <a:cubicBezTo>
                  <a:pt x="1331188" y="1607267"/>
                  <a:pt x="1326956" y="1603718"/>
                  <a:pt x="1326956" y="1596618"/>
                </a:cubicBezTo>
                <a:cubicBezTo>
                  <a:pt x="1335147" y="1594707"/>
                  <a:pt x="1342247" y="1592454"/>
                  <a:pt x="1348254" y="1589860"/>
                </a:cubicBezTo>
                <a:cubicBezTo>
                  <a:pt x="1354261" y="1587266"/>
                  <a:pt x="1359722" y="1584331"/>
                  <a:pt x="1364637" y="1581054"/>
                </a:cubicBezTo>
                <a:cubicBezTo>
                  <a:pt x="1354807" y="1575866"/>
                  <a:pt x="1349892" y="1569450"/>
                  <a:pt x="1349892" y="1561804"/>
                </a:cubicBezTo>
                <a:cubicBezTo>
                  <a:pt x="1349892" y="1555251"/>
                  <a:pt x="1352554" y="1549244"/>
                  <a:pt x="1357879" y="1543783"/>
                </a:cubicBezTo>
                <a:cubicBezTo>
                  <a:pt x="1363203" y="1538322"/>
                  <a:pt x="1368869" y="1535592"/>
                  <a:pt x="1374876" y="1535592"/>
                </a:cubicBezTo>
                <a:close/>
                <a:moveTo>
                  <a:pt x="164477" y="1534868"/>
                </a:moveTo>
                <a:lnTo>
                  <a:pt x="164887" y="1539783"/>
                </a:lnTo>
                <a:cubicBezTo>
                  <a:pt x="164887" y="1547428"/>
                  <a:pt x="161883" y="1553025"/>
                  <a:pt x="155876" y="1556575"/>
                </a:cubicBezTo>
                <a:cubicBezTo>
                  <a:pt x="148504" y="1560125"/>
                  <a:pt x="139220" y="1564016"/>
                  <a:pt x="128025" y="1568248"/>
                </a:cubicBezTo>
                <a:cubicBezTo>
                  <a:pt x="116830" y="1572480"/>
                  <a:pt x="103860" y="1577054"/>
                  <a:pt x="89116" y="1581969"/>
                </a:cubicBezTo>
                <a:lnTo>
                  <a:pt x="91163" y="1563128"/>
                </a:lnTo>
                <a:cubicBezTo>
                  <a:pt x="107546" y="1557121"/>
                  <a:pt x="121677" y="1551933"/>
                  <a:pt x="133554" y="1547564"/>
                </a:cubicBezTo>
                <a:cubicBezTo>
                  <a:pt x="145432" y="1543196"/>
                  <a:pt x="155740" y="1538963"/>
                  <a:pt x="164477" y="1534868"/>
                </a:cubicBezTo>
                <a:close/>
                <a:moveTo>
                  <a:pt x="2731313" y="1528714"/>
                </a:moveTo>
                <a:cubicBezTo>
                  <a:pt x="2734043" y="1533356"/>
                  <a:pt x="2735886" y="1538135"/>
                  <a:pt x="2736842" y="1543050"/>
                </a:cubicBezTo>
                <a:cubicBezTo>
                  <a:pt x="2737798" y="1547965"/>
                  <a:pt x="2738276" y="1551514"/>
                  <a:pt x="2738276" y="1553699"/>
                </a:cubicBezTo>
                <a:cubicBezTo>
                  <a:pt x="2738276" y="1559979"/>
                  <a:pt x="2736228" y="1565440"/>
                  <a:pt x="2732132" y="1570082"/>
                </a:cubicBezTo>
                <a:cubicBezTo>
                  <a:pt x="2728036" y="1574723"/>
                  <a:pt x="2722984" y="1577044"/>
                  <a:pt x="2716978" y="1577044"/>
                </a:cubicBezTo>
                <a:cubicBezTo>
                  <a:pt x="2712062" y="1577044"/>
                  <a:pt x="2707967" y="1575543"/>
                  <a:pt x="2704690" y="1572539"/>
                </a:cubicBezTo>
                <a:cubicBezTo>
                  <a:pt x="2700868" y="1581004"/>
                  <a:pt x="2694588" y="1585236"/>
                  <a:pt x="2685850" y="1585236"/>
                </a:cubicBezTo>
                <a:cubicBezTo>
                  <a:pt x="2680389" y="1585236"/>
                  <a:pt x="2676020" y="1583666"/>
                  <a:pt x="2672744" y="1580526"/>
                </a:cubicBezTo>
                <a:cubicBezTo>
                  <a:pt x="2669466" y="1577386"/>
                  <a:pt x="2667828" y="1572812"/>
                  <a:pt x="2667828" y="1566805"/>
                </a:cubicBezTo>
                <a:cubicBezTo>
                  <a:pt x="2667828" y="1561344"/>
                  <a:pt x="2669603" y="1555473"/>
                  <a:pt x="2673153" y="1549193"/>
                </a:cubicBezTo>
                <a:lnTo>
                  <a:pt x="2680935" y="1550832"/>
                </a:lnTo>
                <a:cubicBezTo>
                  <a:pt x="2680116" y="1553289"/>
                  <a:pt x="2679706" y="1556702"/>
                  <a:pt x="2679706" y="1561071"/>
                </a:cubicBezTo>
                <a:cubicBezTo>
                  <a:pt x="2679706" y="1567351"/>
                  <a:pt x="2682028" y="1570491"/>
                  <a:pt x="2686669" y="1570491"/>
                </a:cubicBezTo>
                <a:cubicBezTo>
                  <a:pt x="2689126" y="1570491"/>
                  <a:pt x="2691243" y="1569467"/>
                  <a:pt x="2693018" y="1567419"/>
                </a:cubicBezTo>
                <a:cubicBezTo>
                  <a:pt x="2694792" y="1565371"/>
                  <a:pt x="2695543" y="1562846"/>
                  <a:pt x="2695270" y="1559842"/>
                </a:cubicBezTo>
                <a:lnTo>
                  <a:pt x="2694451" y="1547145"/>
                </a:lnTo>
                <a:lnTo>
                  <a:pt x="2705510" y="1540183"/>
                </a:lnTo>
                <a:cubicBezTo>
                  <a:pt x="2706602" y="1548647"/>
                  <a:pt x="2708172" y="1554450"/>
                  <a:pt x="2710220" y="1557590"/>
                </a:cubicBezTo>
                <a:cubicBezTo>
                  <a:pt x="2712267" y="1560730"/>
                  <a:pt x="2715339" y="1562300"/>
                  <a:pt x="2719435" y="1562300"/>
                </a:cubicBezTo>
                <a:cubicBezTo>
                  <a:pt x="2720800" y="1562300"/>
                  <a:pt x="2722029" y="1561958"/>
                  <a:pt x="2723121" y="1561276"/>
                </a:cubicBezTo>
                <a:cubicBezTo>
                  <a:pt x="2724213" y="1560593"/>
                  <a:pt x="2725033" y="1559706"/>
                  <a:pt x="2725578" y="1558614"/>
                </a:cubicBezTo>
                <a:cubicBezTo>
                  <a:pt x="2725033" y="1555883"/>
                  <a:pt x="2723121" y="1550968"/>
                  <a:pt x="2719844" y="1543869"/>
                </a:cubicBezTo>
                <a:lnTo>
                  <a:pt x="2719026" y="1540592"/>
                </a:lnTo>
                <a:cubicBezTo>
                  <a:pt x="2719026" y="1537862"/>
                  <a:pt x="2720118" y="1535336"/>
                  <a:pt x="2722302" y="1533015"/>
                </a:cubicBezTo>
                <a:cubicBezTo>
                  <a:pt x="2724486" y="1530694"/>
                  <a:pt x="2727490" y="1529261"/>
                  <a:pt x="2731313" y="1528714"/>
                </a:cubicBezTo>
                <a:close/>
                <a:moveTo>
                  <a:pt x="5097104" y="1527181"/>
                </a:moveTo>
                <a:cubicBezTo>
                  <a:pt x="5103110" y="1526908"/>
                  <a:pt x="5108366" y="1529434"/>
                  <a:pt x="5112872" y="1534758"/>
                </a:cubicBezTo>
                <a:cubicBezTo>
                  <a:pt x="5117377" y="1540083"/>
                  <a:pt x="5119630" y="1546977"/>
                  <a:pt x="5119630" y="1555442"/>
                </a:cubicBezTo>
                <a:cubicBezTo>
                  <a:pt x="5119630" y="1561722"/>
                  <a:pt x="5117309" y="1567183"/>
                  <a:pt x="5112667" y="1571825"/>
                </a:cubicBezTo>
                <a:cubicBezTo>
                  <a:pt x="5108024" y="1576466"/>
                  <a:pt x="5102700" y="1578787"/>
                  <a:pt x="5096694" y="1578787"/>
                </a:cubicBezTo>
                <a:cubicBezTo>
                  <a:pt x="5090413" y="1578787"/>
                  <a:pt x="5085294" y="1576535"/>
                  <a:pt x="5081334" y="1572029"/>
                </a:cubicBezTo>
                <a:cubicBezTo>
                  <a:pt x="5077376" y="1567524"/>
                  <a:pt x="5075396" y="1561858"/>
                  <a:pt x="5075396" y="1555032"/>
                </a:cubicBezTo>
                <a:cubicBezTo>
                  <a:pt x="5075396" y="1547114"/>
                  <a:pt x="5077648" y="1540492"/>
                  <a:pt x="5082154" y="1535168"/>
                </a:cubicBezTo>
                <a:cubicBezTo>
                  <a:pt x="5086659" y="1529843"/>
                  <a:pt x="5091642" y="1527181"/>
                  <a:pt x="5097104" y="1527181"/>
                </a:cubicBezTo>
                <a:close/>
                <a:moveTo>
                  <a:pt x="6419944" y="1524647"/>
                </a:moveTo>
                <a:cubicBezTo>
                  <a:pt x="6430320" y="1524647"/>
                  <a:pt x="6435508" y="1530381"/>
                  <a:pt x="6435509" y="1541849"/>
                </a:cubicBezTo>
                <a:cubicBezTo>
                  <a:pt x="6435508" y="1545945"/>
                  <a:pt x="6434826" y="1549222"/>
                  <a:pt x="6433460" y="1551679"/>
                </a:cubicBezTo>
                <a:lnTo>
                  <a:pt x="6425270" y="1550450"/>
                </a:lnTo>
                <a:lnTo>
                  <a:pt x="6425679" y="1548812"/>
                </a:lnTo>
                <a:cubicBezTo>
                  <a:pt x="6425678" y="1547447"/>
                  <a:pt x="6425200" y="1546423"/>
                  <a:pt x="6424246" y="1545740"/>
                </a:cubicBezTo>
                <a:cubicBezTo>
                  <a:pt x="6423290" y="1545058"/>
                  <a:pt x="6421992" y="1544717"/>
                  <a:pt x="6420354" y="1544717"/>
                </a:cubicBezTo>
                <a:cubicBezTo>
                  <a:pt x="6417078" y="1544717"/>
                  <a:pt x="6414074" y="1545809"/>
                  <a:pt x="6411344" y="1547993"/>
                </a:cubicBezTo>
                <a:cubicBezTo>
                  <a:pt x="6408612" y="1550178"/>
                  <a:pt x="6406292" y="1553045"/>
                  <a:pt x="6404381" y="1556594"/>
                </a:cubicBezTo>
                <a:cubicBezTo>
                  <a:pt x="6409296" y="1561782"/>
                  <a:pt x="6416122" y="1564376"/>
                  <a:pt x="6424860" y="1564376"/>
                </a:cubicBezTo>
                <a:cubicBezTo>
                  <a:pt x="6427044" y="1564376"/>
                  <a:pt x="6429570" y="1564240"/>
                  <a:pt x="6432437" y="1563967"/>
                </a:cubicBezTo>
                <a:cubicBezTo>
                  <a:pt x="6435304" y="1563693"/>
                  <a:pt x="6438512" y="1563147"/>
                  <a:pt x="6442062" y="1562328"/>
                </a:cubicBezTo>
                <a:lnTo>
                  <a:pt x="6440834" y="1579530"/>
                </a:lnTo>
                <a:cubicBezTo>
                  <a:pt x="6430458" y="1581988"/>
                  <a:pt x="6421856" y="1584514"/>
                  <a:pt x="6415030" y="1587108"/>
                </a:cubicBezTo>
                <a:cubicBezTo>
                  <a:pt x="6408204" y="1589701"/>
                  <a:pt x="6400012" y="1593456"/>
                  <a:pt x="6390456" y="1598371"/>
                </a:cubicBezTo>
                <a:lnTo>
                  <a:pt x="6389226" y="1581578"/>
                </a:lnTo>
                <a:lnTo>
                  <a:pt x="6404791" y="1572977"/>
                </a:lnTo>
                <a:cubicBezTo>
                  <a:pt x="6395506" y="1570247"/>
                  <a:pt x="6390865" y="1564922"/>
                  <a:pt x="6390865" y="1557004"/>
                </a:cubicBezTo>
                <a:cubicBezTo>
                  <a:pt x="6390865" y="1551816"/>
                  <a:pt x="6392366" y="1546764"/>
                  <a:pt x="6395370" y="1541849"/>
                </a:cubicBezTo>
                <a:cubicBezTo>
                  <a:pt x="6398373" y="1536935"/>
                  <a:pt x="6402196" y="1532839"/>
                  <a:pt x="6406838" y="1529562"/>
                </a:cubicBezTo>
                <a:cubicBezTo>
                  <a:pt x="6411480" y="1526286"/>
                  <a:pt x="6415849" y="1524647"/>
                  <a:pt x="6419944" y="1524647"/>
                </a:cubicBezTo>
                <a:close/>
                <a:moveTo>
                  <a:pt x="4996005" y="1524000"/>
                </a:moveTo>
                <a:lnTo>
                  <a:pt x="4996414" y="1528914"/>
                </a:lnTo>
                <a:cubicBezTo>
                  <a:pt x="4996414" y="1536014"/>
                  <a:pt x="4993274" y="1541475"/>
                  <a:pt x="4986994" y="1545297"/>
                </a:cubicBezTo>
                <a:cubicBezTo>
                  <a:pt x="4979894" y="1548847"/>
                  <a:pt x="4970748" y="1552806"/>
                  <a:pt x="4959553" y="1557175"/>
                </a:cubicBezTo>
                <a:cubicBezTo>
                  <a:pt x="4948358" y="1561544"/>
                  <a:pt x="4935251" y="1566322"/>
                  <a:pt x="4920234" y="1571510"/>
                </a:cubicBezTo>
                <a:lnTo>
                  <a:pt x="4922282" y="1551851"/>
                </a:lnTo>
                <a:cubicBezTo>
                  <a:pt x="4940576" y="1545297"/>
                  <a:pt x="4955594" y="1539837"/>
                  <a:pt x="4967334" y="1535468"/>
                </a:cubicBezTo>
                <a:cubicBezTo>
                  <a:pt x="4979076" y="1531099"/>
                  <a:pt x="4988632" y="1527276"/>
                  <a:pt x="4996005" y="1524000"/>
                </a:cubicBezTo>
                <a:close/>
                <a:moveTo>
                  <a:pt x="2183778" y="1515818"/>
                </a:moveTo>
                <a:lnTo>
                  <a:pt x="2184187" y="1520733"/>
                </a:lnTo>
                <a:cubicBezTo>
                  <a:pt x="2184187" y="1528378"/>
                  <a:pt x="2181184" y="1533975"/>
                  <a:pt x="2175176" y="1537525"/>
                </a:cubicBezTo>
                <a:cubicBezTo>
                  <a:pt x="2167804" y="1541075"/>
                  <a:pt x="2158520" y="1544966"/>
                  <a:pt x="2147326" y="1549198"/>
                </a:cubicBezTo>
                <a:cubicBezTo>
                  <a:pt x="2136130" y="1553430"/>
                  <a:pt x="2123160" y="1558004"/>
                  <a:pt x="2108416" y="1562919"/>
                </a:cubicBezTo>
                <a:lnTo>
                  <a:pt x="2110464" y="1544078"/>
                </a:lnTo>
                <a:cubicBezTo>
                  <a:pt x="2126846" y="1538071"/>
                  <a:pt x="2140977" y="1532883"/>
                  <a:pt x="2152854" y="1528514"/>
                </a:cubicBezTo>
                <a:cubicBezTo>
                  <a:pt x="2164732" y="1524146"/>
                  <a:pt x="2175040" y="1519913"/>
                  <a:pt x="2183778" y="1515818"/>
                </a:cubicBezTo>
                <a:close/>
                <a:moveTo>
                  <a:pt x="2702642" y="1482842"/>
                </a:moveTo>
                <a:cubicBezTo>
                  <a:pt x="2700185" y="1482842"/>
                  <a:pt x="2698137" y="1483525"/>
                  <a:pt x="2696499" y="1484890"/>
                </a:cubicBezTo>
                <a:cubicBezTo>
                  <a:pt x="2694861" y="1486255"/>
                  <a:pt x="2694042" y="1487620"/>
                  <a:pt x="2694042" y="1488986"/>
                </a:cubicBezTo>
                <a:cubicBezTo>
                  <a:pt x="2694042" y="1494447"/>
                  <a:pt x="2699229" y="1499089"/>
                  <a:pt x="2709606" y="1502911"/>
                </a:cubicBezTo>
                <a:lnTo>
                  <a:pt x="2710015" y="1501273"/>
                </a:lnTo>
                <a:cubicBezTo>
                  <a:pt x="2710288" y="1500181"/>
                  <a:pt x="2710492" y="1499225"/>
                  <a:pt x="2710629" y="1498406"/>
                </a:cubicBezTo>
                <a:cubicBezTo>
                  <a:pt x="2710766" y="1497587"/>
                  <a:pt x="2710834" y="1496768"/>
                  <a:pt x="2710834" y="1495948"/>
                </a:cubicBezTo>
                <a:cubicBezTo>
                  <a:pt x="2710834" y="1492672"/>
                  <a:pt x="2710219" y="1489668"/>
                  <a:pt x="2708991" y="1486938"/>
                </a:cubicBezTo>
                <a:cubicBezTo>
                  <a:pt x="2707762" y="1484207"/>
                  <a:pt x="2705646" y="1482842"/>
                  <a:pt x="2702642" y="1482842"/>
                </a:cubicBezTo>
                <a:close/>
                <a:moveTo>
                  <a:pt x="2706738" y="1468917"/>
                </a:moveTo>
                <a:cubicBezTo>
                  <a:pt x="2710561" y="1468917"/>
                  <a:pt x="2714247" y="1471237"/>
                  <a:pt x="2717797" y="1475879"/>
                </a:cubicBezTo>
                <a:cubicBezTo>
                  <a:pt x="2719162" y="1477791"/>
                  <a:pt x="2720186" y="1480453"/>
                  <a:pt x="2720869" y="1483866"/>
                </a:cubicBezTo>
                <a:cubicBezTo>
                  <a:pt x="2721551" y="1487279"/>
                  <a:pt x="2721892" y="1491307"/>
                  <a:pt x="2721892" y="1495948"/>
                </a:cubicBezTo>
                <a:cubicBezTo>
                  <a:pt x="2721892" y="1499771"/>
                  <a:pt x="2721483" y="1502775"/>
                  <a:pt x="2720664" y="1504959"/>
                </a:cubicBezTo>
                <a:cubicBezTo>
                  <a:pt x="2722575" y="1505232"/>
                  <a:pt x="2724418" y="1505369"/>
                  <a:pt x="2726193" y="1505369"/>
                </a:cubicBezTo>
                <a:cubicBezTo>
                  <a:pt x="2727968" y="1505369"/>
                  <a:pt x="2729674" y="1505369"/>
                  <a:pt x="2731313" y="1505369"/>
                </a:cubicBezTo>
                <a:cubicBezTo>
                  <a:pt x="2731040" y="1509738"/>
                  <a:pt x="2729674" y="1513219"/>
                  <a:pt x="2727217" y="1515813"/>
                </a:cubicBezTo>
                <a:cubicBezTo>
                  <a:pt x="2724760" y="1518407"/>
                  <a:pt x="2720800" y="1519567"/>
                  <a:pt x="2715340" y="1519294"/>
                </a:cubicBezTo>
                <a:lnTo>
                  <a:pt x="2710015" y="1518885"/>
                </a:lnTo>
                <a:cubicBezTo>
                  <a:pt x="2704826" y="1524073"/>
                  <a:pt x="2698410" y="1528919"/>
                  <a:pt x="2690765" y="1533425"/>
                </a:cubicBezTo>
                <a:cubicBezTo>
                  <a:pt x="2683119" y="1537930"/>
                  <a:pt x="2677385" y="1540183"/>
                  <a:pt x="2673562" y="1540183"/>
                </a:cubicBezTo>
                <a:cubicBezTo>
                  <a:pt x="2672470" y="1540183"/>
                  <a:pt x="2670286" y="1538886"/>
                  <a:pt x="2667010" y="1536292"/>
                </a:cubicBezTo>
                <a:cubicBezTo>
                  <a:pt x="2663733" y="1533698"/>
                  <a:pt x="2662094" y="1531991"/>
                  <a:pt x="2662094" y="1531172"/>
                </a:cubicBezTo>
                <a:lnTo>
                  <a:pt x="2663733" y="1520523"/>
                </a:lnTo>
                <a:cubicBezTo>
                  <a:pt x="2663733" y="1517520"/>
                  <a:pt x="2662777" y="1516018"/>
                  <a:pt x="2660866" y="1516018"/>
                </a:cubicBezTo>
                <a:cubicBezTo>
                  <a:pt x="2660320" y="1516018"/>
                  <a:pt x="2658886" y="1516427"/>
                  <a:pt x="2656565" y="1517246"/>
                </a:cubicBezTo>
                <a:cubicBezTo>
                  <a:pt x="2654244" y="1518066"/>
                  <a:pt x="2651172" y="1519431"/>
                  <a:pt x="2647350" y="1521342"/>
                </a:cubicBezTo>
                <a:lnTo>
                  <a:pt x="2642435" y="1516018"/>
                </a:lnTo>
                <a:cubicBezTo>
                  <a:pt x="2650899" y="1504550"/>
                  <a:pt x="2658408" y="1498816"/>
                  <a:pt x="2664962" y="1498816"/>
                </a:cubicBezTo>
                <a:cubicBezTo>
                  <a:pt x="2672880" y="1498816"/>
                  <a:pt x="2676839" y="1504140"/>
                  <a:pt x="2676839" y="1514789"/>
                </a:cubicBezTo>
                <a:cubicBezTo>
                  <a:pt x="2676839" y="1515881"/>
                  <a:pt x="2676771" y="1517178"/>
                  <a:pt x="2676634" y="1518680"/>
                </a:cubicBezTo>
                <a:cubicBezTo>
                  <a:pt x="2676498" y="1520182"/>
                  <a:pt x="2676156" y="1521615"/>
                  <a:pt x="2675611" y="1522981"/>
                </a:cubicBezTo>
                <a:cubicBezTo>
                  <a:pt x="2683256" y="1521069"/>
                  <a:pt x="2689946" y="1518202"/>
                  <a:pt x="2695680" y="1514379"/>
                </a:cubicBezTo>
                <a:cubicBezTo>
                  <a:pt x="2686396" y="1508918"/>
                  <a:pt x="2681754" y="1502365"/>
                  <a:pt x="2681754" y="1494720"/>
                </a:cubicBezTo>
                <a:cubicBezTo>
                  <a:pt x="2681754" y="1488440"/>
                  <a:pt x="2684416" y="1482569"/>
                  <a:pt x="2689741" y="1477108"/>
                </a:cubicBezTo>
                <a:cubicBezTo>
                  <a:pt x="2695065" y="1471647"/>
                  <a:pt x="2700731" y="1468917"/>
                  <a:pt x="2706738" y="1468917"/>
                </a:cubicBezTo>
                <a:close/>
                <a:moveTo>
                  <a:pt x="6453330" y="1466850"/>
                </a:moveTo>
                <a:lnTo>
                  <a:pt x="6453740" y="1471764"/>
                </a:lnTo>
                <a:cubicBezTo>
                  <a:pt x="6453740" y="1478864"/>
                  <a:pt x="6450599" y="1484325"/>
                  <a:pt x="6444320" y="1488147"/>
                </a:cubicBezTo>
                <a:cubicBezTo>
                  <a:pt x="6437220" y="1491697"/>
                  <a:pt x="6428072" y="1495656"/>
                  <a:pt x="6416878" y="1500025"/>
                </a:cubicBezTo>
                <a:cubicBezTo>
                  <a:pt x="6405682" y="1504394"/>
                  <a:pt x="6392576" y="1509172"/>
                  <a:pt x="6377559" y="1514360"/>
                </a:cubicBezTo>
                <a:lnTo>
                  <a:pt x="6379606" y="1494701"/>
                </a:lnTo>
                <a:cubicBezTo>
                  <a:pt x="6397900" y="1488148"/>
                  <a:pt x="6412918" y="1482686"/>
                  <a:pt x="6424660" y="1478318"/>
                </a:cubicBezTo>
                <a:cubicBezTo>
                  <a:pt x="6436400" y="1473949"/>
                  <a:pt x="6445958" y="1470126"/>
                  <a:pt x="6453330" y="1466850"/>
                </a:cubicBezTo>
                <a:close/>
                <a:moveTo>
                  <a:pt x="2947720" y="1248127"/>
                </a:moveTo>
                <a:lnTo>
                  <a:pt x="2948130" y="1253042"/>
                </a:lnTo>
                <a:cubicBezTo>
                  <a:pt x="2947584" y="1261233"/>
                  <a:pt x="2944171" y="1266968"/>
                  <a:pt x="2937890" y="1270244"/>
                </a:cubicBezTo>
                <a:cubicBezTo>
                  <a:pt x="2930791" y="1273794"/>
                  <a:pt x="2921576" y="1277685"/>
                  <a:pt x="2910244" y="1281917"/>
                </a:cubicBezTo>
                <a:cubicBezTo>
                  <a:pt x="2898913" y="1286149"/>
                  <a:pt x="2885601" y="1290723"/>
                  <a:pt x="2870311" y="1295638"/>
                </a:cubicBezTo>
                <a:lnTo>
                  <a:pt x="2873588" y="1274749"/>
                </a:lnTo>
                <a:cubicBezTo>
                  <a:pt x="2891608" y="1268469"/>
                  <a:pt x="2906694" y="1263213"/>
                  <a:pt x="2918846" y="1258981"/>
                </a:cubicBezTo>
                <a:cubicBezTo>
                  <a:pt x="2930996" y="1254748"/>
                  <a:pt x="2940621" y="1251131"/>
                  <a:pt x="2947720" y="1248127"/>
                </a:cubicBezTo>
                <a:close/>
                <a:moveTo>
                  <a:pt x="5878563" y="1236430"/>
                </a:moveTo>
                <a:cubicBezTo>
                  <a:pt x="5886481" y="1242437"/>
                  <a:pt x="5892352" y="1247762"/>
                  <a:pt x="5896175" y="1252404"/>
                </a:cubicBezTo>
                <a:cubicBezTo>
                  <a:pt x="5893444" y="1254861"/>
                  <a:pt x="5890577" y="1257592"/>
                  <a:pt x="5887574" y="1260595"/>
                </a:cubicBezTo>
                <a:cubicBezTo>
                  <a:pt x="5884570" y="1263599"/>
                  <a:pt x="5881566" y="1267012"/>
                  <a:pt x="5878563" y="1270835"/>
                </a:cubicBezTo>
                <a:cubicBezTo>
                  <a:pt x="5874468" y="1265647"/>
                  <a:pt x="5869143" y="1260186"/>
                  <a:pt x="5862590" y="1254452"/>
                </a:cubicBezTo>
                <a:cubicBezTo>
                  <a:pt x="5864774" y="1251175"/>
                  <a:pt x="5867231" y="1248035"/>
                  <a:pt x="5869962" y="1245031"/>
                </a:cubicBezTo>
                <a:cubicBezTo>
                  <a:pt x="5872692" y="1242028"/>
                  <a:pt x="5875559" y="1239161"/>
                  <a:pt x="5878563" y="1236430"/>
                </a:cubicBezTo>
                <a:close/>
                <a:moveTo>
                  <a:pt x="5507660" y="1236430"/>
                </a:moveTo>
                <a:cubicBezTo>
                  <a:pt x="5510117" y="1238888"/>
                  <a:pt x="5512779" y="1241482"/>
                  <a:pt x="5515646" y="1244212"/>
                </a:cubicBezTo>
                <a:cubicBezTo>
                  <a:pt x="5518513" y="1246943"/>
                  <a:pt x="5521176" y="1249673"/>
                  <a:pt x="5523633" y="1252404"/>
                </a:cubicBezTo>
                <a:cubicBezTo>
                  <a:pt x="5521448" y="1255680"/>
                  <a:pt x="5518991" y="1258889"/>
                  <a:pt x="5516260" y="1262029"/>
                </a:cubicBezTo>
                <a:cubicBezTo>
                  <a:pt x="5513530" y="1265169"/>
                  <a:pt x="5510663" y="1268104"/>
                  <a:pt x="5507660" y="1270835"/>
                </a:cubicBezTo>
                <a:cubicBezTo>
                  <a:pt x="5504110" y="1268104"/>
                  <a:pt x="5500834" y="1265374"/>
                  <a:pt x="5497830" y="1262643"/>
                </a:cubicBezTo>
                <a:cubicBezTo>
                  <a:pt x="5494826" y="1259913"/>
                  <a:pt x="5492232" y="1257319"/>
                  <a:pt x="5490048" y="1254861"/>
                </a:cubicBezTo>
                <a:cubicBezTo>
                  <a:pt x="5493051" y="1252131"/>
                  <a:pt x="5495986" y="1249264"/>
                  <a:pt x="5498854" y="1246260"/>
                </a:cubicBezTo>
                <a:cubicBezTo>
                  <a:pt x="5501720" y="1243257"/>
                  <a:pt x="5504656" y="1239980"/>
                  <a:pt x="5507660" y="1236430"/>
                </a:cubicBezTo>
                <a:close/>
                <a:moveTo>
                  <a:pt x="1173213" y="1236430"/>
                </a:moveTo>
                <a:cubicBezTo>
                  <a:pt x="1181131" y="1242437"/>
                  <a:pt x="1187002" y="1247762"/>
                  <a:pt x="1190825" y="1252404"/>
                </a:cubicBezTo>
                <a:cubicBezTo>
                  <a:pt x="1188094" y="1254861"/>
                  <a:pt x="1185227" y="1257592"/>
                  <a:pt x="1182224" y="1260595"/>
                </a:cubicBezTo>
                <a:cubicBezTo>
                  <a:pt x="1179220" y="1263599"/>
                  <a:pt x="1176216" y="1267012"/>
                  <a:pt x="1173213" y="1270835"/>
                </a:cubicBezTo>
                <a:cubicBezTo>
                  <a:pt x="1169117" y="1265647"/>
                  <a:pt x="1163793" y="1260186"/>
                  <a:pt x="1157240" y="1254452"/>
                </a:cubicBezTo>
                <a:cubicBezTo>
                  <a:pt x="1159424" y="1251175"/>
                  <a:pt x="1161881" y="1248035"/>
                  <a:pt x="1164612" y="1245031"/>
                </a:cubicBezTo>
                <a:cubicBezTo>
                  <a:pt x="1167342" y="1242028"/>
                  <a:pt x="1170209" y="1239161"/>
                  <a:pt x="1173213" y="1236430"/>
                </a:cubicBezTo>
                <a:close/>
                <a:moveTo>
                  <a:pt x="773734" y="1236430"/>
                </a:moveTo>
                <a:cubicBezTo>
                  <a:pt x="776192" y="1238888"/>
                  <a:pt x="778854" y="1241482"/>
                  <a:pt x="781721" y="1244212"/>
                </a:cubicBezTo>
                <a:cubicBezTo>
                  <a:pt x="784588" y="1246943"/>
                  <a:pt x="787250" y="1249673"/>
                  <a:pt x="789708" y="1252404"/>
                </a:cubicBezTo>
                <a:cubicBezTo>
                  <a:pt x="787523" y="1255680"/>
                  <a:pt x="785066" y="1258889"/>
                  <a:pt x="782336" y="1262029"/>
                </a:cubicBezTo>
                <a:cubicBezTo>
                  <a:pt x="779605" y="1265169"/>
                  <a:pt x="776738" y="1268104"/>
                  <a:pt x="773734" y="1270835"/>
                </a:cubicBezTo>
                <a:cubicBezTo>
                  <a:pt x="770185" y="1268104"/>
                  <a:pt x="766908" y="1265374"/>
                  <a:pt x="763905" y="1262643"/>
                </a:cubicBezTo>
                <a:cubicBezTo>
                  <a:pt x="760901" y="1259913"/>
                  <a:pt x="758307" y="1257319"/>
                  <a:pt x="756123" y="1254861"/>
                </a:cubicBezTo>
                <a:cubicBezTo>
                  <a:pt x="759126" y="1252131"/>
                  <a:pt x="762062" y="1249264"/>
                  <a:pt x="764928" y="1246260"/>
                </a:cubicBezTo>
                <a:cubicBezTo>
                  <a:pt x="767796" y="1243257"/>
                  <a:pt x="770731" y="1239980"/>
                  <a:pt x="773734" y="1236430"/>
                </a:cubicBezTo>
                <a:close/>
                <a:moveTo>
                  <a:pt x="1656826" y="1217295"/>
                </a:moveTo>
                <a:lnTo>
                  <a:pt x="1656826" y="1221390"/>
                </a:lnTo>
                <a:cubicBezTo>
                  <a:pt x="1656826" y="1226305"/>
                  <a:pt x="1655051" y="1229787"/>
                  <a:pt x="1651501" y="1231834"/>
                </a:cubicBezTo>
                <a:cubicBezTo>
                  <a:pt x="1647952" y="1233882"/>
                  <a:pt x="1642491" y="1236272"/>
                  <a:pt x="1635118" y="1239002"/>
                </a:cubicBezTo>
                <a:cubicBezTo>
                  <a:pt x="1631296" y="1240640"/>
                  <a:pt x="1625357" y="1242756"/>
                  <a:pt x="1617302" y="1245351"/>
                </a:cubicBezTo>
                <a:cubicBezTo>
                  <a:pt x="1609247" y="1247945"/>
                  <a:pt x="1598530" y="1251426"/>
                  <a:pt x="1585150" y="1255795"/>
                </a:cubicBezTo>
                <a:lnTo>
                  <a:pt x="1586379" y="1240640"/>
                </a:lnTo>
                <a:cubicBezTo>
                  <a:pt x="1612046" y="1233268"/>
                  <a:pt x="1635528" y="1225486"/>
                  <a:pt x="1656826" y="1217295"/>
                </a:cubicBezTo>
                <a:close/>
                <a:moveTo>
                  <a:pt x="4185970" y="1200502"/>
                </a:moveTo>
                <a:lnTo>
                  <a:pt x="4186380" y="1205417"/>
                </a:lnTo>
                <a:cubicBezTo>
                  <a:pt x="4185834" y="1213608"/>
                  <a:pt x="4182420" y="1219343"/>
                  <a:pt x="4176140" y="1222619"/>
                </a:cubicBezTo>
                <a:cubicBezTo>
                  <a:pt x="4169041" y="1226169"/>
                  <a:pt x="4159826" y="1230060"/>
                  <a:pt x="4148494" y="1234292"/>
                </a:cubicBezTo>
                <a:cubicBezTo>
                  <a:pt x="4137162" y="1238524"/>
                  <a:pt x="4123851" y="1243098"/>
                  <a:pt x="4108560" y="1248013"/>
                </a:cubicBezTo>
                <a:lnTo>
                  <a:pt x="4111837" y="1227124"/>
                </a:lnTo>
                <a:cubicBezTo>
                  <a:pt x="4129858" y="1220844"/>
                  <a:pt x="4144944" y="1215588"/>
                  <a:pt x="4157095" y="1211356"/>
                </a:cubicBezTo>
                <a:cubicBezTo>
                  <a:pt x="4169246" y="1207123"/>
                  <a:pt x="4178871" y="1203506"/>
                  <a:pt x="4185970" y="1200502"/>
                </a:cubicBezTo>
                <a:close/>
                <a:moveTo>
                  <a:pt x="1653549" y="1195997"/>
                </a:moveTo>
                <a:lnTo>
                  <a:pt x="1653959" y="1200093"/>
                </a:lnTo>
                <a:cubicBezTo>
                  <a:pt x="1654505" y="1204188"/>
                  <a:pt x="1653413" y="1207123"/>
                  <a:pt x="1650682" y="1208898"/>
                </a:cubicBezTo>
                <a:cubicBezTo>
                  <a:pt x="1647952" y="1210673"/>
                  <a:pt x="1643583" y="1212789"/>
                  <a:pt x="1637576" y="1215247"/>
                </a:cubicBezTo>
                <a:cubicBezTo>
                  <a:pt x="1633480" y="1217158"/>
                  <a:pt x="1627132" y="1219616"/>
                  <a:pt x="1618530" y="1222619"/>
                </a:cubicBezTo>
                <a:cubicBezTo>
                  <a:pt x="1609930" y="1225623"/>
                  <a:pt x="1597847" y="1229582"/>
                  <a:pt x="1582283" y="1234497"/>
                </a:cubicBezTo>
                <a:lnTo>
                  <a:pt x="1583512" y="1219343"/>
                </a:lnTo>
                <a:cubicBezTo>
                  <a:pt x="1596345" y="1215520"/>
                  <a:pt x="1608701" y="1211697"/>
                  <a:pt x="1620578" y="1207874"/>
                </a:cubicBezTo>
                <a:cubicBezTo>
                  <a:pt x="1632456" y="1204052"/>
                  <a:pt x="1643446" y="1200093"/>
                  <a:pt x="1653549" y="1195997"/>
                </a:cubicBezTo>
                <a:close/>
                <a:moveTo>
                  <a:pt x="2913002" y="1178680"/>
                </a:moveTo>
                <a:cubicBezTo>
                  <a:pt x="2923378" y="1178680"/>
                  <a:pt x="2928566" y="1184414"/>
                  <a:pt x="2928566" y="1195882"/>
                </a:cubicBezTo>
                <a:cubicBezTo>
                  <a:pt x="2928566" y="1199159"/>
                  <a:pt x="2927746" y="1202572"/>
                  <a:pt x="2926108" y="1206122"/>
                </a:cubicBezTo>
                <a:lnTo>
                  <a:pt x="2918326" y="1204074"/>
                </a:lnTo>
                <a:lnTo>
                  <a:pt x="2918326" y="1203255"/>
                </a:lnTo>
                <a:cubicBezTo>
                  <a:pt x="2918326" y="1200524"/>
                  <a:pt x="2916688" y="1199159"/>
                  <a:pt x="2913412" y="1199159"/>
                </a:cubicBezTo>
                <a:cubicBezTo>
                  <a:pt x="2910135" y="1199159"/>
                  <a:pt x="2907131" y="1200183"/>
                  <a:pt x="2904401" y="1202231"/>
                </a:cubicBezTo>
                <a:cubicBezTo>
                  <a:pt x="2901670" y="1204279"/>
                  <a:pt x="2899349" y="1207214"/>
                  <a:pt x="2897438" y="1211037"/>
                </a:cubicBezTo>
                <a:cubicBezTo>
                  <a:pt x="2902080" y="1215952"/>
                  <a:pt x="2908633" y="1218409"/>
                  <a:pt x="2917098" y="1218409"/>
                </a:cubicBezTo>
                <a:cubicBezTo>
                  <a:pt x="2919828" y="1218409"/>
                  <a:pt x="2922695" y="1218204"/>
                  <a:pt x="2925698" y="1217795"/>
                </a:cubicBezTo>
                <a:cubicBezTo>
                  <a:pt x="2928702" y="1217385"/>
                  <a:pt x="2931706" y="1216907"/>
                  <a:pt x="2934709" y="1216361"/>
                </a:cubicBezTo>
                <a:lnTo>
                  <a:pt x="2933481" y="1233973"/>
                </a:lnTo>
                <a:cubicBezTo>
                  <a:pt x="2926382" y="1235338"/>
                  <a:pt x="2920306" y="1236840"/>
                  <a:pt x="2915255" y="1238478"/>
                </a:cubicBezTo>
                <a:cubicBezTo>
                  <a:pt x="2910203" y="1240117"/>
                  <a:pt x="2905220" y="1241960"/>
                  <a:pt x="2900305" y="1244007"/>
                </a:cubicBezTo>
                <a:cubicBezTo>
                  <a:pt x="2895390" y="1246055"/>
                  <a:pt x="2889656" y="1248854"/>
                  <a:pt x="2883103" y="1252404"/>
                </a:cubicBezTo>
                <a:lnTo>
                  <a:pt x="2882284" y="1236021"/>
                </a:lnTo>
                <a:lnTo>
                  <a:pt x="2897438" y="1227010"/>
                </a:lnTo>
                <a:cubicBezTo>
                  <a:pt x="2888427" y="1224280"/>
                  <a:pt x="2883922" y="1218955"/>
                  <a:pt x="2883922" y="1211037"/>
                </a:cubicBezTo>
                <a:cubicBezTo>
                  <a:pt x="2883922" y="1205849"/>
                  <a:pt x="2885424" y="1200797"/>
                  <a:pt x="2888427" y="1195882"/>
                </a:cubicBezTo>
                <a:cubicBezTo>
                  <a:pt x="2891431" y="1190967"/>
                  <a:pt x="2895185" y="1186872"/>
                  <a:pt x="2899690" y="1183595"/>
                </a:cubicBezTo>
                <a:cubicBezTo>
                  <a:pt x="2904196" y="1180319"/>
                  <a:pt x="2908633" y="1178680"/>
                  <a:pt x="2913002" y="1178680"/>
                </a:cubicBezTo>
                <a:close/>
                <a:moveTo>
                  <a:pt x="5448271" y="1056217"/>
                </a:moveTo>
                <a:cubicBezTo>
                  <a:pt x="5455644" y="1068778"/>
                  <a:pt x="5460558" y="1080109"/>
                  <a:pt x="5463016" y="1090212"/>
                </a:cubicBezTo>
                <a:cubicBezTo>
                  <a:pt x="5464108" y="1094035"/>
                  <a:pt x="5465405" y="1099905"/>
                  <a:pt x="5466907" y="1107824"/>
                </a:cubicBezTo>
                <a:cubicBezTo>
                  <a:pt x="5468408" y="1115742"/>
                  <a:pt x="5469978" y="1124616"/>
                  <a:pt x="5471617" y="1134446"/>
                </a:cubicBezTo>
                <a:cubicBezTo>
                  <a:pt x="5473256" y="1144276"/>
                  <a:pt x="5474620" y="1154379"/>
                  <a:pt x="5475712" y="1164755"/>
                </a:cubicBezTo>
                <a:cubicBezTo>
                  <a:pt x="5477897" y="1178134"/>
                  <a:pt x="5480832" y="1187896"/>
                  <a:pt x="5484518" y="1194039"/>
                </a:cubicBezTo>
                <a:cubicBezTo>
                  <a:pt x="5488204" y="1200183"/>
                  <a:pt x="5494144" y="1204620"/>
                  <a:pt x="5502335" y="1207350"/>
                </a:cubicBezTo>
                <a:lnTo>
                  <a:pt x="5512984" y="1211446"/>
                </a:lnTo>
                <a:lnTo>
                  <a:pt x="5507660" y="1227829"/>
                </a:lnTo>
                <a:lnTo>
                  <a:pt x="5480628" y="1218409"/>
                </a:lnTo>
                <a:cubicBezTo>
                  <a:pt x="5465064" y="1213221"/>
                  <a:pt x="5453254" y="1205507"/>
                  <a:pt x="5445200" y="1195268"/>
                </a:cubicBezTo>
                <a:cubicBezTo>
                  <a:pt x="5437144" y="1185029"/>
                  <a:pt x="5432980" y="1172946"/>
                  <a:pt x="5432707" y="1159021"/>
                </a:cubicBezTo>
                <a:cubicBezTo>
                  <a:pt x="5431888" y="1145095"/>
                  <a:pt x="5432024" y="1124753"/>
                  <a:pt x="5433117" y="1097994"/>
                </a:cubicBezTo>
                <a:cubicBezTo>
                  <a:pt x="5433390" y="1091987"/>
                  <a:pt x="5433526" y="1086321"/>
                  <a:pt x="5433526" y="1080997"/>
                </a:cubicBezTo>
                <a:cubicBezTo>
                  <a:pt x="5433526" y="1075672"/>
                  <a:pt x="5433526" y="1070552"/>
                  <a:pt x="5433526" y="1065638"/>
                </a:cubicBezTo>
                <a:close/>
                <a:moveTo>
                  <a:pt x="714346" y="1056217"/>
                </a:moveTo>
                <a:cubicBezTo>
                  <a:pt x="721718" y="1068778"/>
                  <a:pt x="726633" y="1080109"/>
                  <a:pt x="729091" y="1090212"/>
                </a:cubicBezTo>
                <a:cubicBezTo>
                  <a:pt x="730183" y="1094035"/>
                  <a:pt x="731480" y="1099905"/>
                  <a:pt x="732982" y="1107824"/>
                </a:cubicBezTo>
                <a:cubicBezTo>
                  <a:pt x="734484" y="1115742"/>
                  <a:pt x="736054" y="1124616"/>
                  <a:pt x="737692" y="1134446"/>
                </a:cubicBezTo>
                <a:cubicBezTo>
                  <a:pt x="739330" y="1144276"/>
                  <a:pt x="740695" y="1154379"/>
                  <a:pt x="741788" y="1164755"/>
                </a:cubicBezTo>
                <a:cubicBezTo>
                  <a:pt x="743972" y="1178134"/>
                  <a:pt x="746907" y="1187896"/>
                  <a:pt x="750593" y="1194039"/>
                </a:cubicBezTo>
                <a:cubicBezTo>
                  <a:pt x="754280" y="1200183"/>
                  <a:pt x="760218" y="1204620"/>
                  <a:pt x="768410" y="1207350"/>
                </a:cubicBezTo>
                <a:lnTo>
                  <a:pt x="779059" y="1211446"/>
                </a:lnTo>
                <a:lnTo>
                  <a:pt x="773734" y="1227829"/>
                </a:lnTo>
                <a:lnTo>
                  <a:pt x="746702" y="1218409"/>
                </a:lnTo>
                <a:cubicBezTo>
                  <a:pt x="731139" y="1213221"/>
                  <a:pt x="719329" y="1205507"/>
                  <a:pt x="711274" y="1195268"/>
                </a:cubicBezTo>
                <a:cubicBezTo>
                  <a:pt x="703219" y="1185029"/>
                  <a:pt x="699055" y="1172946"/>
                  <a:pt x="698782" y="1159021"/>
                </a:cubicBezTo>
                <a:cubicBezTo>
                  <a:pt x="697963" y="1145095"/>
                  <a:pt x="698100" y="1124753"/>
                  <a:pt x="699192" y="1097994"/>
                </a:cubicBezTo>
                <a:cubicBezTo>
                  <a:pt x="699465" y="1091987"/>
                  <a:pt x="699601" y="1086321"/>
                  <a:pt x="699601" y="1080997"/>
                </a:cubicBezTo>
                <a:cubicBezTo>
                  <a:pt x="699601" y="1075672"/>
                  <a:pt x="699601" y="1070552"/>
                  <a:pt x="699601" y="1065638"/>
                </a:cubicBezTo>
                <a:close/>
                <a:moveTo>
                  <a:pt x="5115315" y="1051712"/>
                </a:moveTo>
                <a:cubicBezTo>
                  <a:pt x="5108762" y="1051712"/>
                  <a:pt x="5102822" y="1053623"/>
                  <a:pt x="5097498" y="1057446"/>
                </a:cubicBezTo>
                <a:cubicBezTo>
                  <a:pt x="5092174" y="1061269"/>
                  <a:pt x="5088146" y="1066184"/>
                  <a:pt x="5085416" y="1072191"/>
                </a:cubicBezTo>
                <a:cubicBezTo>
                  <a:pt x="5083504" y="1076560"/>
                  <a:pt x="5082548" y="1081065"/>
                  <a:pt x="5082549" y="1085707"/>
                </a:cubicBezTo>
                <a:cubicBezTo>
                  <a:pt x="5082548" y="1094444"/>
                  <a:pt x="5086166" y="1101066"/>
                  <a:pt x="5093402" y="1105571"/>
                </a:cubicBezTo>
                <a:cubicBezTo>
                  <a:pt x="5100638" y="1110076"/>
                  <a:pt x="5110810" y="1112329"/>
                  <a:pt x="5123916" y="1112329"/>
                </a:cubicBezTo>
                <a:cubicBezTo>
                  <a:pt x="5130469" y="1112329"/>
                  <a:pt x="5136818" y="1111783"/>
                  <a:pt x="5142961" y="1110691"/>
                </a:cubicBezTo>
                <a:cubicBezTo>
                  <a:pt x="5149104" y="1109599"/>
                  <a:pt x="5155999" y="1107687"/>
                  <a:pt x="5163644" y="1104957"/>
                </a:cubicBezTo>
                <a:cubicBezTo>
                  <a:pt x="5160914" y="1095400"/>
                  <a:pt x="5156818" y="1086321"/>
                  <a:pt x="5151358" y="1077720"/>
                </a:cubicBezTo>
                <a:cubicBezTo>
                  <a:pt x="5145896" y="1069119"/>
                  <a:pt x="5139889" y="1062634"/>
                  <a:pt x="5133336" y="1058265"/>
                </a:cubicBezTo>
                <a:cubicBezTo>
                  <a:pt x="5127056" y="1053896"/>
                  <a:pt x="5121049" y="1051712"/>
                  <a:pt x="5115315" y="1051712"/>
                </a:cubicBezTo>
                <a:close/>
                <a:moveTo>
                  <a:pt x="4334265" y="1051712"/>
                </a:moveTo>
                <a:cubicBezTo>
                  <a:pt x="4327712" y="1051712"/>
                  <a:pt x="4321772" y="1053623"/>
                  <a:pt x="4316448" y="1057446"/>
                </a:cubicBezTo>
                <a:cubicBezTo>
                  <a:pt x="4311124" y="1061269"/>
                  <a:pt x="4307096" y="1066184"/>
                  <a:pt x="4304366" y="1072191"/>
                </a:cubicBezTo>
                <a:cubicBezTo>
                  <a:pt x="4302454" y="1076560"/>
                  <a:pt x="4301499" y="1081065"/>
                  <a:pt x="4301499" y="1085707"/>
                </a:cubicBezTo>
                <a:cubicBezTo>
                  <a:pt x="4301499" y="1094444"/>
                  <a:pt x="4305116" y="1101066"/>
                  <a:pt x="4312352" y="1105571"/>
                </a:cubicBezTo>
                <a:cubicBezTo>
                  <a:pt x="4319588" y="1110076"/>
                  <a:pt x="4329760" y="1112329"/>
                  <a:pt x="4342866" y="1112329"/>
                </a:cubicBezTo>
                <a:cubicBezTo>
                  <a:pt x="4349419" y="1112329"/>
                  <a:pt x="4355768" y="1111783"/>
                  <a:pt x="4361911" y="1110691"/>
                </a:cubicBezTo>
                <a:cubicBezTo>
                  <a:pt x="4368054" y="1109599"/>
                  <a:pt x="4374950" y="1107687"/>
                  <a:pt x="4382595" y="1104957"/>
                </a:cubicBezTo>
                <a:cubicBezTo>
                  <a:pt x="4379864" y="1095400"/>
                  <a:pt x="4375768" y="1086321"/>
                  <a:pt x="4370308" y="1077720"/>
                </a:cubicBezTo>
                <a:cubicBezTo>
                  <a:pt x="4364846" y="1069119"/>
                  <a:pt x="4358840" y="1062634"/>
                  <a:pt x="4352286" y="1058265"/>
                </a:cubicBezTo>
                <a:cubicBezTo>
                  <a:pt x="4346006" y="1053896"/>
                  <a:pt x="4339999" y="1051712"/>
                  <a:pt x="4334265" y="1051712"/>
                </a:cubicBezTo>
                <a:close/>
                <a:moveTo>
                  <a:pt x="3067440" y="1051712"/>
                </a:moveTo>
                <a:cubicBezTo>
                  <a:pt x="3060887" y="1051712"/>
                  <a:pt x="3054948" y="1053623"/>
                  <a:pt x="3049624" y="1057446"/>
                </a:cubicBezTo>
                <a:cubicBezTo>
                  <a:pt x="3044299" y="1061269"/>
                  <a:pt x="3040272" y="1066184"/>
                  <a:pt x="3037541" y="1072191"/>
                </a:cubicBezTo>
                <a:cubicBezTo>
                  <a:pt x="3035630" y="1076560"/>
                  <a:pt x="3034674" y="1081065"/>
                  <a:pt x="3034674" y="1085707"/>
                </a:cubicBezTo>
                <a:cubicBezTo>
                  <a:pt x="3034674" y="1094444"/>
                  <a:pt x="3038292" y="1101066"/>
                  <a:pt x="3045528" y="1105571"/>
                </a:cubicBezTo>
                <a:cubicBezTo>
                  <a:pt x="3052764" y="1110076"/>
                  <a:pt x="3062935" y="1112329"/>
                  <a:pt x="3076041" y="1112329"/>
                </a:cubicBezTo>
                <a:cubicBezTo>
                  <a:pt x="3082594" y="1112329"/>
                  <a:pt x="3088943" y="1111783"/>
                  <a:pt x="3095086" y="1110691"/>
                </a:cubicBezTo>
                <a:cubicBezTo>
                  <a:pt x="3101230" y="1109599"/>
                  <a:pt x="3108124" y="1107687"/>
                  <a:pt x="3115770" y="1104957"/>
                </a:cubicBezTo>
                <a:cubicBezTo>
                  <a:pt x="3113040" y="1095400"/>
                  <a:pt x="3108944" y="1086321"/>
                  <a:pt x="3103483" y="1077720"/>
                </a:cubicBezTo>
                <a:cubicBezTo>
                  <a:pt x="3098022" y="1069119"/>
                  <a:pt x="3092014" y="1062634"/>
                  <a:pt x="3085462" y="1058265"/>
                </a:cubicBezTo>
                <a:cubicBezTo>
                  <a:pt x="3079181" y="1053896"/>
                  <a:pt x="3073174" y="1051712"/>
                  <a:pt x="3067440" y="1051712"/>
                </a:cubicBezTo>
                <a:close/>
                <a:moveTo>
                  <a:pt x="3447288" y="1049255"/>
                </a:moveTo>
                <a:cubicBezTo>
                  <a:pt x="3448107" y="1053896"/>
                  <a:pt x="3449062" y="1059426"/>
                  <a:pt x="3450155" y="1065842"/>
                </a:cubicBezTo>
                <a:cubicBezTo>
                  <a:pt x="3451247" y="1072259"/>
                  <a:pt x="3452407" y="1079085"/>
                  <a:pt x="3453636" y="1086321"/>
                </a:cubicBezTo>
                <a:cubicBezTo>
                  <a:pt x="3454865" y="1093557"/>
                  <a:pt x="3456025" y="1100451"/>
                  <a:pt x="3457117" y="1107005"/>
                </a:cubicBezTo>
                <a:cubicBezTo>
                  <a:pt x="3458756" y="1116834"/>
                  <a:pt x="3460121" y="1126050"/>
                  <a:pt x="3461213" y="1134651"/>
                </a:cubicBezTo>
                <a:cubicBezTo>
                  <a:pt x="3462305" y="1143252"/>
                  <a:pt x="3462852" y="1150966"/>
                  <a:pt x="3462852" y="1157792"/>
                </a:cubicBezTo>
                <a:cubicBezTo>
                  <a:pt x="3462852" y="1175540"/>
                  <a:pt x="3457459" y="1192196"/>
                  <a:pt x="3446673" y="1207760"/>
                </a:cubicBezTo>
                <a:cubicBezTo>
                  <a:pt x="3435888" y="1223324"/>
                  <a:pt x="3421074" y="1235611"/>
                  <a:pt x="3402234" y="1244622"/>
                </a:cubicBezTo>
                <a:cubicBezTo>
                  <a:pt x="3392950" y="1249264"/>
                  <a:pt x="3383257" y="1252677"/>
                  <a:pt x="3373154" y="1254861"/>
                </a:cubicBezTo>
                <a:cubicBezTo>
                  <a:pt x="3363052" y="1257046"/>
                  <a:pt x="3352539" y="1258138"/>
                  <a:pt x="3341617" y="1258138"/>
                </a:cubicBezTo>
                <a:cubicBezTo>
                  <a:pt x="3317862" y="1258138"/>
                  <a:pt x="3299499" y="1251175"/>
                  <a:pt x="3286530" y="1237250"/>
                </a:cubicBezTo>
                <a:cubicBezTo>
                  <a:pt x="3273559" y="1223324"/>
                  <a:pt x="3267074" y="1203118"/>
                  <a:pt x="3267074" y="1176632"/>
                </a:cubicBezTo>
                <a:cubicBezTo>
                  <a:pt x="3267074" y="1171718"/>
                  <a:pt x="3267348" y="1166530"/>
                  <a:pt x="3267894" y="1161069"/>
                </a:cubicBezTo>
                <a:cubicBezTo>
                  <a:pt x="3268440" y="1155608"/>
                  <a:pt x="3269464" y="1149464"/>
                  <a:pt x="3270966" y="1142638"/>
                </a:cubicBezTo>
                <a:cubicBezTo>
                  <a:pt x="3272467" y="1135811"/>
                  <a:pt x="3274310" y="1128029"/>
                  <a:pt x="3276495" y="1119292"/>
                </a:cubicBezTo>
                <a:lnTo>
                  <a:pt x="3293697" y="1123388"/>
                </a:lnTo>
                <a:cubicBezTo>
                  <a:pt x="3290147" y="1136221"/>
                  <a:pt x="3288372" y="1146733"/>
                  <a:pt x="3288372" y="1154925"/>
                </a:cubicBezTo>
                <a:cubicBezTo>
                  <a:pt x="3288372" y="1174584"/>
                  <a:pt x="3292946" y="1189466"/>
                  <a:pt x="3302093" y="1199569"/>
                </a:cubicBezTo>
                <a:cubicBezTo>
                  <a:pt x="3311240" y="1209671"/>
                  <a:pt x="3324824" y="1214723"/>
                  <a:pt x="3342846" y="1214723"/>
                </a:cubicBezTo>
                <a:cubicBezTo>
                  <a:pt x="3357044" y="1214723"/>
                  <a:pt x="3370219" y="1213153"/>
                  <a:pt x="3382370" y="1210013"/>
                </a:cubicBezTo>
                <a:cubicBezTo>
                  <a:pt x="3394520" y="1206873"/>
                  <a:pt x="3405716" y="1202231"/>
                  <a:pt x="3415955" y="1196087"/>
                </a:cubicBezTo>
                <a:cubicBezTo>
                  <a:pt x="3426194" y="1189944"/>
                  <a:pt x="3435137" y="1182366"/>
                  <a:pt x="3442782" y="1173356"/>
                </a:cubicBezTo>
                <a:cubicBezTo>
                  <a:pt x="3433771" y="1154788"/>
                  <a:pt x="3426194" y="1138951"/>
                  <a:pt x="3420051" y="1125845"/>
                </a:cubicBezTo>
                <a:cubicBezTo>
                  <a:pt x="3413907" y="1112739"/>
                  <a:pt x="3410835" y="1103182"/>
                  <a:pt x="3410836" y="1097175"/>
                </a:cubicBezTo>
                <a:cubicBezTo>
                  <a:pt x="3410835" y="1087345"/>
                  <a:pt x="3413702" y="1078539"/>
                  <a:pt x="3419436" y="1070757"/>
                </a:cubicBezTo>
                <a:cubicBezTo>
                  <a:pt x="3425170" y="1062975"/>
                  <a:pt x="3434454" y="1055808"/>
                  <a:pt x="3447288" y="1049255"/>
                </a:cubicBezTo>
                <a:close/>
                <a:moveTo>
                  <a:pt x="2351913" y="1049255"/>
                </a:moveTo>
                <a:cubicBezTo>
                  <a:pt x="2352732" y="1053896"/>
                  <a:pt x="2353688" y="1059426"/>
                  <a:pt x="2354780" y="1065842"/>
                </a:cubicBezTo>
                <a:cubicBezTo>
                  <a:pt x="2355872" y="1072259"/>
                  <a:pt x="2357032" y="1079085"/>
                  <a:pt x="2358261" y="1086321"/>
                </a:cubicBezTo>
                <a:cubicBezTo>
                  <a:pt x="2359490" y="1093557"/>
                  <a:pt x="2360650" y="1100451"/>
                  <a:pt x="2361742" y="1107005"/>
                </a:cubicBezTo>
                <a:cubicBezTo>
                  <a:pt x="2363381" y="1116834"/>
                  <a:pt x="2364746" y="1126050"/>
                  <a:pt x="2365838" y="1134651"/>
                </a:cubicBezTo>
                <a:cubicBezTo>
                  <a:pt x="2366930" y="1143252"/>
                  <a:pt x="2367476" y="1150966"/>
                  <a:pt x="2367476" y="1157792"/>
                </a:cubicBezTo>
                <a:cubicBezTo>
                  <a:pt x="2367476" y="1175540"/>
                  <a:pt x="2362084" y="1192196"/>
                  <a:pt x="2351298" y="1207760"/>
                </a:cubicBezTo>
                <a:cubicBezTo>
                  <a:pt x="2340513" y="1223324"/>
                  <a:pt x="2325700" y="1235611"/>
                  <a:pt x="2306859" y="1244622"/>
                </a:cubicBezTo>
                <a:cubicBezTo>
                  <a:pt x="2297576" y="1249264"/>
                  <a:pt x="2287882" y="1252677"/>
                  <a:pt x="2277780" y="1254861"/>
                </a:cubicBezTo>
                <a:cubicBezTo>
                  <a:pt x="2267676" y="1257046"/>
                  <a:pt x="2257164" y="1258138"/>
                  <a:pt x="2246242" y="1258138"/>
                </a:cubicBezTo>
                <a:cubicBezTo>
                  <a:pt x="2222487" y="1258138"/>
                  <a:pt x="2204124" y="1251175"/>
                  <a:pt x="2191154" y="1237250"/>
                </a:cubicBezTo>
                <a:cubicBezTo>
                  <a:pt x="2178184" y="1223324"/>
                  <a:pt x="2171700" y="1203118"/>
                  <a:pt x="2171700" y="1176632"/>
                </a:cubicBezTo>
                <a:cubicBezTo>
                  <a:pt x="2171700" y="1171718"/>
                  <a:pt x="2171973" y="1166530"/>
                  <a:pt x="2172519" y="1161069"/>
                </a:cubicBezTo>
                <a:cubicBezTo>
                  <a:pt x="2173065" y="1155608"/>
                  <a:pt x="2174089" y="1149464"/>
                  <a:pt x="2175590" y="1142638"/>
                </a:cubicBezTo>
                <a:cubicBezTo>
                  <a:pt x="2177092" y="1135811"/>
                  <a:pt x="2178936" y="1128029"/>
                  <a:pt x="2181120" y="1119292"/>
                </a:cubicBezTo>
                <a:lnTo>
                  <a:pt x="2198322" y="1123388"/>
                </a:lnTo>
                <a:cubicBezTo>
                  <a:pt x="2194772" y="1136221"/>
                  <a:pt x="2192997" y="1146733"/>
                  <a:pt x="2192997" y="1154925"/>
                </a:cubicBezTo>
                <a:cubicBezTo>
                  <a:pt x="2192997" y="1174584"/>
                  <a:pt x="2197571" y="1189466"/>
                  <a:pt x="2206718" y="1199569"/>
                </a:cubicBezTo>
                <a:cubicBezTo>
                  <a:pt x="2215866" y="1209671"/>
                  <a:pt x="2229450" y="1214723"/>
                  <a:pt x="2247471" y="1214723"/>
                </a:cubicBezTo>
                <a:cubicBezTo>
                  <a:pt x="2261670" y="1214723"/>
                  <a:pt x="2274844" y="1213153"/>
                  <a:pt x="2286995" y="1210013"/>
                </a:cubicBezTo>
                <a:cubicBezTo>
                  <a:pt x="2299146" y="1206873"/>
                  <a:pt x="2310341" y="1202231"/>
                  <a:pt x="2320580" y="1196087"/>
                </a:cubicBezTo>
                <a:cubicBezTo>
                  <a:pt x="2330820" y="1189944"/>
                  <a:pt x="2339762" y="1182366"/>
                  <a:pt x="2347408" y="1173356"/>
                </a:cubicBezTo>
                <a:cubicBezTo>
                  <a:pt x="2338397" y="1154788"/>
                  <a:pt x="2330820" y="1138951"/>
                  <a:pt x="2324676" y="1125845"/>
                </a:cubicBezTo>
                <a:cubicBezTo>
                  <a:pt x="2318532" y="1112739"/>
                  <a:pt x="2315460" y="1103182"/>
                  <a:pt x="2315460" y="1097175"/>
                </a:cubicBezTo>
                <a:cubicBezTo>
                  <a:pt x="2315460" y="1087345"/>
                  <a:pt x="2318328" y="1078539"/>
                  <a:pt x="2324062" y="1070757"/>
                </a:cubicBezTo>
                <a:cubicBezTo>
                  <a:pt x="2329796" y="1062975"/>
                  <a:pt x="2339079" y="1055808"/>
                  <a:pt x="2351913" y="1049255"/>
                </a:cubicBezTo>
                <a:close/>
                <a:moveTo>
                  <a:pt x="3589677" y="1044749"/>
                </a:moveTo>
                <a:cubicBezTo>
                  <a:pt x="3584488" y="1044749"/>
                  <a:pt x="3579506" y="1046388"/>
                  <a:pt x="3574727" y="1049664"/>
                </a:cubicBezTo>
                <a:cubicBezTo>
                  <a:pt x="3569949" y="1052941"/>
                  <a:pt x="3566058" y="1056900"/>
                  <a:pt x="3563054" y="1061542"/>
                </a:cubicBezTo>
                <a:cubicBezTo>
                  <a:pt x="3560050" y="1066184"/>
                  <a:pt x="3558549" y="1070962"/>
                  <a:pt x="3558549" y="1075877"/>
                </a:cubicBezTo>
                <a:cubicBezTo>
                  <a:pt x="3558549" y="1084068"/>
                  <a:pt x="3561962" y="1090553"/>
                  <a:pt x="3568788" y="1095332"/>
                </a:cubicBezTo>
                <a:cubicBezTo>
                  <a:pt x="3575614" y="1100110"/>
                  <a:pt x="3585581" y="1103455"/>
                  <a:pt x="3598688" y="1105366"/>
                </a:cubicBezTo>
                <a:cubicBezTo>
                  <a:pt x="3602783" y="1105912"/>
                  <a:pt x="3608380" y="1106390"/>
                  <a:pt x="3615480" y="1106800"/>
                </a:cubicBezTo>
                <a:cubicBezTo>
                  <a:pt x="3622579" y="1107209"/>
                  <a:pt x="3631317" y="1107687"/>
                  <a:pt x="3641693" y="1108233"/>
                </a:cubicBezTo>
                <a:cubicBezTo>
                  <a:pt x="3638416" y="1095400"/>
                  <a:pt x="3634116" y="1084205"/>
                  <a:pt x="3628791" y="1074648"/>
                </a:cubicBezTo>
                <a:cubicBezTo>
                  <a:pt x="3623467" y="1065091"/>
                  <a:pt x="3617459" y="1057719"/>
                  <a:pt x="3610770" y="1052531"/>
                </a:cubicBezTo>
                <a:cubicBezTo>
                  <a:pt x="3604080" y="1047343"/>
                  <a:pt x="3597049" y="1044749"/>
                  <a:pt x="3589677" y="1044749"/>
                </a:cubicBezTo>
                <a:close/>
                <a:moveTo>
                  <a:pt x="2494302" y="1044749"/>
                </a:moveTo>
                <a:cubicBezTo>
                  <a:pt x="2489114" y="1044749"/>
                  <a:pt x="2484131" y="1046388"/>
                  <a:pt x="2479352" y="1049664"/>
                </a:cubicBezTo>
                <a:cubicBezTo>
                  <a:pt x="2474574" y="1052941"/>
                  <a:pt x="2470683" y="1056900"/>
                  <a:pt x="2467680" y="1061542"/>
                </a:cubicBezTo>
                <a:cubicBezTo>
                  <a:pt x="2464676" y="1066184"/>
                  <a:pt x="2463174" y="1070962"/>
                  <a:pt x="2463174" y="1075877"/>
                </a:cubicBezTo>
                <a:cubicBezTo>
                  <a:pt x="2463174" y="1084068"/>
                  <a:pt x="2466587" y="1090553"/>
                  <a:pt x="2473414" y="1095332"/>
                </a:cubicBezTo>
                <a:cubicBezTo>
                  <a:pt x="2480240" y="1100110"/>
                  <a:pt x="2490206" y="1103455"/>
                  <a:pt x="2503313" y="1105366"/>
                </a:cubicBezTo>
                <a:cubicBezTo>
                  <a:pt x="2507408" y="1105912"/>
                  <a:pt x="2513006" y="1106390"/>
                  <a:pt x="2520105" y="1106800"/>
                </a:cubicBezTo>
                <a:cubicBezTo>
                  <a:pt x="2527204" y="1107209"/>
                  <a:pt x="2535942" y="1107687"/>
                  <a:pt x="2546318" y="1108233"/>
                </a:cubicBezTo>
                <a:cubicBezTo>
                  <a:pt x="2543042" y="1095400"/>
                  <a:pt x="2538741" y="1084205"/>
                  <a:pt x="2533416" y="1074648"/>
                </a:cubicBezTo>
                <a:cubicBezTo>
                  <a:pt x="2528092" y="1065091"/>
                  <a:pt x="2522085" y="1057719"/>
                  <a:pt x="2515395" y="1052531"/>
                </a:cubicBezTo>
                <a:cubicBezTo>
                  <a:pt x="2508705" y="1047343"/>
                  <a:pt x="2501674" y="1044749"/>
                  <a:pt x="2494302" y="1044749"/>
                </a:cubicBezTo>
                <a:close/>
                <a:moveTo>
                  <a:pt x="1875177" y="1044749"/>
                </a:moveTo>
                <a:cubicBezTo>
                  <a:pt x="1869989" y="1044749"/>
                  <a:pt x="1865006" y="1046388"/>
                  <a:pt x="1860228" y="1049664"/>
                </a:cubicBezTo>
                <a:cubicBezTo>
                  <a:pt x="1855449" y="1052941"/>
                  <a:pt x="1851558" y="1056900"/>
                  <a:pt x="1848554" y="1061542"/>
                </a:cubicBezTo>
                <a:cubicBezTo>
                  <a:pt x="1845551" y="1066184"/>
                  <a:pt x="1844049" y="1070962"/>
                  <a:pt x="1844049" y="1075877"/>
                </a:cubicBezTo>
                <a:cubicBezTo>
                  <a:pt x="1844049" y="1084068"/>
                  <a:pt x="1847462" y="1090553"/>
                  <a:pt x="1854288" y="1095332"/>
                </a:cubicBezTo>
                <a:cubicBezTo>
                  <a:pt x="1861115" y="1100110"/>
                  <a:pt x="1871081" y="1103455"/>
                  <a:pt x="1884188" y="1105366"/>
                </a:cubicBezTo>
                <a:cubicBezTo>
                  <a:pt x="1888283" y="1105912"/>
                  <a:pt x="1893881" y="1106390"/>
                  <a:pt x="1900980" y="1106800"/>
                </a:cubicBezTo>
                <a:cubicBezTo>
                  <a:pt x="1908079" y="1107209"/>
                  <a:pt x="1916817" y="1107687"/>
                  <a:pt x="1927193" y="1108233"/>
                </a:cubicBezTo>
                <a:cubicBezTo>
                  <a:pt x="1923916" y="1095400"/>
                  <a:pt x="1919616" y="1084205"/>
                  <a:pt x="1914291" y="1074648"/>
                </a:cubicBezTo>
                <a:cubicBezTo>
                  <a:pt x="1908967" y="1065091"/>
                  <a:pt x="1902960" y="1057719"/>
                  <a:pt x="1896270" y="1052531"/>
                </a:cubicBezTo>
                <a:cubicBezTo>
                  <a:pt x="1889580" y="1047343"/>
                  <a:pt x="1882549" y="1044749"/>
                  <a:pt x="1875177" y="1044749"/>
                </a:cubicBezTo>
                <a:close/>
                <a:moveTo>
                  <a:pt x="1659455" y="1039425"/>
                </a:moveTo>
                <a:cubicBezTo>
                  <a:pt x="1647440" y="1039425"/>
                  <a:pt x="1633174" y="1045364"/>
                  <a:pt x="1616654" y="1057241"/>
                </a:cubicBezTo>
                <a:cubicBezTo>
                  <a:pt x="1600135" y="1069119"/>
                  <a:pt x="1581499" y="1087072"/>
                  <a:pt x="1560747" y="1111100"/>
                </a:cubicBezTo>
                <a:cubicBezTo>
                  <a:pt x="1570031" y="1111646"/>
                  <a:pt x="1579383" y="1112124"/>
                  <a:pt x="1588803" y="1112534"/>
                </a:cubicBezTo>
                <a:cubicBezTo>
                  <a:pt x="1598223" y="1112943"/>
                  <a:pt x="1607439" y="1113148"/>
                  <a:pt x="1616449" y="1113148"/>
                </a:cubicBezTo>
                <a:cubicBezTo>
                  <a:pt x="1635836" y="1113148"/>
                  <a:pt x="1654335" y="1110623"/>
                  <a:pt x="1671947" y="1105571"/>
                </a:cubicBezTo>
                <a:cubicBezTo>
                  <a:pt x="1689558" y="1100520"/>
                  <a:pt x="1707921" y="1092943"/>
                  <a:pt x="1727034" y="1082840"/>
                </a:cubicBezTo>
                <a:cubicBezTo>
                  <a:pt x="1716112" y="1068368"/>
                  <a:pt x="1704849" y="1057514"/>
                  <a:pt x="1693245" y="1050278"/>
                </a:cubicBezTo>
                <a:cubicBezTo>
                  <a:pt x="1681640" y="1043043"/>
                  <a:pt x="1670377" y="1039425"/>
                  <a:pt x="1659455" y="1039425"/>
                </a:cubicBezTo>
                <a:close/>
                <a:moveTo>
                  <a:pt x="5975632" y="1026318"/>
                </a:moveTo>
                <a:cubicBezTo>
                  <a:pt x="5988192" y="1026318"/>
                  <a:pt x="5997066" y="1035056"/>
                  <a:pt x="6002254" y="1052531"/>
                </a:cubicBezTo>
                <a:cubicBezTo>
                  <a:pt x="5994336" y="1054443"/>
                  <a:pt x="5987714" y="1056013"/>
                  <a:pt x="5982390" y="1057241"/>
                </a:cubicBezTo>
                <a:cubicBezTo>
                  <a:pt x="5977066" y="1058470"/>
                  <a:pt x="5972765" y="1059767"/>
                  <a:pt x="5969488" y="1061132"/>
                </a:cubicBezTo>
                <a:cubicBezTo>
                  <a:pt x="5966485" y="1062224"/>
                  <a:pt x="5963550" y="1063385"/>
                  <a:pt x="5960682" y="1064614"/>
                </a:cubicBezTo>
                <a:cubicBezTo>
                  <a:pt x="5957816" y="1065842"/>
                  <a:pt x="5954880" y="1067276"/>
                  <a:pt x="5951876" y="1068914"/>
                </a:cubicBezTo>
                <a:cubicBezTo>
                  <a:pt x="5952969" y="1090212"/>
                  <a:pt x="5953652" y="1108165"/>
                  <a:pt x="5953925" y="1122773"/>
                </a:cubicBezTo>
                <a:cubicBezTo>
                  <a:pt x="5954198" y="1137382"/>
                  <a:pt x="5954198" y="1149464"/>
                  <a:pt x="5953925" y="1159021"/>
                </a:cubicBezTo>
                <a:cubicBezTo>
                  <a:pt x="5953378" y="1173219"/>
                  <a:pt x="5949078" y="1185370"/>
                  <a:pt x="5941024" y="1195473"/>
                </a:cubicBezTo>
                <a:cubicBezTo>
                  <a:pt x="5932968" y="1205576"/>
                  <a:pt x="5921159" y="1213221"/>
                  <a:pt x="5905594" y="1218409"/>
                </a:cubicBezTo>
                <a:lnTo>
                  <a:pt x="5878563" y="1227829"/>
                </a:lnTo>
                <a:lnTo>
                  <a:pt x="5873238" y="1211446"/>
                </a:lnTo>
                <a:lnTo>
                  <a:pt x="5884297" y="1207350"/>
                </a:lnTo>
                <a:cubicBezTo>
                  <a:pt x="5892762" y="1204074"/>
                  <a:pt x="5898700" y="1199432"/>
                  <a:pt x="5902114" y="1193425"/>
                </a:cubicBezTo>
                <a:cubicBezTo>
                  <a:pt x="5905526" y="1187418"/>
                  <a:pt x="5908325" y="1177861"/>
                  <a:pt x="5910510" y="1164755"/>
                </a:cubicBezTo>
                <a:cubicBezTo>
                  <a:pt x="5911329" y="1157929"/>
                  <a:pt x="5912626" y="1147484"/>
                  <a:pt x="5914400" y="1133422"/>
                </a:cubicBezTo>
                <a:cubicBezTo>
                  <a:pt x="5916176" y="1119360"/>
                  <a:pt x="5918564" y="1101953"/>
                  <a:pt x="5921568" y="1081201"/>
                </a:cubicBezTo>
                <a:cubicBezTo>
                  <a:pt x="5921842" y="1079290"/>
                  <a:pt x="5923138" y="1075945"/>
                  <a:pt x="5925459" y="1071167"/>
                </a:cubicBezTo>
                <a:cubicBezTo>
                  <a:pt x="5927780" y="1066388"/>
                  <a:pt x="5931125" y="1060040"/>
                  <a:pt x="5935494" y="1052122"/>
                </a:cubicBezTo>
                <a:lnTo>
                  <a:pt x="5939999" y="1043930"/>
                </a:lnTo>
                <a:cubicBezTo>
                  <a:pt x="5946280" y="1038742"/>
                  <a:pt x="5952696" y="1034510"/>
                  <a:pt x="5959250" y="1031233"/>
                </a:cubicBezTo>
                <a:cubicBezTo>
                  <a:pt x="5965802" y="1027957"/>
                  <a:pt x="5971264" y="1026318"/>
                  <a:pt x="5975632" y="1026318"/>
                </a:cubicBezTo>
                <a:close/>
                <a:moveTo>
                  <a:pt x="1270282" y="1026318"/>
                </a:moveTo>
                <a:cubicBezTo>
                  <a:pt x="1282842" y="1026318"/>
                  <a:pt x="1291717" y="1035056"/>
                  <a:pt x="1296904" y="1052531"/>
                </a:cubicBezTo>
                <a:cubicBezTo>
                  <a:pt x="1288986" y="1054443"/>
                  <a:pt x="1282365" y="1056013"/>
                  <a:pt x="1277040" y="1057241"/>
                </a:cubicBezTo>
                <a:cubicBezTo>
                  <a:pt x="1271716" y="1058470"/>
                  <a:pt x="1267415" y="1059767"/>
                  <a:pt x="1264138" y="1061132"/>
                </a:cubicBezTo>
                <a:cubicBezTo>
                  <a:pt x="1261135" y="1062224"/>
                  <a:pt x="1258200" y="1063385"/>
                  <a:pt x="1255333" y="1064614"/>
                </a:cubicBezTo>
                <a:cubicBezTo>
                  <a:pt x="1252466" y="1065842"/>
                  <a:pt x="1249530" y="1067276"/>
                  <a:pt x="1246527" y="1068914"/>
                </a:cubicBezTo>
                <a:cubicBezTo>
                  <a:pt x="1247619" y="1090212"/>
                  <a:pt x="1248302" y="1108165"/>
                  <a:pt x="1248575" y="1122773"/>
                </a:cubicBezTo>
                <a:cubicBezTo>
                  <a:pt x="1248848" y="1137382"/>
                  <a:pt x="1248848" y="1149464"/>
                  <a:pt x="1248575" y="1159021"/>
                </a:cubicBezTo>
                <a:cubicBezTo>
                  <a:pt x="1248029" y="1173219"/>
                  <a:pt x="1243728" y="1185370"/>
                  <a:pt x="1235673" y="1195473"/>
                </a:cubicBezTo>
                <a:cubicBezTo>
                  <a:pt x="1227618" y="1205576"/>
                  <a:pt x="1215809" y="1213221"/>
                  <a:pt x="1200245" y="1218409"/>
                </a:cubicBezTo>
                <a:lnTo>
                  <a:pt x="1173213" y="1227829"/>
                </a:lnTo>
                <a:lnTo>
                  <a:pt x="1167888" y="1211446"/>
                </a:lnTo>
                <a:lnTo>
                  <a:pt x="1178947" y="1207350"/>
                </a:lnTo>
                <a:cubicBezTo>
                  <a:pt x="1187412" y="1204074"/>
                  <a:pt x="1193350" y="1199432"/>
                  <a:pt x="1196763" y="1193425"/>
                </a:cubicBezTo>
                <a:cubicBezTo>
                  <a:pt x="1200177" y="1187418"/>
                  <a:pt x="1202975" y="1177861"/>
                  <a:pt x="1205160" y="1164755"/>
                </a:cubicBezTo>
                <a:cubicBezTo>
                  <a:pt x="1205979" y="1157929"/>
                  <a:pt x="1207276" y="1147484"/>
                  <a:pt x="1209051" y="1133422"/>
                </a:cubicBezTo>
                <a:cubicBezTo>
                  <a:pt x="1210826" y="1119360"/>
                  <a:pt x="1213215" y="1101953"/>
                  <a:pt x="1216218" y="1081201"/>
                </a:cubicBezTo>
                <a:cubicBezTo>
                  <a:pt x="1216491" y="1079290"/>
                  <a:pt x="1217788" y="1075945"/>
                  <a:pt x="1220109" y="1071167"/>
                </a:cubicBezTo>
                <a:cubicBezTo>
                  <a:pt x="1222430" y="1066388"/>
                  <a:pt x="1225775" y="1060040"/>
                  <a:pt x="1230144" y="1052122"/>
                </a:cubicBezTo>
                <a:lnTo>
                  <a:pt x="1234649" y="1043930"/>
                </a:lnTo>
                <a:cubicBezTo>
                  <a:pt x="1240929" y="1038742"/>
                  <a:pt x="1247346" y="1034510"/>
                  <a:pt x="1253899" y="1031233"/>
                </a:cubicBezTo>
                <a:cubicBezTo>
                  <a:pt x="1260452" y="1027957"/>
                  <a:pt x="1265913" y="1026318"/>
                  <a:pt x="1270282" y="1026318"/>
                </a:cubicBezTo>
                <a:close/>
                <a:moveTo>
                  <a:pt x="6041984" y="1016898"/>
                </a:moveTo>
                <a:cubicBezTo>
                  <a:pt x="6057001" y="1028912"/>
                  <a:pt x="6068606" y="1039561"/>
                  <a:pt x="6076797" y="1048845"/>
                </a:cubicBezTo>
                <a:cubicBezTo>
                  <a:pt x="6070244" y="1055398"/>
                  <a:pt x="6064100" y="1061678"/>
                  <a:pt x="6058366" y="1067685"/>
                </a:cubicBezTo>
                <a:cubicBezTo>
                  <a:pt x="6052632" y="1073693"/>
                  <a:pt x="6047444" y="1079290"/>
                  <a:pt x="6042802" y="1084478"/>
                </a:cubicBezTo>
                <a:cubicBezTo>
                  <a:pt x="6038707" y="1079563"/>
                  <a:pt x="6033996" y="1074512"/>
                  <a:pt x="6028672" y="1069324"/>
                </a:cubicBezTo>
                <a:cubicBezTo>
                  <a:pt x="6023348" y="1064136"/>
                  <a:pt x="6017408" y="1058538"/>
                  <a:pt x="6010856" y="1052531"/>
                </a:cubicBezTo>
                <a:cubicBezTo>
                  <a:pt x="6014678" y="1046797"/>
                  <a:pt x="6019184" y="1040995"/>
                  <a:pt x="6024372" y="1035124"/>
                </a:cubicBezTo>
                <a:cubicBezTo>
                  <a:pt x="6029560" y="1029254"/>
                  <a:pt x="6035430" y="1023178"/>
                  <a:pt x="6041984" y="1016898"/>
                </a:cubicBezTo>
                <a:close/>
                <a:moveTo>
                  <a:pt x="1336633" y="1016898"/>
                </a:moveTo>
                <a:cubicBezTo>
                  <a:pt x="1351651" y="1028912"/>
                  <a:pt x="1363256" y="1039561"/>
                  <a:pt x="1371447" y="1048845"/>
                </a:cubicBezTo>
                <a:cubicBezTo>
                  <a:pt x="1364894" y="1055398"/>
                  <a:pt x="1358750" y="1061678"/>
                  <a:pt x="1353016" y="1067685"/>
                </a:cubicBezTo>
                <a:cubicBezTo>
                  <a:pt x="1347282" y="1073693"/>
                  <a:pt x="1342094" y="1079290"/>
                  <a:pt x="1337452" y="1084478"/>
                </a:cubicBezTo>
                <a:cubicBezTo>
                  <a:pt x="1333357" y="1079563"/>
                  <a:pt x="1328647" y="1074512"/>
                  <a:pt x="1323322" y="1069324"/>
                </a:cubicBezTo>
                <a:cubicBezTo>
                  <a:pt x="1317998" y="1064136"/>
                  <a:pt x="1312059" y="1058538"/>
                  <a:pt x="1305506" y="1052531"/>
                </a:cubicBezTo>
                <a:cubicBezTo>
                  <a:pt x="1309328" y="1046797"/>
                  <a:pt x="1313834" y="1040995"/>
                  <a:pt x="1319022" y="1035124"/>
                </a:cubicBezTo>
                <a:cubicBezTo>
                  <a:pt x="1324210" y="1029254"/>
                  <a:pt x="1330080" y="1023178"/>
                  <a:pt x="1336633" y="1016898"/>
                </a:cubicBezTo>
                <a:close/>
                <a:moveTo>
                  <a:pt x="4135783" y="1011164"/>
                </a:moveTo>
                <a:cubicBezTo>
                  <a:pt x="4127318" y="1011164"/>
                  <a:pt x="4120560" y="1013826"/>
                  <a:pt x="4115509" y="1019151"/>
                </a:cubicBezTo>
                <a:cubicBezTo>
                  <a:pt x="4110458" y="1024475"/>
                  <a:pt x="4107932" y="1030414"/>
                  <a:pt x="4107932" y="1036967"/>
                </a:cubicBezTo>
                <a:cubicBezTo>
                  <a:pt x="4107932" y="1044067"/>
                  <a:pt x="4110526" y="1049391"/>
                  <a:pt x="4115714" y="1052941"/>
                </a:cubicBezTo>
                <a:cubicBezTo>
                  <a:pt x="4120902" y="1056490"/>
                  <a:pt x="4129093" y="1058265"/>
                  <a:pt x="4140288" y="1058265"/>
                </a:cubicBezTo>
                <a:cubicBezTo>
                  <a:pt x="4152030" y="1058265"/>
                  <a:pt x="4164590" y="1055808"/>
                  <a:pt x="4177969" y="1050893"/>
                </a:cubicBezTo>
                <a:cubicBezTo>
                  <a:pt x="4172781" y="1037513"/>
                  <a:pt x="4166774" y="1027547"/>
                  <a:pt x="4159948" y="1020994"/>
                </a:cubicBezTo>
                <a:cubicBezTo>
                  <a:pt x="4153122" y="1014441"/>
                  <a:pt x="4145066" y="1011164"/>
                  <a:pt x="4135783" y="1011164"/>
                </a:cubicBezTo>
                <a:close/>
                <a:moveTo>
                  <a:pt x="5121868" y="1007478"/>
                </a:moveTo>
                <a:cubicBezTo>
                  <a:pt x="5133336" y="1007478"/>
                  <a:pt x="5144190" y="1012598"/>
                  <a:pt x="5154430" y="1022837"/>
                </a:cubicBezTo>
                <a:cubicBezTo>
                  <a:pt x="5164668" y="1033076"/>
                  <a:pt x="5173064" y="1047343"/>
                  <a:pt x="5179618" y="1065638"/>
                </a:cubicBezTo>
                <a:cubicBezTo>
                  <a:pt x="5182894" y="1074648"/>
                  <a:pt x="5185352" y="1083522"/>
                  <a:pt x="5186990" y="1092260"/>
                </a:cubicBezTo>
                <a:cubicBezTo>
                  <a:pt x="5188628" y="1100998"/>
                  <a:pt x="5189448" y="1109735"/>
                  <a:pt x="5189448" y="1118473"/>
                </a:cubicBezTo>
                <a:cubicBezTo>
                  <a:pt x="5189448" y="1131852"/>
                  <a:pt x="5187400" y="1144959"/>
                  <a:pt x="5183304" y="1157792"/>
                </a:cubicBezTo>
                <a:cubicBezTo>
                  <a:pt x="5179208" y="1170625"/>
                  <a:pt x="5173474" y="1182298"/>
                  <a:pt x="5166102" y="1192811"/>
                </a:cubicBezTo>
                <a:cubicBezTo>
                  <a:pt x="5158729" y="1203323"/>
                  <a:pt x="5149992" y="1212129"/>
                  <a:pt x="5139889" y="1219228"/>
                </a:cubicBezTo>
                <a:cubicBezTo>
                  <a:pt x="5124872" y="1229604"/>
                  <a:pt x="5108352" y="1234792"/>
                  <a:pt x="5090330" y="1234792"/>
                </a:cubicBezTo>
                <a:cubicBezTo>
                  <a:pt x="5086234" y="1234792"/>
                  <a:pt x="5080570" y="1233290"/>
                  <a:pt x="5073333" y="1230287"/>
                </a:cubicBezTo>
                <a:cubicBezTo>
                  <a:pt x="5066098" y="1227283"/>
                  <a:pt x="5058520" y="1223392"/>
                  <a:pt x="5050602" y="1218614"/>
                </a:cubicBezTo>
                <a:cubicBezTo>
                  <a:pt x="5042684" y="1213835"/>
                  <a:pt x="5035584" y="1208852"/>
                  <a:pt x="5029304" y="1203664"/>
                </a:cubicBezTo>
                <a:lnTo>
                  <a:pt x="5035857" y="1187691"/>
                </a:lnTo>
                <a:cubicBezTo>
                  <a:pt x="5043229" y="1189875"/>
                  <a:pt x="5050806" y="1191514"/>
                  <a:pt x="5058588" y="1192606"/>
                </a:cubicBezTo>
                <a:cubicBezTo>
                  <a:pt x="5066370" y="1193698"/>
                  <a:pt x="5074357" y="1194244"/>
                  <a:pt x="5082549" y="1194244"/>
                </a:cubicBezTo>
                <a:cubicBezTo>
                  <a:pt x="5103573" y="1194244"/>
                  <a:pt x="5121800" y="1188715"/>
                  <a:pt x="5137227" y="1177656"/>
                </a:cubicBezTo>
                <a:cubicBezTo>
                  <a:pt x="5152654" y="1166598"/>
                  <a:pt x="5163644" y="1151102"/>
                  <a:pt x="5170198" y="1131170"/>
                </a:cubicBezTo>
                <a:lnTo>
                  <a:pt x="5169788" y="1128303"/>
                </a:lnTo>
                <a:cubicBezTo>
                  <a:pt x="5161870" y="1136221"/>
                  <a:pt x="5153200" y="1142433"/>
                  <a:pt x="5143780" y="1146938"/>
                </a:cubicBezTo>
                <a:cubicBezTo>
                  <a:pt x="5134360" y="1151444"/>
                  <a:pt x="5124872" y="1153696"/>
                  <a:pt x="5115315" y="1153696"/>
                </a:cubicBezTo>
                <a:cubicBezTo>
                  <a:pt x="5098658" y="1153696"/>
                  <a:pt x="5085757" y="1148781"/>
                  <a:pt x="5076610" y="1138951"/>
                </a:cubicBezTo>
                <a:cubicBezTo>
                  <a:pt x="5067462" y="1129122"/>
                  <a:pt x="5062888" y="1115606"/>
                  <a:pt x="5062889" y="1098404"/>
                </a:cubicBezTo>
                <a:cubicBezTo>
                  <a:pt x="5062888" y="1083659"/>
                  <a:pt x="5065688" y="1069119"/>
                  <a:pt x="5071286" y="1054784"/>
                </a:cubicBezTo>
                <a:cubicBezTo>
                  <a:pt x="5076883" y="1040449"/>
                  <a:pt x="5084323" y="1029049"/>
                  <a:pt x="5093608" y="1020584"/>
                </a:cubicBezTo>
                <a:cubicBezTo>
                  <a:pt x="5102618" y="1011847"/>
                  <a:pt x="5112038" y="1007478"/>
                  <a:pt x="5121868" y="1007478"/>
                </a:cubicBezTo>
                <a:close/>
                <a:moveTo>
                  <a:pt x="4340818" y="1007478"/>
                </a:moveTo>
                <a:cubicBezTo>
                  <a:pt x="4352286" y="1007478"/>
                  <a:pt x="4363140" y="1012598"/>
                  <a:pt x="4373380" y="1022837"/>
                </a:cubicBezTo>
                <a:cubicBezTo>
                  <a:pt x="4383618" y="1033076"/>
                  <a:pt x="4392015" y="1047343"/>
                  <a:pt x="4398568" y="1065638"/>
                </a:cubicBezTo>
                <a:cubicBezTo>
                  <a:pt x="4401845" y="1074648"/>
                  <a:pt x="4404302" y="1083522"/>
                  <a:pt x="4405940" y="1092260"/>
                </a:cubicBezTo>
                <a:cubicBezTo>
                  <a:pt x="4407579" y="1100998"/>
                  <a:pt x="4408398" y="1109735"/>
                  <a:pt x="4408398" y="1118473"/>
                </a:cubicBezTo>
                <a:cubicBezTo>
                  <a:pt x="4408398" y="1131852"/>
                  <a:pt x="4406350" y="1144959"/>
                  <a:pt x="4402254" y="1157792"/>
                </a:cubicBezTo>
                <a:cubicBezTo>
                  <a:pt x="4398158" y="1170625"/>
                  <a:pt x="4392424" y="1182298"/>
                  <a:pt x="4385052" y="1192811"/>
                </a:cubicBezTo>
                <a:cubicBezTo>
                  <a:pt x="4377680" y="1203323"/>
                  <a:pt x="4368942" y="1212129"/>
                  <a:pt x="4358840" y="1219228"/>
                </a:cubicBezTo>
                <a:cubicBezTo>
                  <a:pt x="4343822" y="1229604"/>
                  <a:pt x="4327302" y="1234792"/>
                  <a:pt x="4309281" y="1234792"/>
                </a:cubicBezTo>
                <a:cubicBezTo>
                  <a:pt x="4305185" y="1234792"/>
                  <a:pt x="4299520" y="1233290"/>
                  <a:pt x="4292284" y="1230287"/>
                </a:cubicBezTo>
                <a:cubicBezTo>
                  <a:pt x="4285048" y="1227283"/>
                  <a:pt x="4277470" y="1223392"/>
                  <a:pt x="4269552" y="1218614"/>
                </a:cubicBezTo>
                <a:cubicBezTo>
                  <a:pt x="4261634" y="1213835"/>
                  <a:pt x="4254534" y="1208852"/>
                  <a:pt x="4248254" y="1203664"/>
                </a:cubicBezTo>
                <a:lnTo>
                  <a:pt x="4254808" y="1187691"/>
                </a:lnTo>
                <a:cubicBezTo>
                  <a:pt x="4262180" y="1189875"/>
                  <a:pt x="4269757" y="1191514"/>
                  <a:pt x="4277538" y="1192606"/>
                </a:cubicBezTo>
                <a:cubicBezTo>
                  <a:pt x="4285321" y="1193698"/>
                  <a:pt x="4293308" y="1194244"/>
                  <a:pt x="4301499" y="1194244"/>
                </a:cubicBezTo>
                <a:cubicBezTo>
                  <a:pt x="4322524" y="1194244"/>
                  <a:pt x="4340750" y="1188715"/>
                  <a:pt x="4356178" y="1177656"/>
                </a:cubicBezTo>
                <a:cubicBezTo>
                  <a:pt x="4371604" y="1166598"/>
                  <a:pt x="4382595" y="1151102"/>
                  <a:pt x="4389148" y="1131170"/>
                </a:cubicBezTo>
                <a:lnTo>
                  <a:pt x="4388738" y="1128303"/>
                </a:lnTo>
                <a:cubicBezTo>
                  <a:pt x="4380820" y="1136221"/>
                  <a:pt x="4372150" y="1142433"/>
                  <a:pt x="4362730" y="1146938"/>
                </a:cubicBezTo>
                <a:cubicBezTo>
                  <a:pt x="4353310" y="1151444"/>
                  <a:pt x="4343822" y="1153696"/>
                  <a:pt x="4334265" y="1153696"/>
                </a:cubicBezTo>
                <a:cubicBezTo>
                  <a:pt x="4317608" y="1153696"/>
                  <a:pt x="4304707" y="1148781"/>
                  <a:pt x="4295560" y="1138951"/>
                </a:cubicBezTo>
                <a:cubicBezTo>
                  <a:pt x="4286413" y="1129122"/>
                  <a:pt x="4281840" y="1115606"/>
                  <a:pt x="4281840" y="1098404"/>
                </a:cubicBezTo>
                <a:cubicBezTo>
                  <a:pt x="4281840" y="1083659"/>
                  <a:pt x="4284638" y="1069119"/>
                  <a:pt x="4290236" y="1054784"/>
                </a:cubicBezTo>
                <a:cubicBezTo>
                  <a:pt x="4295833" y="1040449"/>
                  <a:pt x="4303274" y="1029049"/>
                  <a:pt x="4312558" y="1020584"/>
                </a:cubicBezTo>
                <a:cubicBezTo>
                  <a:pt x="4321568" y="1011847"/>
                  <a:pt x="4330988" y="1007478"/>
                  <a:pt x="4340818" y="1007478"/>
                </a:cubicBezTo>
                <a:close/>
                <a:moveTo>
                  <a:pt x="3073994" y="1007478"/>
                </a:moveTo>
                <a:cubicBezTo>
                  <a:pt x="3085462" y="1007478"/>
                  <a:pt x="3096315" y="1012598"/>
                  <a:pt x="3106555" y="1022837"/>
                </a:cubicBezTo>
                <a:cubicBezTo>
                  <a:pt x="3116794" y="1033076"/>
                  <a:pt x="3125190" y="1047343"/>
                  <a:pt x="3131744" y="1065638"/>
                </a:cubicBezTo>
                <a:cubicBezTo>
                  <a:pt x="3135020" y="1074648"/>
                  <a:pt x="3137478" y="1083522"/>
                  <a:pt x="3139116" y="1092260"/>
                </a:cubicBezTo>
                <a:cubicBezTo>
                  <a:pt x="3140754" y="1100998"/>
                  <a:pt x="3141573" y="1109735"/>
                  <a:pt x="3141573" y="1118473"/>
                </a:cubicBezTo>
                <a:cubicBezTo>
                  <a:pt x="3141573" y="1131852"/>
                  <a:pt x="3139525" y="1144959"/>
                  <a:pt x="3135430" y="1157792"/>
                </a:cubicBezTo>
                <a:cubicBezTo>
                  <a:pt x="3131334" y="1170625"/>
                  <a:pt x="3125600" y="1182298"/>
                  <a:pt x="3118228" y="1192811"/>
                </a:cubicBezTo>
                <a:cubicBezTo>
                  <a:pt x="3110855" y="1203323"/>
                  <a:pt x="3102118" y="1212129"/>
                  <a:pt x="3092014" y="1219228"/>
                </a:cubicBezTo>
                <a:cubicBezTo>
                  <a:pt x="3076997" y="1229604"/>
                  <a:pt x="3060478" y="1234792"/>
                  <a:pt x="3042456" y="1234792"/>
                </a:cubicBezTo>
                <a:cubicBezTo>
                  <a:pt x="3038360" y="1234792"/>
                  <a:pt x="3032695" y="1233290"/>
                  <a:pt x="3025459" y="1230287"/>
                </a:cubicBezTo>
                <a:cubicBezTo>
                  <a:pt x="3018223" y="1227283"/>
                  <a:pt x="3010646" y="1223392"/>
                  <a:pt x="3002727" y="1218614"/>
                </a:cubicBezTo>
                <a:cubicBezTo>
                  <a:pt x="2994809" y="1213835"/>
                  <a:pt x="2987710" y="1208852"/>
                  <a:pt x="2981430" y="1203664"/>
                </a:cubicBezTo>
                <a:lnTo>
                  <a:pt x="2987982" y="1187691"/>
                </a:lnTo>
                <a:cubicBezTo>
                  <a:pt x="2995355" y="1189875"/>
                  <a:pt x="3002932" y="1191514"/>
                  <a:pt x="3010714" y="1192606"/>
                </a:cubicBezTo>
                <a:cubicBezTo>
                  <a:pt x="3018496" y="1193698"/>
                  <a:pt x="3026482" y="1194244"/>
                  <a:pt x="3034674" y="1194244"/>
                </a:cubicBezTo>
                <a:cubicBezTo>
                  <a:pt x="3055699" y="1194244"/>
                  <a:pt x="3073925" y="1188715"/>
                  <a:pt x="3089352" y="1177656"/>
                </a:cubicBezTo>
                <a:cubicBezTo>
                  <a:pt x="3104780" y="1166598"/>
                  <a:pt x="3115770" y="1151102"/>
                  <a:pt x="3122323" y="1131170"/>
                </a:cubicBezTo>
                <a:lnTo>
                  <a:pt x="3121914" y="1128303"/>
                </a:lnTo>
                <a:cubicBezTo>
                  <a:pt x="3113995" y="1136221"/>
                  <a:pt x="3105326" y="1142433"/>
                  <a:pt x="3095906" y="1146938"/>
                </a:cubicBezTo>
                <a:cubicBezTo>
                  <a:pt x="3086485" y="1151444"/>
                  <a:pt x="3076997" y="1153696"/>
                  <a:pt x="3067440" y="1153696"/>
                </a:cubicBezTo>
                <a:cubicBezTo>
                  <a:pt x="3050784" y="1153696"/>
                  <a:pt x="3037883" y="1148781"/>
                  <a:pt x="3028735" y="1138951"/>
                </a:cubicBezTo>
                <a:cubicBezTo>
                  <a:pt x="3019588" y="1129122"/>
                  <a:pt x="3015015" y="1115606"/>
                  <a:pt x="3015015" y="1098404"/>
                </a:cubicBezTo>
                <a:cubicBezTo>
                  <a:pt x="3015015" y="1083659"/>
                  <a:pt x="3017813" y="1069119"/>
                  <a:pt x="3023411" y="1054784"/>
                </a:cubicBezTo>
                <a:cubicBezTo>
                  <a:pt x="3029008" y="1040449"/>
                  <a:pt x="3036449" y="1029049"/>
                  <a:pt x="3045733" y="1020584"/>
                </a:cubicBezTo>
                <a:cubicBezTo>
                  <a:pt x="3054743" y="1011847"/>
                  <a:pt x="3064164" y="1007478"/>
                  <a:pt x="3073994" y="1007478"/>
                </a:cubicBezTo>
                <a:close/>
                <a:moveTo>
                  <a:pt x="5343420" y="1005430"/>
                </a:moveTo>
                <a:cubicBezTo>
                  <a:pt x="5347516" y="1010345"/>
                  <a:pt x="5352226" y="1015465"/>
                  <a:pt x="5357550" y="1020789"/>
                </a:cubicBezTo>
                <a:cubicBezTo>
                  <a:pt x="5362875" y="1026114"/>
                  <a:pt x="5368950" y="1031643"/>
                  <a:pt x="5375776" y="1037377"/>
                </a:cubicBezTo>
                <a:cubicBezTo>
                  <a:pt x="5371954" y="1042838"/>
                  <a:pt x="5367380" y="1048572"/>
                  <a:pt x="5362056" y="1054579"/>
                </a:cubicBezTo>
                <a:cubicBezTo>
                  <a:pt x="5356731" y="1060586"/>
                  <a:pt x="5350792" y="1066730"/>
                  <a:pt x="5344238" y="1073010"/>
                </a:cubicBezTo>
                <a:cubicBezTo>
                  <a:pt x="5328675" y="1060450"/>
                  <a:pt x="5317070" y="1049801"/>
                  <a:pt x="5309425" y="1041063"/>
                </a:cubicBezTo>
                <a:cubicBezTo>
                  <a:pt x="5316252" y="1034510"/>
                  <a:pt x="5322464" y="1028298"/>
                  <a:pt x="5328060" y="1022427"/>
                </a:cubicBezTo>
                <a:cubicBezTo>
                  <a:pt x="5333658" y="1016557"/>
                  <a:pt x="5338778" y="1010891"/>
                  <a:pt x="5343420" y="1005430"/>
                </a:cubicBezTo>
                <a:close/>
                <a:moveTo>
                  <a:pt x="609495" y="1005430"/>
                </a:moveTo>
                <a:cubicBezTo>
                  <a:pt x="613591" y="1010345"/>
                  <a:pt x="618301" y="1015465"/>
                  <a:pt x="623625" y="1020789"/>
                </a:cubicBezTo>
                <a:cubicBezTo>
                  <a:pt x="628950" y="1026114"/>
                  <a:pt x="635025" y="1031643"/>
                  <a:pt x="641851" y="1037377"/>
                </a:cubicBezTo>
                <a:cubicBezTo>
                  <a:pt x="638029" y="1042838"/>
                  <a:pt x="633455" y="1048572"/>
                  <a:pt x="628130" y="1054579"/>
                </a:cubicBezTo>
                <a:cubicBezTo>
                  <a:pt x="622806" y="1060586"/>
                  <a:pt x="616867" y="1066730"/>
                  <a:pt x="610314" y="1073010"/>
                </a:cubicBezTo>
                <a:cubicBezTo>
                  <a:pt x="594750" y="1060450"/>
                  <a:pt x="583146" y="1049801"/>
                  <a:pt x="575500" y="1041063"/>
                </a:cubicBezTo>
                <a:cubicBezTo>
                  <a:pt x="582326" y="1034510"/>
                  <a:pt x="588538" y="1028298"/>
                  <a:pt x="594136" y="1022427"/>
                </a:cubicBezTo>
                <a:cubicBezTo>
                  <a:pt x="599733" y="1016557"/>
                  <a:pt x="604853" y="1010891"/>
                  <a:pt x="609495" y="1005430"/>
                </a:cubicBezTo>
                <a:close/>
                <a:moveTo>
                  <a:pt x="2502493" y="1000515"/>
                </a:moveTo>
                <a:cubicBezTo>
                  <a:pt x="2513688" y="1000515"/>
                  <a:pt x="2524269" y="1005567"/>
                  <a:pt x="2534236" y="1015669"/>
                </a:cubicBezTo>
                <a:cubicBezTo>
                  <a:pt x="2544202" y="1025772"/>
                  <a:pt x="2552325" y="1039152"/>
                  <a:pt x="2558605" y="1055808"/>
                </a:cubicBezTo>
                <a:cubicBezTo>
                  <a:pt x="2561609" y="1063999"/>
                  <a:pt x="2563998" y="1072464"/>
                  <a:pt x="2565773" y="1081201"/>
                </a:cubicBezTo>
                <a:cubicBezTo>
                  <a:pt x="2567548" y="1089939"/>
                  <a:pt x="2568708" y="1099086"/>
                  <a:pt x="2569254" y="1108643"/>
                </a:cubicBezTo>
                <a:lnTo>
                  <a:pt x="2581999" y="1108643"/>
                </a:lnTo>
                <a:cubicBezTo>
                  <a:pt x="2601931" y="1108643"/>
                  <a:pt x="2619202" y="1108097"/>
                  <a:pt x="2633810" y="1107005"/>
                </a:cubicBezTo>
                <a:cubicBezTo>
                  <a:pt x="2648418" y="1105912"/>
                  <a:pt x="2662002" y="1103591"/>
                  <a:pt x="2674562" y="1100042"/>
                </a:cubicBezTo>
                <a:cubicBezTo>
                  <a:pt x="2688488" y="1095400"/>
                  <a:pt x="2699683" y="1091919"/>
                  <a:pt x="2708148" y="1089598"/>
                </a:cubicBezTo>
                <a:cubicBezTo>
                  <a:pt x="2716612" y="1087277"/>
                  <a:pt x="2723438" y="1085570"/>
                  <a:pt x="2728626" y="1084478"/>
                </a:cubicBezTo>
                <a:cubicBezTo>
                  <a:pt x="2724531" y="1082021"/>
                  <a:pt x="2720367" y="1079427"/>
                  <a:pt x="2716134" y="1076696"/>
                </a:cubicBezTo>
                <a:cubicBezTo>
                  <a:pt x="2711902" y="1073966"/>
                  <a:pt x="2707738" y="1071099"/>
                  <a:pt x="2703642" y="1068095"/>
                </a:cubicBezTo>
                <a:cubicBezTo>
                  <a:pt x="2694086" y="1061269"/>
                  <a:pt x="2686167" y="1056559"/>
                  <a:pt x="2679887" y="1053965"/>
                </a:cubicBezTo>
                <a:cubicBezTo>
                  <a:pt x="2673607" y="1051371"/>
                  <a:pt x="2667326" y="1050074"/>
                  <a:pt x="2661047" y="1050074"/>
                </a:cubicBezTo>
                <a:cubicBezTo>
                  <a:pt x="2652855" y="1050074"/>
                  <a:pt x="2645346" y="1051166"/>
                  <a:pt x="2638520" y="1053350"/>
                </a:cubicBezTo>
                <a:cubicBezTo>
                  <a:pt x="2631694" y="1055535"/>
                  <a:pt x="2623502" y="1059767"/>
                  <a:pt x="2613946" y="1066047"/>
                </a:cubicBezTo>
                <a:cubicBezTo>
                  <a:pt x="2611488" y="1063590"/>
                  <a:pt x="2609508" y="1060313"/>
                  <a:pt x="2608007" y="1056217"/>
                </a:cubicBezTo>
                <a:cubicBezTo>
                  <a:pt x="2606505" y="1052122"/>
                  <a:pt x="2605754" y="1048162"/>
                  <a:pt x="2605754" y="1044340"/>
                </a:cubicBezTo>
                <a:cubicBezTo>
                  <a:pt x="2605754" y="1032872"/>
                  <a:pt x="2610806" y="1023588"/>
                  <a:pt x="2620908" y="1016489"/>
                </a:cubicBezTo>
                <a:cubicBezTo>
                  <a:pt x="2631011" y="1009389"/>
                  <a:pt x="2643844" y="1005840"/>
                  <a:pt x="2659408" y="1005840"/>
                </a:cubicBezTo>
                <a:cubicBezTo>
                  <a:pt x="2668146" y="1005840"/>
                  <a:pt x="2676678" y="1007410"/>
                  <a:pt x="2685006" y="1010550"/>
                </a:cubicBezTo>
                <a:cubicBezTo>
                  <a:pt x="2693334" y="1013690"/>
                  <a:pt x="2702823" y="1019083"/>
                  <a:pt x="2713472" y="1026728"/>
                </a:cubicBezTo>
                <a:cubicBezTo>
                  <a:pt x="2726578" y="1035739"/>
                  <a:pt x="2738251" y="1042838"/>
                  <a:pt x="2748491" y="1048026"/>
                </a:cubicBezTo>
                <a:cubicBezTo>
                  <a:pt x="2758730" y="1053214"/>
                  <a:pt x="2770266" y="1057446"/>
                  <a:pt x="2783100" y="1060723"/>
                </a:cubicBezTo>
                <a:cubicBezTo>
                  <a:pt x="2789380" y="1062088"/>
                  <a:pt x="2796616" y="1063180"/>
                  <a:pt x="2804808" y="1063999"/>
                </a:cubicBezTo>
                <a:cubicBezTo>
                  <a:pt x="2812999" y="1064818"/>
                  <a:pt x="2822146" y="1065228"/>
                  <a:pt x="2832249" y="1065228"/>
                </a:cubicBezTo>
                <a:lnTo>
                  <a:pt x="2812589" y="1104138"/>
                </a:lnTo>
                <a:cubicBezTo>
                  <a:pt x="2805490" y="1103591"/>
                  <a:pt x="2799142" y="1103045"/>
                  <a:pt x="2793544" y="1102499"/>
                </a:cubicBezTo>
                <a:cubicBezTo>
                  <a:pt x="2787946" y="1101953"/>
                  <a:pt x="2781598" y="1101817"/>
                  <a:pt x="2774499" y="1102090"/>
                </a:cubicBezTo>
                <a:cubicBezTo>
                  <a:pt x="2768219" y="1102636"/>
                  <a:pt x="2761734" y="1103796"/>
                  <a:pt x="2755044" y="1105571"/>
                </a:cubicBezTo>
                <a:cubicBezTo>
                  <a:pt x="2748354" y="1107346"/>
                  <a:pt x="2741392" y="1109872"/>
                  <a:pt x="2734156" y="1113148"/>
                </a:cubicBezTo>
                <a:cubicBezTo>
                  <a:pt x="2726920" y="1116425"/>
                  <a:pt x="2719070" y="1120384"/>
                  <a:pt x="2710605" y="1125026"/>
                </a:cubicBezTo>
                <a:cubicBezTo>
                  <a:pt x="2699956" y="1131033"/>
                  <a:pt x="2690263" y="1135743"/>
                  <a:pt x="2681526" y="1139156"/>
                </a:cubicBezTo>
                <a:cubicBezTo>
                  <a:pt x="2672788" y="1142569"/>
                  <a:pt x="2663777" y="1145163"/>
                  <a:pt x="2654493" y="1146938"/>
                </a:cubicBezTo>
                <a:cubicBezTo>
                  <a:pt x="2645210" y="1148713"/>
                  <a:pt x="2634766" y="1149873"/>
                  <a:pt x="2623161" y="1150420"/>
                </a:cubicBezTo>
                <a:lnTo>
                  <a:pt x="2592398" y="1151032"/>
                </a:lnTo>
                <a:lnTo>
                  <a:pt x="2592190" y="1151239"/>
                </a:lnTo>
                <a:lnTo>
                  <a:pt x="2581999" y="1151239"/>
                </a:lnTo>
                <a:lnTo>
                  <a:pt x="2565978" y="1151239"/>
                </a:lnTo>
                <a:cubicBezTo>
                  <a:pt x="2561336" y="1168441"/>
                  <a:pt x="2553964" y="1183527"/>
                  <a:pt x="2543860" y="1196497"/>
                </a:cubicBezTo>
                <a:cubicBezTo>
                  <a:pt x="2533758" y="1209467"/>
                  <a:pt x="2522153" y="1219228"/>
                  <a:pt x="2509047" y="1225781"/>
                </a:cubicBezTo>
                <a:cubicBezTo>
                  <a:pt x="2496759" y="1231789"/>
                  <a:pt x="2484062" y="1234792"/>
                  <a:pt x="2470956" y="1234792"/>
                </a:cubicBezTo>
                <a:cubicBezTo>
                  <a:pt x="2466860" y="1234792"/>
                  <a:pt x="2461195" y="1233290"/>
                  <a:pt x="2453959" y="1230287"/>
                </a:cubicBezTo>
                <a:cubicBezTo>
                  <a:pt x="2446723" y="1227283"/>
                  <a:pt x="2439146" y="1223392"/>
                  <a:pt x="2431227" y="1218614"/>
                </a:cubicBezTo>
                <a:cubicBezTo>
                  <a:pt x="2423309" y="1213835"/>
                  <a:pt x="2416210" y="1208852"/>
                  <a:pt x="2409930" y="1203664"/>
                </a:cubicBezTo>
                <a:lnTo>
                  <a:pt x="2416482" y="1187691"/>
                </a:lnTo>
                <a:cubicBezTo>
                  <a:pt x="2423855" y="1189875"/>
                  <a:pt x="2431432" y="1191514"/>
                  <a:pt x="2439214" y="1192606"/>
                </a:cubicBezTo>
                <a:cubicBezTo>
                  <a:pt x="2446996" y="1193698"/>
                  <a:pt x="2454983" y="1194244"/>
                  <a:pt x="2463174" y="1194244"/>
                </a:cubicBezTo>
                <a:cubicBezTo>
                  <a:pt x="2480104" y="1194244"/>
                  <a:pt x="2495394" y="1190421"/>
                  <a:pt x="2509047" y="1182776"/>
                </a:cubicBezTo>
                <a:cubicBezTo>
                  <a:pt x="2522699" y="1175131"/>
                  <a:pt x="2533621" y="1164482"/>
                  <a:pt x="2541813" y="1150829"/>
                </a:cubicBezTo>
                <a:cubicBezTo>
                  <a:pt x="2529526" y="1150010"/>
                  <a:pt x="2518876" y="1149191"/>
                  <a:pt x="2509866" y="1148372"/>
                </a:cubicBezTo>
                <a:cubicBezTo>
                  <a:pt x="2500855" y="1147553"/>
                  <a:pt x="2493619" y="1146460"/>
                  <a:pt x="2488158" y="1145095"/>
                </a:cubicBezTo>
                <a:cubicBezTo>
                  <a:pt x="2472594" y="1141272"/>
                  <a:pt x="2461263" y="1135197"/>
                  <a:pt x="2454164" y="1126869"/>
                </a:cubicBezTo>
                <a:cubicBezTo>
                  <a:pt x="2447064" y="1118541"/>
                  <a:pt x="2443515" y="1106732"/>
                  <a:pt x="2443515" y="1091441"/>
                </a:cubicBezTo>
                <a:cubicBezTo>
                  <a:pt x="2443515" y="1076969"/>
                  <a:pt x="2446382" y="1062566"/>
                  <a:pt x="2452116" y="1048231"/>
                </a:cubicBezTo>
                <a:cubicBezTo>
                  <a:pt x="2457850" y="1033896"/>
                  <a:pt x="2465359" y="1022359"/>
                  <a:pt x="2474642" y="1013622"/>
                </a:cubicBezTo>
                <a:cubicBezTo>
                  <a:pt x="2483926" y="1004884"/>
                  <a:pt x="2493210" y="1000515"/>
                  <a:pt x="2502493" y="1000515"/>
                </a:cubicBezTo>
                <a:close/>
                <a:moveTo>
                  <a:pt x="3353495" y="993962"/>
                </a:moveTo>
                <a:cubicBezTo>
                  <a:pt x="3357044" y="997512"/>
                  <a:pt x="3361209" y="1001676"/>
                  <a:pt x="3365987" y="1006454"/>
                </a:cubicBezTo>
                <a:cubicBezTo>
                  <a:pt x="3370765" y="1011232"/>
                  <a:pt x="3376158" y="1016489"/>
                  <a:pt x="3382165" y="1022223"/>
                </a:cubicBezTo>
                <a:cubicBezTo>
                  <a:pt x="3378889" y="1026864"/>
                  <a:pt x="3374929" y="1031848"/>
                  <a:pt x="3370288" y="1037172"/>
                </a:cubicBezTo>
                <a:cubicBezTo>
                  <a:pt x="3365646" y="1042497"/>
                  <a:pt x="3360321" y="1048162"/>
                  <a:pt x="3354314" y="1054169"/>
                </a:cubicBezTo>
                <a:cubicBezTo>
                  <a:pt x="3340934" y="1043521"/>
                  <a:pt x="3330695" y="1033964"/>
                  <a:pt x="3323596" y="1025499"/>
                </a:cubicBezTo>
                <a:cubicBezTo>
                  <a:pt x="3330149" y="1018946"/>
                  <a:pt x="3335883" y="1013075"/>
                  <a:pt x="3340798" y="1007887"/>
                </a:cubicBezTo>
                <a:cubicBezTo>
                  <a:pt x="3345713" y="1002700"/>
                  <a:pt x="3349945" y="998058"/>
                  <a:pt x="3353495" y="993962"/>
                </a:cubicBezTo>
                <a:close/>
                <a:moveTo>
                  <a:pt x="2258120" y="993962"/>
                </a:moveTo>
                <a:cubicBezTo>
                  <a:pt x="2261670" y="997512"/>
                  <a:pt x="2265834" y="1001676"/>
                  <a:pt x="2270612" y="1006454"/>
                </a:cubicBezTo>
                <a:cubicBezTo>
                  <a:pt x="2275390" y="1011232"/>
                  <a:pt x="2280783" y="1016489"/>
                  <a:pt x="2286790" y="1022223"/>
                </a:cubicBezTo>
                <a:cubicBezTo>
                  <a:pt x="2283514" y="1026864"/>
                  <a:pt x="2279554" y="1031848"/>
                  <a:pt x="2274912" y="1037172"/>
                </a:cubicBezTo>
                <a:cubicBezTo>
                  <a:pt x="2270270" y="1042497"/>
                  <a:pt x="2264946" y="1048162"/>
                  <a:pt x="2258939" y="1054169"/>
                </a:cubicBezTo>
                <a:cubicBezTo>
                  <a:pt x="2245560" y="1043521"/>
                  <a:pt x="2235320" y="1033964"/>
                  <a:pt x="2228221" y="1025499"/>
                </a:cubicBezTo>
                <a:cubicBezTo>
                  <a:pt x="2234774" y="1018946"/>
                  <a:pt x="2240508" y="1013075"/>
                  <a:pt x="2245423" y="1007887"/>
                </a:cubicBezTo>
                <a:cubicBezTo>
                  <a:pt x="2250338" y="1002700"/>
                  <a:pt x="2254570" y="998058"/>
                  <a:pt x="2258120" y="993962"/>
                </a:cubicBezTo>
                <a:close/>
                <a:moveTo>
                  <a:pt x="3779052" y="992733"/>
                </a:moveTo>
                <a:cubicBezTo>
                  <a:pt x="3788609" y="992733"/>
                  <a:pt x="3798234" y="995600"/>
                  <a:pt x="3807928" y="1001334"/>
                </a:cubicBezTo>
                <a:cubicBezTo>
                  <a:pt x="3817621" y="1007068"/>
                  <a:pt x="3828065" y="1015806"/>
                  <a:pt x="3839260" y="1027547"/>
                </a:cubicBezTo>
                <a:lnTo>
                  <a:pt x="3831069" y="1043111"/>
                </a:lnTo>
                <a:cubicBezTo>
                  <a:pt x="3821785" y="1039561"/>
                  <a:pt x="3814003" y="1037104"/>
                  <a:pt x="3807723" y="1035739"/>
                </a:cubicBezTo>
                <a:cubicBezTo>
                  <a:pt x="3801443" y="1034373"/>
                  <a:pt x="3795299" y="1033691"/>
                  <a:pt x="3789292" y="1033691"/>
                </a:cubicBezTo>
                <a:cubicBezTo>
                  <a:pt x="3780008" y="1033691"/>
                  <a:pt x="3771407" y="1034783"/>
                  <a:pt x="3763489" y="1036967"/>
                </a:cubicBezTo>
                <a:cubicBezTo>
                  <a:pt x="3755570" y="1039152"/>
                  <a:pt x="3747242" y="1042565"/>
                  <a:pt x="3738505" y="1047207"/>
                </a:cubicBezTo>
                <a:cubicBezTo>
                  <a:pt x="3738778" y="1057856"/>
                  <a:pt x="3741167" y="1067481"/>
                  <a:pt x="3745672" y="1076082"/>
                </a:cubicBezTo>
                <a:cubicBezTo>
                  <a:pt x="3750178" y="1084683"/>
                  <a:pt x="3756799" y="1091850"/>
                  <a:pt x="3765537" y="1097584"/>
                </a:cubicBezTo>
                <a:cubicBezTo>
                  <a:pt x="3771271" y="1100861"/>
                  <a:pt x="3777551" y="1103182"/>
                  <a:pt x="3784377" y="1104547"/>
                </a:cubicBezTo>
                <a:cubicBezTo>
                  <a:pt x="3796391" y="1103455"/>
                  <a:pt x="3807450" y="1102090"/>
                  <a:pt x="3817553" y="1100451"/>
                </a:cubicBezTo>
                <a:cubicBezTo>
                  <a:pt x="3827656" y="1098813"/>
                  <a:pt x="3837758" y="1096424"/>
                  <a:pt x="3847862" y="1093284"/>
                </a:cubicBezTo>
                <a:cubicBezTo>
                  <a:pt x="3857964" y="1090144"/>
                  <a:pt x="3868750" y="1086389"/>
                  <a:pt x="3880218" y="1082021"/>
                </a:cubicBezTo>
                <a:cubicBezTo>
                  <a:pt x="3882402" y="1083659"/>
                  <a:pt x="3883972" y="1086321"/>
                  <a:pt x="3884928" y="1090007"/>
                </a:cubicBezTo>
                <a:cubicBezTo>
                  <a:pt x="3885884" y="1093693"/>
                  <a:pt x="3886362" y="1097038"/>
                  <a:pt x="3886362" y="1100042"/>
                </a:cubicBezTo>
                <a:cubicBezTo>
                  <a:pt x="3886362" y="1106049"/>
                  <a:pt x="3885133" y="1111374"/>
                  <a:pt x="3882676" y="1116015"/>
                </a:cubicBezTo>
                <a:cubicBezTo>
                  <a:pt x="3880218" y="1120657"/>
                  <a:pt x="3876668" y="1124207"/>
                  <a:pt x="3872026" y="1126664"/>
                </a:cubicBezTo>
                <a:cubicBezTo>
                  <a:pt x="3869842" y="1127483"/>
                  <a:pt x="3865610" y="1128780"/>
                  <a:pt x="3859330" y="1130555"/>
                </a:cubicBezTo>
                <a:cubicBezTo>
                  <a:pt x="3853049" y="1132330"/>
                  <a:pt x="3845268" y="1134173"/>
                  <a:pt x="3835984" y="1136085"/>
                </a:cubicBezTo>
                <a:cubicBezTo>
                  <a:pt x="3812502" y="1141272"/>
                  <a:pt x="3789156" y="1145095"/>
                  <a:pt x="3765946" y="1147553"/>
                </a:cubicBezTo>
                <a:cubicBezTo>
                  <a:pt x="3754342" y="1148781"/>
                  <a:pt x="3741952" y="1149703"/>
                  <a:pt x="3728778" y="1150317"/>
                </a:cubicBezTo>
                <a:lnTo>
                  <a:pt x="3687580" y="1151224"/>
                </a:lnTo>
                <a:lnTo>
                  <a:pt x="3687565" y="1151239"/>
                </a:lnTo>
                <a:lnTo>
                  <a:pt x="3686898" y="1151239"/>
                </a:lnTo>
                <a:lnTo>
                  <a:pt x="3661352" y="1151239"/>
                </a:lnTo>
                <a:cubicBezTo>
                  <a:pt x="3656710" y="1168441"/>
                  <a:pt x="3649338" y="1183527"/>
                  <a:pt x="3639235" y="1196497"/>
                </a:cubicBezTo>
                <a:cubicBezTo>
                  <a:pt x="3629132" y="1209467"/>
                  <a:pt x="3617528" y="1219228"/>
                  <a:pt x="3604422" y="1225781"/>
                </a:cubicBezTo>
                <a:cubicBezTo>
                  <a:pt x="3592134" y="1231789"/>
                  <a:pt x="3579438" y="1234792"/>
                  <a:pt x="3566331" y="1234792"/>
                </a:cubicBezTo>
                <a:cubicBezTo>
                  <a:pt x="3562235" y="1234792"/>
                  <a:pt x="3556570" y="1233290"/>
                  <a:pt x="3549334" y="1230287"/>
                </a:cubicBezTo>
                <a:cubicBezTo>
                  <a:pt x="3542098" y="1227283"/>
                  <a:pt x="3534520" y="1223392"/>
                  <a:pt x="3526602" y="1218614"/>
                </a:cubicBezTo>
                <a:cubicBezTo>
                  <a:pt x="3518684" y="1213835"/>
                  <a:pt x="3511584" y="1208852"/>
                  <a:pt x="3505304" y="1203664"/>
                </a:cubicBezTo>
                <a:lnTo>
                  <a:pt x="3511858" y="1187691"/>
                </a:lnTo>
                <a:cubicBezTo>
                  <a:pt x="3519230" y="1189875"/>
                  <a:pt x="3526807" y="1191514"/>
                  <a:pt x="3534589" y="1192606"/>
                </a:cubicBezTo>
                <a:cubicBezTo>
                  <a:pt x="3542371" y="1193698"/>
                  <a:pt x="3550358" y="1194244"/>
                  <a:pt x="3558549" y="1194244"/>
                </a:cubicBezTo>
                <a:cubicBezTo>
                  <a:pt x="3575478" y="1194244"/>
                  <a:pt x="3590769" y="1190421"/>
                  <a:pt x="3604422" y="1182776"/>
                </a:cubicBezTo>
                <a:cubicBezTo>
                  <a:pt x="3618074" y="1175131"/>
                  <a:pt x="3628996" y="1164482"/>
                  <a:pt x="3637188" y="1150829"/>
                </a:cubicBezTo>
                <a:cubicBezTo>
                  <a:pt x="3624900" y="1150010"/>
                  <a:pt x="3614251" y="1149191"/>
                  <a:pt x="3605240" y="1148372"/>
                </a:cubicBezTo>
                <a:cubicBezTo>
                  <a:pt x="3596230" y="1147553"/>
                  <a:pt x="3588994" y="1146460"/>
                  <a:pt x="3583533" y="1145095"/>
                </a:cubicBezTo>
                <a:cubicBezTo>
                  <a:pt x="3567969" y="1141272"/>
                  <a:pt x="3556638" y="1135197"/>
                  <a:pt x="3549538" y="1126869"/>
                </a:cubicBezTo>
                <a:cubicBezTo>
                  <a:pt x="3542439" y="1118541"/>
                  <a:pt x="3538889" y="1106732"/>
                  <a:pt x="3538889" y="1091441"/>
                </a:cubicBezTo>
                <a:cubicBezTo>
                  <a:pt x="3538889" y="1076969"/>
                  <a:pt x="3541756" y="1062566"/>
                  <a:pt x="3547490" y="1048231"/>
                </a:cubicBezTo>
                <a:cubicBezTo>
                  <a:pt x="3553224" y="1033896"/>
                  <a:pt x="3560733" y="1022359"/>
                  <a:pt x="3570017" y="1013622"/>
                </a:cubicBezTo>
                <a:cubicBezTo>
                  <a:pt x="3579301" y="1004884"/>
                  <a:pt x="3588584" y="1000515"/>
                  <a:pt x="3597868" y="1000515"/>
                </a:cubicBezTo>
                <a:cubicBezTo>
                  <a:pt x="3609063" y="1000515"/>
                  <a:pt x="3619644" y="1005567"/>
                  <a:pt x="3629610" y="1015669"/>
                </a:cubicBezTo>
                <a:cubicBezTo>
                  <a:pt x="3639576" y="1025772"/>
                  <a:pt x="3647700" y="1039152"/>
                  <a:pt x="3653980" y="1055808"/>
                </a:cubicBezTo>
                <a:cubicBezTo>
                  <a:pt x="3656983" y="1063999"/>
                  <a:pt x="3659373" y="1072464"/>
                  <a:pt x="3661148" y="1081201"/>
                </a:cubicBezTo>
                <a:cubicBezTo>
                  <a:pt x="3662922" y="1089939"/>
                  <a:pt x="3664083" y="1099086"/>
                  <a:pt x="3664629" y="1108643"/>
                </a:cubicBezTo>
                <a:lnTo>
                  <a:pt x="3686898" y="1108643"/>
                </a:lnTo>
                <a:cubicBezTo>
                  <a:pt x="3693452" y="1108643"/>
                  <a:pt x="3699936" y="1108575"/>
                  <a:pt x="3706353" y="1108438"/>
                </a:cubicBezTo>
                <a:cubicBezTo>
                  <a:pt x="3712770" y="1108302"/>
                  <a:pt x="3719118" y="1108233"/>
                  <a:pt x="3725398" y="1108233"/>
                </a:cubicBezTo>
                <a:cubicBezTo>
                  <a:pt x="3721303" y="1104138"/>
                  <a:pt x="3717958" y="1099428"/>
                  <a:pt x="3715364" y="1094103"/>
                </a:cubicBezTo>
                <a:cubicBezTo>
                  <a:pt x="3712770" y="1088779"/>
                  <a:pt x="3711473" y="1083249"/>
                  <a:pt x="3711473" y="1077515"/>
                </a:cubicBezTo>
                <a:cubicBezTo>
                  <a:pt x="3711473" y="1069324"/>
                  <a:pt x="3713043" y="1060654"/>
                  <a:pt x="3716183" y="1051507"/>
                </a:cubicBezTo>
                <a:cubicBezTo>
                  <a:pt x="3719323" y="1042360"/>
                  <a:pt x="3723624" y="1033622"/>
                  <a:pt x="3729085" y="1025294"/>
                </a:cubicBezTo>
                <a:cubicBezTo>
                  <a:pt x="3734546" y="1016966"/>
                  <a:pt x="3740689" y="1010072"/>
                  <a:pt x="3747516" y="1004611"/>
                </a:cubicBezTo>
                <a:cubicBezTo>
                  <a:pt x="3757891" y="996692"/>
                  <a:pt x="3768404" y="992733"/>
                  <a:pt x="3779052" y="992733"/>
                </a:cubicBezTo>
                <a:close/>
                <a:moveTo>
                  <a:pt x="4633940" y="976350"/>
                </a:moveTo>
                <a:cubicBezTo>
                  <a:pt x="4636124" y="983176"/>
                  <a:pt x="4638787" y="990617"/>
                  <a:pt x="4641927" y="998672"/>
                </a:cubicBezTo>
                <a:cubicBezTo>
                  <a:pt x="4645067" y="1006727"/>
                  <a:pt x="4648207" y="1014714"/>
                  <a:pt x="4651348" y="1022632"/>
                </a:cubicBezTo>
                <a:cubicBezTo>
                  <a:pt x="4654487" y="1030551"/>
                  <a:pt x="4657150" y="1037377"/>
                  <a:pt x="4659334" y="1043111"/>
                </a:cubicBezTo>
                <a:cubicBezTo>
                  <a:pt x="4663156" y="1052941"/>
                  <a:pt x="4666433" y="1062088"/>
                  <a:pt x="4669164" y="1070552"/>
                </a:cubicBezTo>
                <a:cubicBezTo>
                  <a:pt x="4671894" y="1079017"/>
                  <a:pt x="4673260" y="1086799"/>
                  <a:pt x="4673260" y="1093898"/>
                </a:cubicBezTo>
                <a:cubicBezTo>
                  <a:pt x="4673260" y="1096356"/>
                  <a:pt x="4672577" y="1100178"/>
                  <a:pt x="4671212" y="1105366"/>
                </a:cubicBezTo>
                <a:cubicBezTo>
                  <a:pt x="4669846" y="1110554"/>
                  <a:pt x="4668072" y="1116015"/>
                  <a:pt x="4665887" y="1121749"/>
                </a:cubicBezTo>
                <a:cubicBezTo>
                  <a:pt x="4663703" y="1127483"/>
                  <a:pt x="4661382" y="1132808"/>
                  <a:pt x="4658924" y="1137723"/>
                </a:cubicBezTo>
                <a:cubicBezTo>
                  <a:pt x="4649094" y="1142638"/>
                  <a:pt x="4637558" y="1146529"/>
                  <a:pt x="4624315" y="1149396"/>
                </a:cubicBezTo>
                <a:cubicBezTo>
                  <a:pt x="4611072" y="1152263"/>
                  <a:pt x="4597215" y="1153696"/>
                  <a:pt x="4582744" y="1153696"/>
                </a:cubicBezTo>
                <a:cubicBezTo>
                  <a:pt x="4547248" y="1153696"/>
                  <a:pt x="4529499" y="1143730"/>
                  <a:pt x="4529499" y="1123797"/>
                </a:cubicBezTo>
                <a:cubicBezTo>
                  <a:pt x="4529499" y="1118336"/>
                  <a:pt x="4530454" y="1112875"/>
                  <a:pt x="4532366" y="1107414"/>
                </a:cubicBezTo>
                <a:cubicBezTo>
                  <a:pt x="4534277" y="1101953"/>
                  <a:pt x="4536870" y="1097584"/>
                  <a:pt x="4540148" y="1094308"/>
                </a:cubicBezTo>
                <a:cubicBezTo>
                  <a:pt x="4546974" y="1099769"/>
                  <a:pt x="4554756" y="1103865"/>
                  <a:pt x="4563494" y="1106595"/>
                </a:cubicBezTo>
                <a:cubicBezTo>
                  <a:pt x="4572230" y="1109326"/>
                  <a:pt x="4583016" y="1110691"/>
                  <a:pt x="4595850" y="1110691"/>
                </a:cubicBezTo>
                <a:cubicBezTo>
                  <a:pt x="4613871" y="1110691"/>
                  <a:pt x="4632030" y="1107824"/>
                  <a:pt x="4650324" y="1102090"/>
                </a:cubicBezTo>
                <a:cubicBezTo>
                  <a:pt x="4646500" y="1094990"/>
                  <a:pt x="4642882" y="1088369"/>
                  <a:pt x="4639470" y="1082225"/>
                </a:cubicBezTo>
                <a:cubicBezTo>
                  <a:pt x="4636056" y="1076082"/>
                  <a:pt x="4632848" y="1070552"/>
                  <a:pt x="4629844" y="1065638"/>
                </a:cubicBezTo>
                <a:cubicBezTo>
                  <a:pt x="4623838" y="1056354"/>
                  <a:pt x="4618922" y="1048504"/>
                  <a:pt x="4615100" y="1042087"/>
                </a:cubicBezTo>
                <a:cubicBezTo>
                  <a:pt x="4611277" y="1035670"/>
                  <a:pt x="4608478" y="1030141"/>
                  <a:pt x="4606704" y="1025499"/>
                </a:cubicBezTo>
                <a:cubicBezTo>
                  <a:pt x="4604928" y="1020857"/>
                  <a:pt x="4604041" y="1016625"/>
                  <a:pt x="4604042" y="1012802"/>
                </a:cubicBezTo>
                <a:cubicBezTo>
                  <a:pt x="4604041" y="1004611"/>
                  <a:pt x="4606908" y="997170"/>
                  <a:pt x="4612642" y="990481"/>
                </a:cubicBezTo>
                <a:cubicBezTo>
                  <a:pt x="4618376" y="983791"/>
                  <a:pt x="4625476" y="979081"/>
                  <a:pt x="4633940" y="976350"/>
                </a:cubicBezTo>
                <a:close/>
                <a:moveTo>
                  <a:pt x="4143974" y="966520"/>
                </a:moveTo>
                <a:cubicBezTo>
                  <a:pt x="4155988" y="966520"/>
                  <a:pt x="4167320" y="972391"/>
                  <a:pt x="4177969" y="984132"/>
                </a:cubicBezTo>
                <a:cubicBezTo>
                  <a:pt x="4188618" y="995873"/>
                  <a:pt x="4196946" y="1011164"/>
                  <a:pt x="4202954" y="1030005"/>
                </a:cubicBezTo>
                <a:cubicBezTo>
                  <a:pt x="4205957" y="1038742"/>
                  <a:pt x="4208141" y="1047685"/>
                  <a:pt x="4209506" y="1056832"/>
                </a:cubicBezTo>
                <a:cubicBezTo>
                  <a:pt x="4210872" y="1065979"/>
                  <a:pt x="4211554" y="1075467"/>
                  <a:pt x="4211554" y="1085297"/>
                </a:cubicBezTo>
                <a:cubicBezTo>
                  <a:pt x="4211554" y="1088301"/>
                  <a:pt x="4211350" y="1092465"/>
                  <a:pt x="4210940" y="1097789"/>
                </a:cubicBezTo>
                <a:cubicBezTo>
                  <a:pt x="4210530" y="1103114"/>
                  <a:pt x="4209438" y="1108438"/>
                  <a:pt x="4207664" y="1113763"/>
                </a:cubicBezTo>
                <a:cubicBezTo>
                  <a:pt x="4205888" y="1119087"/>
                  <a:pt x="4202408" y="1123524"/>
                  <a:pt x="4197219" y="1127074"/>
                </a:cubicBezTo>
                <a:cubicBezTo>
                  <a:pt x="4191212" y="1130623"/>
                  <a:pt x="4181587" y="1134310"/>
                  <a:pt x="4168344" y="1138132"/>
                </a:cubicBezTo>
                <a:cubicBezTo>
                  <a:pt x="4155101" y="1141955"/>
                  <a:pt x="4139196" y="1145095"/>
                  <a:pt x="4120629" y="1147553"/>
                </a:cubicBezTo>
                <a:cubicBezTo>
                  <a:pt x="4111345" y="1148781"/>
                  <a:pt x="4101550" y="1149703"/>
                  <a:pt x="4091242" y="1150317"/>
                </a:cubicBezTo>
                <a:lnTo>
                  <a:pt x="4063273" y="1151111"/>
                </a:lnTo>
                <a:lnTo>
                  <a:pt x="4063146" y="1151239"/>
                </a:lnTo>
                <a:lnTo>
                  <a:pt x="4062382" y="1151137"/>
                </a:lnTo>
                <a:lnTo>
                  <a:pt x="4058783" y="1151239"/>
                </a:lnTo>
                <a:cubicBezTo>
                  <a:pt x="4057554" y="1151239"/>
                  <a:pt x="4056632" y="1150932"/>
                  <a:pt x="4056018" y="1150317"/>
                </a:cubicBezTo>
                <a:lnTo>
                  <a:pt x="4056007" y="1150284"/>
                </a:lnTo>
                <a:lnTo>
                  <a:pt x="4047070" y="1149089"/>
                </a:lnTo>
                <a:cubicBezTo>
                  <a:pt x="4041814" y="1147655"/>
                  <a:pt x="4036660" y="1145505"/>
                  <a:pt x="4031608" y="1142638"/>
                </a:cubicBezTo>
                <a:cubicBezTo>
                  <a:pt x="4028604" y="1160932"/>
                  <a:pt x="4022802" y="1177042"/>
                  <a:pt x="4014202" y="1190967"/>
                </a:cubicBezTo>
                <a:cubicBezTo>
                  <a:pt x="4005600" y="1204893"/>
                  <a:pt x="3994882" y="1215678"/>
                  <a:pt x="3982050" y="1223324"/>
                </a:cubicBezTo>
                <a:cubicBezTo>
                  <a:pt x="3969216" y="1230969"/>
                  <a:pt x="3955018" y="1234792"/>
                  <a:pt x="3939454" y="1234792"/>
                </a:cubicBezTo>
                <a:cubicBezTo>
                  <a:pt x="3935904" y="1234792"/>
                  <a:pt x="3931126" y="1233495"/>
                  <a:pt x="3925118" y="1230901"/>
                </a:cubicBezTo>
                <a:cubicBezTo>
                  <a:pt x="3919112" y="1228307"/>
                  <a:pt x="3912490" y="1224689"/>
                  <a:pt x="3905254" y="1220047"/>
                </a:cubicBezTo>
                <a:cubicBezTo>
                  <a:pt x="3898018" y="1215406"/>
                  <a:pt x="3891124" y="1210354"/>
                  <a:pt x="3884571" y="1204893"/>
                </a:cubicBezTo>
                <a:lnTo>
                  <a:pt x="3890714" y="1188920"/>
                </a:lnTo>
                <a:cubicBezTo>
                  <a:pt x="3898086" y="1190831"/>
                  <a:pt x="3905186" y="1192196"/>
                  <a:pt x="3912012" y="1193015"/>
                </a:cubicBezTo>
                <a:cubicBezTo>
                  <a:pt x="3918838" y="1193834"/>
                  <a:pt x="3925255" y="1194244"/>
                  <a:pt x="3931262" y="1194244"/>
                </a:cubicBezTo>
                <a:cubicBezTo>
                  <a:pt x="3951468" y="1194244"/>
                  <a:pt x="3968670" y="1188851"/>
                  <a:pt x="3982868" y="1178066"/>
                </a:cubicBezTo>
                <a:cubicBezTo>
                  <a:pt x="3997067" y="1167280"/>
                  <a:pt x="4007444" y="1151648"/>
                  <a:pt x="4013996" y="1131170"/>
                </a:cubicBezTo>
                <a:cubicBezTo>
                  <a:pt x="4012085" y="1127074"/>
                  <a:pt x="4010037" y="1122910"/>
                  <a:pt x="4007853" y="1118678"/>
                </a:cubicBezTo>
                <a:cubicBezTo>
                  <a:pt x="4005668" y="1114445"/>
                  <a:pt x="4003211" y="1110145"/>
                  <a:pt x="4000480" y="1105776"/>
                </a:cubicBezTo>
                <a:cubicBezTo>
                  <a:pt x="3993381" y="1094035"/>
                  <a:pt x="3987784" y="1084137"/>
                  <a:pt x="3983688" y="1076082"/>
                </a:cubicBezTo>
                <a:cubicBezTo>
                  <a:pt x="3979592" y="1068027"/>
                  <a:pt x="3976725" y="1061405"/>
                  <a:pt x="3975087" y="1056217"/>
                </a:cubicBezTo>
                <a:cubicBezTo>
                  <a:pt x="3973994" y="1050756"/>
                  <a:pt x="3973722" y="1046046"/>
                  <a:pt x="3974268" y="1042087"/>
                </a:cubicBezTo>
                <a:cubicBezTo>
                  <a:pt x="3974814" y="1038128"/>
                  <a:pt x="3976452" y="1034510"/>
                  <a:pt x="3979182" y="1031233"/>
                </a:cubicBezTo>
                <a:cubicBezTo>
                  <a:pt x="3979456" y="1027138"/>
                  <a:pt x="3981913" y="1023178"/>
                  <a:pt x="3986555" y="1019356"/>
                </a:cubicBezTo>
                <a:cubicBezTo>
                  <a:pt x="3991196" y="1015533"/>
                  <a:pt x="3997204" y="1012666"/>
                  <a:pt x="4004576" y="1010755"/>
                </a:cubicBezTo>
                <a:cubicBezTo>
                  <a:pt x="4006760" y="1018127"/>
                  <a:pt x="4008876" y="1024885"/>
                  <a:pt x="4010925" y="1031028"/>
                </a:cubicBezTo>
                <a:cubicBezTo>
                  <a:pt x="4012972" y="1037172"/>
                  <a:pt x="4014816" y="1042974"/>
                  <a:pt x="4016454" y="1048435"/>
                </a:cubicBezTo>
                <a:cubicBezTo>
                  <a:pt x="4021096" y="1061542"/>
                  <a:pt x="4024714" y="1072464"/>
                  <a:pt x="4027308" y="1081201"/>
                </a:cubicBezTo>
                <a:cubicBezTo>
                  <a:pt x="4029902" y="1089939"/>
                  <a:pt x="4031472" y="1096492"/>
                  <a:pt x="4032018" y="1100861"/>
                </a:cubicBezTo>
                <a:cubicBezTo>
                  <a:pt x="4036660" y="1103455"/>
                  <a:pt x="4041574" y="1105400"/>
                  <a:pt x="4046762" y="1106697"/>
                </a:cubicBezTo>
                <a:lnTo>
                  <a:pt x="4062454" y="1108561"/>
                </a:lnTo>
                <a:lnTo>
                  <a:pt x="4099996" y="1107721"/>
                </a:lnTo>
                <a:cubicBezTo>
                  <a:pt x="4112590" y="1107107"/>
                  <a:pt x="4124042" y="1106185"/>
                  <a:pt x="4134350" y="1104957"/>
                </a:cubicBezTo>
                <a:cubicBezTo>
                  <a:pt x="4154964" y="1102499"/>
                  <a:pt x="4173600" y="1097584"/>
                  <a:pt x="4190256" y="1090212"/>
                </a:cubicBezTo>
                <a:cubicBezTo>
                  <a:pt x="4189710" y="1086935"/>
                  <a:pt x="4188960" y="1083591"/>
                  <a:pt x="4188004" y="1080177"/>
                </a:cubicBezTo>
                <a:cubicBezTo>
                  <a:pt x="4187048" y="1076764"/>
                  <a:pt x="4186024" y="1073146"/>
                  <a:pt x="4184932" y="1069324"/>
                </a:cubicBezTo>
                <a:cubicBezTo>
                  <a:pt x="4177560" y="1075331"/>
                  <a:pt x="4169573" y="1080041"/>
                  <a:pt x="4160972" y="1083454"/>
                </a:cubicBezTo>
                <a:cubicBezTo>
                  <a:pt x="4152371" y="1086867"/>
                  <a:pt x="4143156" y="1088574"/>
                  <a:pt x="4133326" y="1088574"/>
                </a:cubicBezTo>
                <a:cubicBezTo>
                  <a:pt x="4119127" y="1088574"/>
                  <a:pt x="4108204" y="1084342"/>
                  <a:pt x="4100560" y="1075877"/>
                </a:cubicBezTo>
                <a:cubicBezTo>
                  <a:pt x="4092914" y="1067412"/>
                  <a:pt x="4089092" y="1056763"/>
                  <a:pt x="4089092" y="1043930"/>
                </a:cubicBezTo>
                <a:cubicBezTo>
                  <a:pt x="4089092" y="1030278"/>
                  <a:pt x="4091549" y="1017581"/>
                  <a:pt x="4096464" y="1005840"/>
                </a:cubicBezTo>
                <a:cubicBezTo>
                  <a:pt x="4101379" y="994098"/>
                  <a:pt x="4107932" y="984815"/>
                  <a:pt x="4116124" y="977988"/>
                </a:cubicBezTo>
                <a:cubicBezTo>
                  <a:pt x="4120220" y="974439"/>
                  <a:pt x="4124656" y="971640"/>
                  <a:pt x="4129434" y="969592"/>
                </a:cubicBezTo>
                <a:cubicBezTo>
                  <a:pt x="4134212" y="967544"/>
                  <a:pt x="4139060" y="966520"/>
                  <a:pt x="4143974" y="966520"/>
                </a:cubicBezTo>
                <a:close/>
                <a:moveTo>
                  <a:pt x="3355257" y="916552"/>
                </a:moveTo>
                <a:cubicBezTo>
                  <a:pt x="3353346" y="916552"/>
                  <a:pt x="3351571" y="917167"/>
                  <a:pt x="3349932" y="918395"/>
                </a:cubicBezTo>
                <a:cubicBezTo>
                  <a:pt x="3348294" y="919624"/>
                  <a:pt x="3347475" y="920921"/>
                  <a:pt x="3347475" y="922286"/>
                </a:cubicBezTo>
                <a:cubicBezTo>
                  <a:pt x="3347475" y="928020"/>
                  <a:pt x="3352117" y="932662"/>
                  <a:pt x="3361400" y="936212"/>
                </a:cubicBezTo>
                <a:lnTo>
                  <a:pt x="3362220" y="934574"/>
                </a:lnTo>
                <a:cubicBezTo>
                  <a:pt x="3362766" y="933481"/>
                  <a:pt x="3363039" y="932526"/>
                  <a:pt x="3363039" y="931707"/>
                </a:cubicBezTo>
                <a:cubicBezTo>
                  <a:pt x="3363039" y="930887"/>
                  <a:pt x="3363039" y="930205"/>
                  <a:pt x="3363039" y="929659"/>
                </a:cubicBezTo>
                <a:cubicBezTo>
                  <a:pt x="3363039" y="925836"/>
                  <a:pt x="3362288" y="922696"/>
                  <a:pt x="3360786" y="920238"/>
                </a:cubicBezTo>
                <a:cubicBezTo>
                  <a:pt x="3359284" y="917781"/>
                  <a:pt x="3357441" y="916552"/>
                  <a:pt x="3355257" y="916552"/>
                </a:cubicBezTo>
                <a:close/>
                <a:moveTo>
                  <a:pt x="2259882" y="916552"/>
                </a:moveTo>
                <a:cubicBezTo>
                  <a:pt x="2257971" y="916552"/>
                  <a:pt x="2256196" y="917167"/>
                  <a:pt x="2254558" y="918395"/>
                </a:cubicBezTo>
                <a:cubicBezTo>
                  <a:pt x="2252919" y="919624"/>
                  <a:pt x="2252100" y="920921"/>
                  <a:pt x="2252100" y="922286"/>
                </a:cubicBezTo>
                <a:cubicBezTo>
                  <a:pt x="2252100" y="928020"/>
                  <a:pt x="2256742" y="932662"/>
                  <a:pt x="2266026" y="936212"/>
                </a:cubicBezTo>
                <a:lnTo>
                  <a:pt x="2266845" y="934574"/>
                </a:lnTo>
                <a:cubicBezTo>
                  <a:pt x="2267391" y="933481"/>
                  <a:pt x="2267664" y="932526"/>
                  <a:pt x="2267664" y="931707"/>
                </a:cubicBezTo>
                <a:cubicBezTo>
                  <a:pt x="2267664" y="930887"/>
                  <a:pt x="2267664" y="930205"/>
                  <a:pt x="2267664" y="929659"/>
                </a:cubicBezTo>
                <a:cubicBezTo>
                  <a:pt x="2267664" y="925836"/>
                  <a:pt x="2266913" y="922696"/>
                  <a:pt x="2265411" y="920238"/>
                </a:cubicBezTo>
                <a:cubicBezTo>
                  <a:pt x="2263910" y="917781"/>
                  <a:pt x="2262066" y="916552"/>
                  <a:pt x="2259882" y="916552"/>
                </a:cubicBezTo>
                <a:close/>
                <a:moveTo>
                  <a:pt x="2702414" y="913685"/>
                </a:moveTo>
                <a:cubicBezTo>
                  <a:pt x="2705963" y="917235"/>
                  <a:pt x="2710127" y="921399"/>
                  <a:pt x="2714906" y="926177"/>
                </a:cubicBezTo>
                <a:cubicBezTo>
                  <a:pt x="2719684" y="930956"/>
                  <a:pt x="2725076" y="936212"/>
                  <a:pt x="2731084" y="941946"/>
                </a:cubicBezTo>
                <a:cubicBezTo>
                  <a:pt x="2727807" y="946588"/>
                  <a:pt x="2723848" y="951571"/>
                  <a:pt x="2719206" y="956895"/>
                </a:cubicBezTo>
                <a:cubicBezTo>
                  <a:pt x="2714564" y="962220"/>
                  <a:pt x="2709240" y="967886"/>
                  <a:pt x="2703233" y="973893"/>
                </a:cubicBezTo>
                <a:cubicBezTo>
                  <a:pt x="2689854" y="963244"/>
                  <a:pt x="2679614" y="953687"/>
                  <a:pt x="2672515" y="945223"/>
                </a:cubicBezTo>
                <a:cubicBezTo>
                  <a:pt x="2679068" y="938669"/>
                  <a:pt x="2684802" y="932799"/>
                  <a:pt x="2689717" y="927611"/>
                </a:cubicBezTo>
                <a:cubicBezTo>
                  <a:pt x="2694632" y="922423"/>
                  <a:pt x="2698864" y="917781"/>
                  <a:pt x="2702414" y="913685"/>
                </a:cubicBezTo>
                <a:close/>
                <a:moveTo>
                  <a:pt x="5738241" y="912866"/>
                </a:moveTo>
                <a:cubicBezTo>
                  <a:pt x="5746705" y="928157"/>
                  <a:pt x="5754350" y="944949"/>
                  <a:pt x="5761176" y="963244"/>
                </a:cubicBezTo>
                <a:cubicBezTo>
                  <a:pt x="5764180" y="965428"/>
                  <a:pt x="5767594" y="966998"/>
                  <a:pt x="5771416" y="967954"/>
                </a:cubicBezTo>
                <a:cubicBezTo>
                  <a:pt x="5775238" y="968910"/>
                  <a:pt x="5780018" y="969387"/>
                  <a:pt x="5785752" y="969387"/>
                </a:cubicBezTo>
                <a:cubicBezTo>
                  <a:pt x="5798038" y="969387"/>
                  <a:pt x="5807800" y="964541"/>
                  <a:pt x="5815036" y="954848"/>
                </a:cubicBezTo>
                <a:cubicBezTo>
                  <a:pt x="5822272" y="945154"/>
                  <a:pt x="5826846" y="931433"/>
                  <a:pt x="5828757" y="913685"/>
                </a:cubicBezTo>
                <a:lnTo>
                  <a:pt x="5847188" y="917371"/>
                </a:lnTo>
                <a:cubicBezTo>
                  <a:pt x="5845822" y="951503"/>
                  <a:pt x="5840088" y="976350"/>
                  <a:pt x="5829986" y="991914"/>
                </a:cubicBezTo>
                <a:cubicBezTo>
                  <a:pt x="5819882" y="1007478"/>
                  <a:pt x="5805274" y="1015260"/>
                  <a:pt x="5786160" y="1015260"/>
                </a:cubicBezTo>
                <a:cubicBezTo>
                  <a:pt x="5782612" y="1015260"/>
                  <a:pt x="5779062" y="1014714"/>
                  <a:pt x="5775512" y="1013622"/>
                </a:cubicBezTo>
                <a:cubicBezTo>
                  <a:pt x="5777969" y="1025090"/>
                  <a:pt x="5779949" y="1035807"/>
                  <a:pt x="5781451" y="1045773"/>
                </a:cubicBezTo>
                <a:cubicBezTo>
                  <a:pt x="5782952" y="1055739"/>
                  <a:pt x="5783703" y="1065228"/>
                  <a:pt x="5783703" y="1074239"/>
                </a:cubicBezTo>
                <a:cubicBezTo>
                  <a:pt x="5783703" y="1083795"/>
                  <a:pt x="5783430" y="1092738"/>
                  <a:pt x="5782884" y="1101066"/>
                </a:cubicBezTo>
                <a:cubicBezTo>
                  <a:pt x="5782338" y="1109394"/>
                  <a:pt x="5781519" y="1117722"/>
                  <a:pt x="5780426" y="1126050"/>
                </a:cubicBezTo>
                <a:cubicBezTo>
                  <a:pt x="5779335" y="1134378"/>
                  <a:pt x="5777696" y="1143593"/>
                  <a:pt x="5775512" y="1153696"/>
                </a:cubicBezTo>
                <a:lnTo>
                  <a:pt x="5755034" y="1149600"/>
                </a:lnTo>
                <a:cubicBezTo>
                  <a:pt x="5754760" y="1134856"/>
                  <a:pt x="5754146" y="1121135"/>
                  <a:pt x="5753190" y="1108438"/>
                </a:cubicBezTo>
                <a:cubicBezTo>
                  <a:pt x="5752234" y="1095741"/>
                  <a:pt x="5750801" y="1083659"/>
                  <a:pt x="5748890" y="1072191"/>
                </a:cubicBezTo>
                <a:cubicBezTo>
                  <a:pt x="5746978" y="1060723"/>
                  <a:pt x="5744520" y="1049255"/>
                  <a:pt x="5741518" y="1037786"/>
                </a:cubicBezTo>
                <a:cubicBezTo>
                  <a:pt x="5739606" y="1029868"/>
                  <a:pt x="5737422" y="1022564"/>
                  <a:pt x="5734964" y="1015874"/>
                </a:cubicBezTo>
                <a:cubicBezTo>
                  <a:pt x="5732506" y="1009184"/>
                  <a:pt x="5729640" y="1001949"/>
                  <a:pt x="5726363" y="994167"/>
                </a:cubicBezTo>
                <a:cubicBezTo>
                  <a:pt x="5723086" y="986385"/>
                  <a:pt x="5718854" y="977442"/>
                  <a:pt x="5713666" y="967340"/>
                </a:cubicBezTo>
                <a:cubicBezTo>
                  <a:pt x="5710662" y="961606"/>
                  <a:pt x="5709160" y="955735"/>
                  <a:pt x="5709160" y="949728"/>
                </a:cubicBezTo>
                <a:cubicBezTo>
                  <a:pt x="5709160" y="942082"/>
                  <a:pt x="5711754" y="935051"/>
                  <a:pt x="5716942" y="928635"/>
                </a:cubicBezTo>
                <a:cubicBezTo>
                  <a:pt x="5722131" y="922218"/>
                  <a:pt x="5729230" y="916962"/>
                  <a:pt x="5738241" y="912866"/>
                </a:cubicBezTo>
                <a:close/>
                <a:moveTo>
                  <a:pt x="5604891" y="912866"/>
                </a:moveTo>
                <a:cubicBezTo>
                  <a:pt x="5613902" y="929249"/>
                  <a:pt x="5621752" y="946997"/>
                  <a:pt x="5628441" y="966111"/>
                </a:cubicBezTo>
                <a:cubicBezTo>
                  <a:pt x="5635131" y="985224"/>
                  <a:pt x="5640387" y="1004133"/>
                  <a:pt x="5644210" y="1022837"/>
                </a:cubicBezTo>
                <a:cubicBezTo>
                  <a:pt x="5648032" y="1041541"/>
                  <a:pt x="5649944" y="1058675"/>
                  <a:pt x="5649944" y="1074239"/>
                </a:cubicBezTo>
                <a:cubicBezTo>
                  <a:pt x="5649944" y="1088710"/>
                  <a:pt x="5649330" y="1102158"/>
                  <a:pt x="5648101" y="1114582"/>
                </a:cubicBezTo>
                <a:cubicBezTo>
                  <a:pt x="5646872" y="1127006"/>
                  <a:pt x="5644892" y="1140044"/>
                  <a:pt x="5642162" y="1153696"/>
                </a:cubicBezTo>
                <a:lnTo>
                  <a:pt x="5621684" y="1149600"/>
                </a:lnTo>
                <a:cubicBezTo>
                  <a:pt x="5621410" y="1133217"/>
                  <a:pt x="5620728" y="1118200"/>
                  <a:pt x="5619636" y="1104547"/>
                </a:cubicBezTo>
                <a:cubicBezTo>
                  <a:pt x="5618543" y="1090895"/>
                  <a:pt x="5616904" y="1077993"/>
                  <a:pt x="5614720" y="1065842"/>
                </a:cubicBezTo>
                <a:cubicBezTo>
                  <a:pt x="5612536" y="1053692"/>
                  <a:pt x="5609806" y="1042155"/>
                  <a:pt x="5606529" y="1031233"/>
                </a:cubicBezTo>
                <a:cubicBezTo>
                  <a:pt x="5604072" y="1022769"/>
                  <a:pt x="5600658" y="1013212"/>
                  <a:pt x="5596290" y="1002563"/>
                </a:cubicBezTo>
                <a:cubicBezTo>
                  <a:pt x="5591920" y="991914"/>
                  <a:pt x="5586596" y="980173"/>
                  <a:pt x="5580316" y="967340"/>
                </a:cubicBezTo>
                <a:cubicBezTo>
                  <a:pt x="5577312" y="961606"/>
                  <a:pt x="5575810" y="955735"/>
                  <a:pt x="5575810" y="949728"/>
                </a:cubicBezTo>
                <a:cubicBezTo>
                  <a:pt x="5575810" y="942082"/>
                  <a:pt x="5578404" y="935051"/>
                  <a:pt x="5583592" y="928635"/>
                </a:cubicBezTo>
                <a:cubicBezTo>
                  <a:pt x="5588781" y="922218"/>
                  <a:pt x="5595880" y="916962"/>
                  <a:pt x="5604891" y="912866"/>
                </a:cubicBezTo>
                <a:close/>
                <a:moveTo>
                  <a:pt x="1004316" y="912866"/>
                </a:moveTo>
                <a:cubicBezTo>
                  <a:pt x="1008684" y="921058"/>
                  <a:pt x="1012848" y="929522"/>
                  <a:pt x="1016808" y="938260"/>
                </a:cubicBezTo>
                <a:cubicBezTo>
                  <a:pt x="1020767" y="946997"/>
                  <a:pt x="1024385" y="956008"/>
                  <a:pt x="1027661" y="965292"/>
                </a:cubicBezTo>
                <a:cubicBezTo>
                  <a:pt x="1032849" y="968022"/>
                  <a:pt x="1038447" y="969387"/>
                  <a:pt x="1044454" y="969387"/>
                </a:cubicBezTo>
                <a:cubicBezTo>
                  <a:pt x="1059199" y="969387"/>
                  <a:pt x="1066571" y="959148"/>
                  <a:pt x="1066571" y="938669"/>
                </a:cubicBezTo>
                <a:cubicBezTo>
                  <a:pt x="1066571" y="937304"/>
                  <a:pt x="1066503" y="934915"/>
                  <a:pt x="1066366" y="931502"/>
                </a:cubicBezTo>
                <a:cubicBezTo>
                  <a:pt x="1066230" y="928089"/>
                  <a:pt x="1065888" y="923788"/>
                  <a:pt x="1065342" y="918600"/>
                </a:cubicBezTo>
                <a:lnTo>
                  <a:pt x="1079268" y="913685"/>
                </a:lnTo>
                <a:cubicBezTo>
                  <a:pt x="1082544" y="921604"/>
                  <a:pt x="1085002" y="929249"/>
                  <a:pt x="1086640" y="936621"/>
                </a:cubicBezTo>
                <a:cubicBezTo>
                  <a:pt x="1088278" y="943994"/>
                  <a:pt x="1089371" y="951093"/>
                  <a:pt x="1089917" y="957919"/>
                </a:cubicBezTo>
                <a:cubicBezTo>
                  <a:pt x="1091555" y="958465"/>
                  <a:pt x="1093125" y="958807"/>
                  <a:pt x="1094627" y="958943"/>
                </a:cubicBezTo>
                <a:cubicBezTo>
                  <a:pt x="1096129" y="959080"/>
                  <a:pt x="1097426" y="959148"/>
                  <a:pt x="1098518" y="959148"/>
                </a:cubicBezTo>
                <a:cubicBezTo>
                  <a:pt x="1110259" y="959148"/>
                  <a:pt x="1116130" y="949455"/>
                  <a:pt x="1116130" y="930068"/>
                </a:cubicBezTo>
                <a:cubicBezTo>
                  <a:pt x="1116130" y="927338"/>
                  <a:pt x="1116061" y="924539"/>
                  <a:pt x="1115925" y="921672"/>
                </a:cubicBezTo>
                <a:cubicBezTo>
                  <a:pt x="1115788" y="918805"/>
                  <a:pt x="1115447" y="916006"/>
                  <a:pt x="1114901" y="913276"/>
                </a:cubicBezTo>
                <a:lnTo>
                  <a:pt x="1134151" y="915733"/>
                </a:lnTo>
                <a:cubicBezTo>
                  <a:pt x="1135243" y="921194"/>
                  <a:pt x="1135926" y="926655"/>
                  <a:pt x="1136199" y="932116"/>
                </a:cubicBezTo>
                <a:cubicBezTo>
                  <a:pt x="1136472" y="937577"/>
                  <a:pt x="1136608" y="943038"/>
                  <a:pt x="1136608" y="948499"/>
                </a:cubicBezTo>
                <a:cubicBezTo>
                  <a:pt x="1136608" y="964882"/>
                  <a:pt x="1133264" y="978193"/>
                  <a:pt x="1126574" y="988433"/>
                </a:cubicBezTo>
                <a:cubicBezTo>
                  <a:pt x="1119884" y="998672"/>
                  <a:pt x="1111488" y="1003792"/>
                  <a:pt x="1101385" y="1003792"/>
                </a:cubicBezTo>
                <a:cubicBezTo>
                  <a:pt x="1095924" y="1003792"/>
                  <a:pt x="1089234" y="1001607"/>
                  <a:pt x="1081316" y="997239"/>
                </a:cubicBezTo>
                <a:cubicBezTo>
                  <a:pt x="1077220" y="1003246"/>
                  <a:pt x="1072578" y="1007751"/>
                  <a:pt x="1067390" y="1010755"/>
                </a:cubicBezTo>
                <a:cubicBezTo>
                  <a:pt x="1062202" y="1013758"/>
                  <a:pt x="1056332" y="1015260"/>
                  <a:pt x="1049778" y="1015260"/>
                </a:cubicBezTo>
                <a:cubicBezTo>
                  <a:pt x="1048686" y="1015260"/>
                  <a:pt x="1047389" y="1015192"/>
                  <a:pt x="1045888" y="1015055"/>
                </a:cubicBezTo>
                <a:cubicBezTo>
                  <a:pt x="1044386" y="1014918"/>
                  <a:pt x="1042952" y="1014577"/>
                  <a:pt x="1041587" y="1014031"/>
                </a:cubicBezTo>
                <a:cubicBezTo>
                  <a:pt x="1044044" y="1025226"/>
                  <a:pt x="1045956" y="1035875"/>
                  <a:pt x="1047321" y="1045978"/>
                </a:cubicBezTo>
                <a:cubicBezTo>
                  <a:pt x="1048686" y="1056081"/>
                  <a:pt x="1049369" y="1065501"/>
                  <a:pt x="1049369" y="1074239"/>
                </a:cubicBezTo>
                <a:cubicBezTo>
                  <a:pt x="1049369" y="1088437"/>
                  <a:pt x="1048755" y="1101612"/>
                  <a:pt x="1047526" y="1113763"/>
                </a:cubicBezTo>
                <a:cubicBezTo>
                  <a:pt x="1046297" y="1125913"/>
                  <a:pt x="1044454" y="1139225"/>
                  <a:pt x="1041996" y="1153696"/>
                </a:cubicBezTo>
                <a:lnTo>
                  <a:pt x="1021108" y="1149600"/>
                </a:lnTo>
                <a:cubicBezTo>
                  <a:pt x="1021108" y="1135675"/>
                  <a:pt x="1020699" y="1123183"/>
                  <a:pt x="1019880" y="1112124"/>
                </a:cubicBezTo>
                <a:cubicBezTo>
                  <a:pt x="1019060" y="1101066"/>
                  <a:pt x="1017900" y="1090417"/>
                  <a:pt x="1016398" y="1080177"/>
                </a:cubicBezTo>
                <a:cubicBezTo>
                  <a:pt x="1014896" y="1069938"/>
                  <a:pt x="1012780" y="1059221"/>
                  <a:pt x="1010050" y="1048026"/>
                </a:cubicBezTo>
                <a:cubicBezTo>
                  <a:pt x="1007865" y="1039015"/>
                  <a:pt x="1005613" y="1030755"/>
                  <a:pt x="1003292" y="1023247"/>
                </a:cubicBezTo>
                <a:cubicBezTo>
                  <a:pt x="1000971" y="1015738"/>
                  <a:pt x="997967" y="1007683"/>
                  <a:pt x="994281" y="999082"/>
                </a:cubicBezTo>
                <a:cubicBezTo>
                  <a:pt x="990595" y="990481"/>
                  <a:pt x="985748" y="979900"/>
                  <a:pt x="979741" y="967340"/>
                </a:cubicBezTo>
                <a:cubicBezTo>
                  <a:pt x="976738" y="961606"/>
                  <a:pt x="975236" y="955735"/>
                  <a:pt x="975236" y="949728"/>
                </a:cubicBezTo>
                <a:cubicBezTo>
                  <a:pt x="975236" y="942082"/>
                  <a:pt x="977830" y="935051"/>
                  <a:pt x="983018" y="928635"/>
                </a:cubicBezTo>
                <a:cubicBezTo>
                  <a:pt x="988206" y="922218"/>
                  <a:pt x="995305" y="916962"/>
                  <a:pt x="1004316" y="912866"/>
                </a:cubicBezTo>
                <a:close/>
                <a:moveTo>
                  <a:pt x="870966" y="912866"/>
                </a:moveTo>
                <a:cubicBezTo>
                  <a:pt x="879976" y="929249"/>
                  <a:pt x="887826" y="946997"/>
                  <a:pt x="894516" y="966111"/>
                </a:cubicBezTo>
                <a:cubicBezTo>
                  <a:pt x="901206" y="985224"/>
                  <a:pt x="906462" y="1004133"/>
                  <a:pt x="910285" y="1022837"/>
                </a:cubicBezTo>
                <a:cubicBezTo>
                  <a:pt x="914108" y="1041541"/>
                  <a:pt x="916019" y="1058675"/>
                  <a:pt x="916019" y="1074239"/>
                </a:cubicBezTo>
                <a:cubicBezTo>
                  <a:pt x="916019" y="1088710"/>
                  <a:pt x="915404" y="1102158"/>
                  <a:pt x="914176" y="1114582"/>
                </a:cubicBezTo>
                <a:cubicBezTo>
                  <a:pt x="912947" y="1127006"/>
                  <a:pt x="910968" y="1140044"/>
                  <a:pt x="908237" y="1153696"/>
                </a:cubicBezTo>
                <a:lnTo>
                  <a:pt x="887758" y="1149600"/>
                </a:lnTo>
                <a:cubicBezTo>
                  <a:pt x="887485" y="1133217"/>
                  <a:pt x="886802" y="1118200"/>
                  <a:pt x="885710" y="1104547"/>
                </a:cubicBezTo>
                <a:cubicBezTo>
                  <a:pt x="884618" y="1090895"/>
                  <a:pt x="882980" y="1077993"/>
                  <a:pt x="880795" y="1065842"/>
                </a:cubicBezTo>
                <a:cubicBezTo>
                  <a:pt x="878611" y="1053692"/>
                  <a:pt x="875880" y="1042155"/>
                  <a:pt x="872604" y="1031233"/>
                </a:cubicBezTo>
                <a:cubicBezTo>
                  <a:pt x="870146" y="1022769"/>
                  <a:pt x="866733" y="1013212"/>
                  <a:pt x="862364" y="1002563"/>
                </a:cubicBezTo>
                <a:cubicBezTo>
                  <a:pt x="857996" y="991914"/>
                  <a:pt x="852671" y="980173"/>
                  <a:pt x="846391" y="967340"/>
                </a:cubicBezTo>
                <a:cubicBezTo>
                  <a:pt x="843388" y="961606"/>
                  <a:pt x="841886" y="955735"/>
                  <a:pt x="841886" y="949728"/>
                </a:cubicBezTo>
                <a:cubicBezTo>
                  <a:pt x="841886" y="942082"/>
                  <a:pt x="844480" y="935051"/>
                  <a:pt x="849668" y="928635"/>
                </a:cubicBezTo>
                <a:cubicBezTo>
                  <a:pt x="854856" y="922218"/>
                  <a:pt x="861955" y="916962"/>
                  <a:pt x="870966" y="912866"/>
                </a:cubicBezTo>
                <a:close/>
                <a:moveTo>
                  <a:pt x="3360172" y="902627"/>
                </a:moveTo>
                <a:cubicBezTo>
                  <a:pt x="3364541" y="902627"/>
                  <a:pt x="3368090" y="904538"/>
                  <a:pt x="3370821" y="908361"/>
                </a:cubicBezTo>
                <a:cubicBezTo>
                  <a:pt x="3374097" y="912729"/>
                  <a:pt x="3375736" y="919692"/>
                  <a:pt x="3375736" y="929249"/>
                </a:cubicBezTo>
                <a:cubicBezTo>
                  <a:pt x="3375736" y="932799"/>
                  <a:pt x="3375053" y="936075"/>
                  <a:pt x="3373688" y="939079"/>
                </a:cubicBezTo>
                <a:lnTo>
                  <a:pt x="3386385" y="939898"/>
                </a:lnTo>
                <a:cubicBezTo>
                  <a:pt x="3386385" y="944267"/>
                  <a:pt x="3384951" y="947407"/>
                  <a:pt x="3382084" y="949318"/>
                </a:cubicBezTo>
                <a:cubicBezTo>
                  <a:pt x="3379217" y="951230"/>
                  <a:pt x="3374780" y="952185"/>
                  <a:pt x="3368773" y="952185"/>
                </a:cubicBezTo>
                <a:lnTo>
                  <a:pt x="3364677" y="951776"/>
                </a:lnTo>
                <a:cubicBezTo>
                  <a:pt x="3357851" y="958602"/>
                  <a:pt x="3350888" y="963995"/>
                  <a:pt x="3343789" y="967954"/>
                </a:cubicBezTo>
                <a:cubicBezTo>
                  <a:pt x="3336690" y="971913"/>
                  <a:pt x="3330409" y="973893"/>
                  <a:pt x="3324948" y="973893"/>
                </a:cubicBezTo>
                <a:cubicBezTo>
                  <a:pt x="3316484" y="973893"/>
                  <a:pt x="3312252" y="970343"/>
                  <a:pt x="3312252" y="963244"/>
                </a:cubicBezTo>
                <a:cubicBezTo>
                  <a:pt x="3320444" y="961606"/>
                  <a:pt x="3327542" y="959421"/>
                  <a:pt x="3333550" y="956691"/>
                </a:cubicBezTo>
                <a:cubicBezTo>
                  <a:pt x="3339556" y="953960"/>
                  <a:pt x="3345018" y="950957"/>
                  <a:pt x="3349932" y="947680"/>
                </a:cubicBezTo>
                <a:cubicBezTo>
                  <a:pt x="3340103" y="942765"/>
                  <a:pt x="3335188" y="936348"/>
                  <a:pt x="3335188" y="928430"/>
                </a:cubicBezTo>
                <a:cubicBezTo>
                  <a:pt x="3335188" y="922150"/>
                  <a:pt x="3337850" y="916279"/>
                  <a:pt x="3343174" y="910818"/>
                </a:cubicBezTo>
                <a:cubicBezTo>
                  <a:pt x="3348499" y="905357"/>
                  <a:pt x="3354164" y="902627"/>
                  <a:pt x="3360172" y="902627"/>
                </a:cubicBezTo>
                <a:close/>
                <a:moveTo>
                  <a:pt x="2264797" y="902627"/>
                </a:moveTo>
                <a:cubicBezTo>
                  <a:pt x="2269166" y="902627"/>
                  <a:pt x="2272716" y="904538"/>
                  <a:pt x="2275446" y="908361"/>
                </a:cubicBezTo>
                <a:cubicBezTo>
                  <a:pt x="2278723" y="912729"/>
                  <a:pt x="2280361" y="919692"/>
                  <a:pt x="2280361" y="929249"/>
                </a:cubicBezTo>
                <a:cubicBezTo>
                  <a:pt x="2280361" y="932799"/>
                  <a:pt x="2279678" y="936075"/>
                  <a:pt x="2278313" y="939079"/>
                </a:cubicBezTo>
                <a:lnTo>
                  <a:pt x="2291010" y="939898"/>
                </a:lnTo>
                <a:cubicBezTo>
                  <a:pt x="2291010" y="944267"/>
                  <a:pt x="2289576" y="947407"/>
                  <a:pt x="2286710" y="949318"/>
                </a:cubicBezTo>
                <a:cubicBezTo>
                  <a:pt x="2283842" y="951230"/>
                  <a:pt x="2279405" y="952185"/>
                  <a:pt x="2273398" y="952185"/>
                </a:cubicBezTo>
                <a:lnTo>
                  <a:pt x="2269302" y="951776"/>
                </a:lnTo>
                <a:cubicBezTo>
                  <a:pt x="2262476" y="958602"/>
                  <a:pt x="2255513" y="963995"/>
                  <a:pt x="2248414" y="967954"/>
                </a:cubicBezTo>
                <a:cubicBezTo>
                  <a:pt x="2241315" y="971913"/>
                  <a:pt x="2235035" y="973893"/>
                  <a:pt x="2229574" y="973893"/>
                </a:cubicBezTo>
                <a:cubicBezTo>
                  <a:pt x="2221109" y="973893"/>
                  <a:pt x="2216877" y="970343"/>
                  <a:pt x="2216877" y="963244"/>
                </a:cubicBezTo>
                <a:cubicBezTo>
                  <a:pt x="2225068" y="961606"/>
                  <a:pt x="2232167" y="959421"/>
                  <a:pt x="2238174" y="956691"/>
                </a:cubicBezTo>
                <a:cubicBezTo>
                  <a:pt x="2244182" y="953960"/>
                  <a:pt x="2249643" y="950957"/>
                  <a:pt x="2254558" y="947680"/>
                </a:cubicBezTo>
                <a:cubicBezTo>
                  <a:pt x="2244728" y="942765"/>
                  <a:pt x="2239813" y="936348"/>
                  <a:pt x="2239813" y="928430"/>
                </a:cubicBezTo>
                <a:cubicBezTo>
                  <a:pt x="2239813" y="922150"/>
                  <a:pt x="2242475" y="916279"/>
                  <a:pt x="2247800" y="910818"/>
                </a:cubicBezTo>
                <a:cubicBezTo>
                  <a:pt x="2253124" y="905357"/>
                  <a:pt x="2258790" y="902627"/>
                  <a:pt x="2264797" y="902627"/>
                </a:cubicBezTo>
                <a:close/>
                <a:moveTo>
                  <a:pt x="3590105" y="886339"/>
                </a:moveTo>
                <a:cubicBezTo>
                  <a:pt x="3588194" y="886339"/>
                  <a:pt x="3586214" y="887090"/>
                  <a:pt x="3584166" y="888592"/>
                </a:cubicBezTo>
                <a:cubicBezTo>
                  <a:pt x="3582119" y="890093"/>
                  <a:pt x="3581231" y="892346"/>
                  <a:pt x="3581504" y="895350"/>
                </a:cubicBezTo>
                <a:cubicBezTo>
                  <a:pt x="3581504" y="898080"/>
                  <a:pt x="3582323" y="900606"/>
                  <a:pt x="3583962" y="902927"/>
                </a:cubicBezTo>
                <a:cubicBezTo>
                  <a:pt x="3585600" y="905248"/>
                  <a:pt x="3588330" y="906408"/>
                  <a:pt x="3592153" y="906408"/>
                </a:cubicBezTo>
                <a:cubicBezTo>
                  <a:pt x="3594884" y="906408"/>
                  <a:pt x="3597477" y="905452"/>
                  <a:pt x="3599935" y="903541"/>
                </a:cubicBezTo>
                <a:cubicBezTo>
                  <a:pt x="3602392" y="901630"/>
                  <a:pt x="3603621" y="899855"/>
                  <a:pt x="3603621" y="898217"/>
                </a:cubicBezTo>
                <a:cubicBezTo>
                  <a:pt x="3603621" y="895759"/>
                  <a:pt x="3602188" y="893165"/>
                  <a:pt x="3599321" y="890435"/>
                </a:cubicBezTo>
                <a:cubicBezTo>
                  <a:pt x="3596454" y="887704"/>
                  <a:pt x="3593382" y="886339"/>
                  <a:pt x="3590105" y="886339"/>
                </a:cubicBezTo>
                <a:close/>
                <a:moveTo>
                  <a:pt x="4142336" y="880100"/>
                </a:moveTo>
                <a:cubicBezTo>
                  <a:pt x="4145886" y="883650"/>
                  <a:pt x="4150050" y="887814"/>
                  <a:pt x="4154828" y="892592"/>
                </a:cubicBezTo>
                <a:cubicBezTo>
                  <a:pt x="4159606" y="897370"/>
                  <a:pt x="4165000" y="902627"/>
                  <a:pt x="4171006" y="908361"/>
                </a:cubicBezTo>
                <a:cubicBezTo>
                  <a:pt x="4167730" y="913003"/>
                  <a:pt x="4163770" y="917986"/>
                  <a:pt x="4159129" y="923310"/>
                </a:cubicBezTo>
                <a:cubicBezTo>
                  <a:pt x="4154487" y="928635"/>
                  <a:pt x="4149162" y="934300"/>
                  <a:pt x="4143156" y="940308"/>
                </a:cubicBezTo>
                <a:cubicBezTo>
                  <a:pt x="4129776" y="929659"/>
                  <a:pt x="4119536" y="920102"/>
                  <a:pt x="4112437" y="911637"/>
                </a:cubicBezTo>
                <a:cubicBezTo>
                  <a:pt x="4118990" y="905084"/>
                  <a:pt x="4124724" y="899214"/>
                  <a:pt x="4129640" y="894026"/>
                </a:cubicBezTo>
                <a:cubicBezTo>
                  <a:pt x="4134554" y="888838"/>
                  <a:pt x="4138786" y="884196"/>
                  <a:pt x="4142336" y="880100"/>
                </a:cubicBezTo>
                <a:close/>
                <a:moveTo>
                  <a:pt x="3980630" y="876814"/>
                </a:moveTo>
                <a:cubicBezTo>
                  <a:pt x="3978719" y="876814"/>
                  <a:pt x="3976739" y="877565"/>
                  <a:pt x="3974692" y="879067"/>
                </a:cubicBezTo>
                <a:cubicBezTo>
                  <a:pt x="3972644" y="880568"/>
                  <a:pt x="3971756" y="882821"/>
                  <a:pt x="3972029" y="885825"/>
                </a:cubicBezTo>
                <a:cubicBezTo>
                  <a:pt x="3972029" y="888555"/>
                  <a:pt x="3972848" y="891081"/>
                  <a:pt x="3974486" y="893402"/>
                </a:cubicBezTo>
                <a:cubicBezTo>
                  <a:pt x="3976125" y="895723"/>
                  <a:pt x="3978856" y="896883"/>
                  <a:pt x="3982678" y="896883"/>
                </a:cubicBezTo>
                <a:cubicBezTo>
                  <a:pt x="3985408" y="896883"/>
                  <a:pt x="3988002" y="895927"/>
                  <a:pt x="3990460" y="894016"/>
                </a:cubicBezTo>
                <a:cubicBezTo>
                  <a:pt x="3992918" y="892105"/>
                  <a:pt x="3994146" y="890330"/>
                  <a:pt x="3994146" y="888692"/>
                </a:cubicBezTo>
                <a:cubicBezTo>
                  <a:pt x="3994146" y="886234"/>
                  <a:pt x="3992712" y="883640"/>
                  <a:pt x="3989846" y="880910"/>
                </a:cubicBezTo>
                <a:cubicBezTo>
                  <a:pt x="3986978" y="878179"/>
                  <a:pt x="3983906" y="876814"/>
                  <a:pt x="3980630" y="876814"/>
                </a:cubicBezTo>
                <a:close/>
                <a:moveTo>
                  <a:pt x="4759928" y="876414"/>
                </a:moveTo>
                <a:cubicBezTo>
                  <a:pt x="4760746" y="897166"/>
                  <a:pt x="4761429" y="917781"/>
                  <a:pt x="4761975" y="938260"/>
                </a:cubicBezTo>
                <a:cubicBezTo>
                  <a:pt x="4762522" y="958738"/>
                  <a:pt x="4763067" y="979627"/>
                  <a:pt x="4763613" y="1000925"/>
                </a:cubicBezTo>
                <a:cubicBezTo>
                  <a:pt x="4764160" y="1022223"/>
                  <a:pt x="4764706" y="1044476"/>
                  <a:pt x="4765252" y="1067685"/>
                </a:cubicBezTo>
                <a:lnTo>
                  <a:pt x="4766890" y="1097994"/>
                </a:lnTo>
                <a:cubicBezTo>
                  <a:pt x="4772078" y="1101817"/>
                  <a:pt x="4777744" y="1104547"/>
                  <a:pt x="4783888" y="1106185"/>
                </a:cubicBezTo>
                <a:lnTo>
                  <a:pt x="4804306" y="1108611"/>
                </a:lnTo>
                <a:lnTo>
                  <a:pt x="4820778" y="1108438"/>
                </a:lnTo>
                <a:cubicBezTo>
                  <a:pt x="4827194" y="1108302"/>
                  <a:pt x="4833542" y="1108233"/>
                  <a:pt x="4839823" y="1108233"/>
                </a:cubicBezTo>
                <a:cubicBezTo>
                  <a:pt x="4835728" y="1104138"/>
                  <a:pt x="4832382" y="1099428"/>
                  <a:pt x="4829789" y="1094103"/>
                </a:cubicBezTo>
                <a:cubicBezTo>
                  <a:pt x="4827194" y="1088779"/>
                  <a:pt x="4825898" y="1083249"/>
                  <a:pt x="4825898" y="1077515"/>
                </a:cubicBezTo>
                <a:cubicBezTo>
                  <a:pt x="4825898" y="1069324"/>
                  <a:pt x="4827468" y="1060654"/>
                  <a:pt x="4830608" y="1051507"/>
                </a:cubicBezTo>
                <a:cubicBezTo>
                  <a:pt x="4833747" y="1042360"/>
                  <a:pt x="4838048" y="1033622"/>
                  <a:pt x="4843510" y="1025294"/>
                </a:cubicBezTo>
                <a:cubicBezTo>
                  <a:pt x="4848970" y="1016966"/>
                  <a:pt x="4855114" y="1010072"/>
                  <a:pt x="4861940" y="1004611"/>
                </a:cubicBezTo>
                <a:cubicBezTo>
                  <a:pt x="4872316" y="996692"/>
                  <a:pt x="4882828" y="992733"/>
                  <a:pt x="4893478" y="992733"/>
                </a:cubicBezTo>
                <a:cubicBezTo>
                  <a:pt x="4903034" y="992733"/>
                  <a:pt x="4912660" y="995600"/>
                  <a:pt x="4922352" y="1001334"/>
                </a:cubicBezTo>
                <a:cubicBezTo>
                  <a:pt x="4932046" y="1007068"/>
                  <a:pt x="4942490" y="1015806"/>
                  <a:pt x="4953686" y="1027547"/>
                </a:cubicBezTo>
                <a:lnTo>
                  <a:pt x="4945494" y="1043111"/>
                </a:lnTo>
                <a:cubicBezTo>
                  <a:pt x="4936210" y="1039561"/>
                  <a:pt x="4928428" y="1037104"/>
                  <a:pt x="4922148" y="1035739"/>
                </a:cubicBezTo>
                <a:cubicBezTo>
                  <a:pt x="4915867" y="1034373"/>
                  <a:pt x="4909724" y="1033691"/>
                  <a:pt x="4903717" y="1033691"/>
                </a:cubicBezTo>
                <a:cubicBezTo>
                  <a:pt x="4894433" y="1033691"/>
                  <a:pt x="4885832" y="1034783"/>
                  <a:pt x="4877914" y="1036967"/>
                </a:cubicBezTo>
                <a:cubicBezTo>
                  <a:pt x="4869995" y="1039152"/>
                  <a:pt x="4861667" y="1042565"/>
                  <a:pt x="4852930" y="1047207"/>
                </a:cubicBezTo>
                <a:cubicBezTo>
                  <a:pt x="4853202" y="1057856"/>
                  <a:pt x="4855592" y="1067481"/>
                  <a:pt x="4860098" y="1076082"/>
                </a:cubicBezTo>
                <a:cubicBezTo>
                  <a:pt x="4864602" y="1084683"/>
                  <a:pt x="4871224" y="1091850"/>
                  <a:pt x="4879962" y="1097584"/>
                </a:cubicBezTo>
                <a:cubicBezTo>
                  <a:pt x="4885696" y="1100861"/>
                  <a:pt x="4891976" y="1103182"/>
                  <a:pt x="4898802" y="1104547"/>
                </a:cubicBezTo>
                <a:cubicBezTo>
                  <a:pt x="4910816" y="1103455"/>
                  <a:pt x="4921874" y="1102090"/>
                  <a:pt x="4931978" y="1100451"/>
                </a:cubicBezTo>
                <a:cubicBezTo>
                  <a:pt x="4942080" y="1098813"/>
                  <a:pt x="4952183" y="1096424"/>
                  <a:pt x="4962286" y="1093284"/>
                </a:cubicBezTo>
                <a:cubicBezTo>
                  <a:pt x="4972389" y="1090144"/>
                  <a:pt x="4983174" y="1086389"/>
                  <a:pt x="4994642" y="1082021"/>
                </a:cubicBezTo>
                <a:cubicBezTo>
                  <a:pt x="4996827" y="1083659"/>
                  <a:pt x="4998396" y="1086321"/>
                  <a:pt x="4999353" y="1090007"/>
                </a:cubicBezTo>
                <a:cubicBezTo>
                  <a:pt x="5000308" y="1093693"/>
                  <a:pt x="5000786" y="1097038"/>
                  <a:pt x="5000786" y="1100042"/>
                </a:cubicBezTo>
                <a:cubicBezTo>
                  <a:pt x="5000786" y="1106049"/>
                  <a:pt x="4999558" y="1111374"/>
                  <a:pt x="4997100" y="1116015"/>
                </a:cubicBezTo>
                <a:cubicBezTo>
                  <a:pt x="4994642" y="1120657"/>
                  <a:pt x="4991093" y="1124207"/>
                  <a:pt x="4986452" y="1126664"/>
                </a:cubicBezTo>
                <a:cubicBezTo>
                  <a:pt x="4984266" y="1127483"/>
                  <a:pt x="4980034" y="1128780"/>
                  <a:pt x="4973754" y="1130555"/>
                </a:cubicBezTo>
                <a:cubicBezTo>
                  <a:pt x="4967474" y="1132330"/>
                  <a:pt x="4959692" y="1134173"/>
                  <a:pt x="4950408" y="1136085"/>
                </a:cubicBezTo>
                <a:cubicBezTo>
                  <a:pt x="4926926" y="1141272"/>
                  <a:pt x="4903580" y="1145095"/>
                  <a:pt x="4880371" y="1147553"/>
                </a:cubicBezTo>
                <a:cubicBezTo>
                  <a:pt x="4868766" y="1148781"/>
                  <a:pt x="4856376" y="1149703"/>
                  <a:pt x="4843202" y="1150317"/>
                </a:cubicBezTo>
                <a:lnTo>
                  <a:pt x="4803806" y="1151184"/>
                </a:lnTo>
                <a:lnTo>
                  <a:pt x="4803752" y="1151239"/>
                </a:lnTo>
                <a:lnTo>
                  <a:pt x="4803266" y="1151196"/>
                </a:lnTo>
                <a:lnTo>
                  <a:pt x="4801323" y="1151239"/>
                </a:lnTo>
                <a:lnTo>
                  <a:pt x="4801090" y="1151005"/>
                </a:lnTo>
                <a:lnTo>
                  <a:pt x="4783938" y="1149498"/>
                </a:lnTo>
                <a:cubicBezTo>
                  <a:pt x="4777966" y="1148338"/>
                  <a:pt x="4772624" y="1146597"/>
                  <a:pt x="4767914" y="1144276"/>
                </a:cubicBezTo>
                <a:cubicBezTo>
                  <a:pt x="4758494" y="1139634"/>
                  <a:pt x="4751326" y="1133422"/>
                  <a:pt x="4746412" y="1125640"/>
                </a:cubicBezTo>
                <a:cubicBezTo>
                  <a:pt x="4741496" y="1117858"/>
                  <a:pt x="4738492" y="1108779"/>
                  <a:pt x="4737401" y="1098404"/>
                </a:cubicBezTo>
                <a:cubicBezTo>
                  <a:pt x="4736582" y="1092396"/>
                  <a:pt x="4735558" y="1083795"/>
                  <a:pt x="4734329" y="1072600"/>
                </a:cubicBezTo>
                <a:cubicBezTo>
                  <a:pt x="4733100" y="1061405"/>
                  <a:pt x="4731803" y="1048640"/>
                  <a:pt x="4730438" y="1034305"/>
                </a:cubicBezTo>
                <a:cubicBezTo>
                  <a:pt x="4729072" y="1019970"/>
                  <a:pt x="4727638" y="1005020"/>
                  <a:pt x="4726138" y="989457"/>
                </a:cubicBezTo>
                <a:cubicBezTo>
                  <a:pt x="4724636" y="973893"/>
                  <a:pt x="4723202" y="958534"/>
                  <a:pt x="4721837" y="943379"/>
                </a:cubicBezTo>
                <a:cubicBezTo>
                  <a:pt x="4720472" y="928225"/>
                  <a:pt x="4719243" y="914504"/>
                  <a:pt x="4718151" y="902217"/>
                </a:cubicBezTo>
                <a:cubicBezTo>
                  <a:pt x="4724704" y="897302"/>
                  <a:pt x="4731462" y="892729"/>
                  <a:pt x="4738424" y="888496"/>
                </a:cubicBezTo>
                <a:cubicBezTo>
                  <a:pt x="4745388" y="884264"/>
                  <a:pt x="4752555" y="880237"/>
                  <a:pt x="4759928" y="876414"/>
                </a:cubicBezTo>
                <a:close/>
                <a:moveTo>
                  <a:pt x="2918326" y="876414"/>
                </a:moveTo>
                <a:cubicBezTo>
                  <a:pt x="2920238" y="883786"/>
                  <a:pt x="2922559" y="891773"/>
                  <a:pt x="2925289" y="900374"/>
                </a:cubicBezTo>
                <a:cubicBezTo>
                  <a:pt x="2928020" y="908975"/>
                  <a:pt x="2931023" y="917644"/>
                  <a:pt x="2934300" y="926382"/>
                </a:cubicBezTo>
                <a:lnTo>
                  <a:pt x="2921193" y="936621"/>
                </a:lnTo>
                <a:cubicBezTo>
                  <a:pt x="2922012" y="953277"/>
                  <a:pt x="2922490" y="972118"/>
                  <a:pt x="2922627" y="993143"/>
                </a:cubicBezTo>
                <a:cubicBezTo>
                  <a:pt x="2922764" y="1014168"/>
                  <a:pt x="2922627" y="1037513"/>
                  <a:pt x="2922218" y="1063180"/>
                </a:cubicBezTo>
                <a:cubicBezTo>
                  <a:pt x="2921808" y="1088847"/>
                  <a:pt x="2920920" y="1117107"/>
                  <a:pt x="2919555" y="1147962"/>
                </a:cubicBezTo>
                <a:lnTo>
                  <a:pt x="2895800" y="1151239"/>
                </a:lnTo>
                <a:cubicBezTo>
                  <a:pt x="2894981" y="1124480"/>
                  <a:pt x="2893957" y="1100383"/>
                  <a:pt x="2892728" y="1078949"/>
                </a:cubicBezTo>
                <a:cubicBezTo>
                  <a:pt x="2891499" y="1057514"/>
                  <a:pt x="2890270" y="1037513"/>
                  <a:pt x="2889042" y="1018946"/>
                </a:cubicBezTo>
                <a:cubicBezTo>
                  <a:pt x="2887813" y="1000379"/>
                  <a:pt x="2886516" y="982494"/>
                  <a:pt x="2885151" y="965292"/>
                </a:cubicBezTo>
                <a:cubicBezTo>
                  <a:pt x="2883786" y="948090"/>
                  <a:pt x="2882147" y="930205"/>
                  <a:pt x="2880236" y="911637"/>
                </a:cubicBezTo>
                <a:cubicBezTo>
                  <a:pt x="2879416" y="904811"/>
                  <a:pt x="2880577" y="898804"/>
                  <a:pt x="2883717" y="893616"/>
                </a:cubicBezTo>
                <a:cubicBezTo>
                  <a:pt x="2886857" y="888428"/>
                  <a:pt x="2891499" y="884401"/>
                  <a:pt x="2897643" y="881534"/>
                </a:cubicBezTo>
                <a:cubicBezTo>
                  <a:pt x="2903786" y="878667"/>
                  <a:pt x="2910681" y="876960"/>
                  <a:pt x="2918326" y="876414"/>
                </a:cubicBezTo>
                <a:close/>
                <a:moveTo>
                  <a:pt x="2019804" y="876414"/>
                </a:moveTo>
                <a:cubicBezTo>
                  <a:pt x="2020624" y="896347"/>
                  <a:pt x="2021374" y="916211"/>
                  <a:pt x="2022057" y="936007"/>
                </a:cubicBezTo>
                <a:cubicBezTo>
                  <a:pt x="2022740" y="955803"/>
                  <a:pt x="2023490" y="975531"/>
                  <a:pt x="2024310" y="995191"/>
                </a:cubicBezTo>
                <a:cubicBezTo>
                  <a:pt x="2025129" y="1013485"/>
                  <a:pt x="2025743" y="1030482"/>
                  <a:pt x="2026153" y="1046183"/>
                </a:cubicBezTo>
                <a:cubicBezTo>
                  <a:pt x="2026562" y="1061883"/>
                  <a:pt x="2026767" y="1076423"/>
                  <a:pt x="2026767" y="1089803"/>
                </a:cubicBezTo>
                <a:cubicBezTo>
                  <a:pt x="2026767" y="1097448"/>
                  <a:pt x="2025470" y="1105503"/>
                  <a:pt x="2022876" y="1113967"/>
                </a:cubicBezTo>
                <a:cubicBezTo>
                  <a:pt x="2020282" y="1122432"/>
                  <a:pt x="2016528" y="1130487"/>
                  <a:pt x="2011613" y="1138132"/>
                </a:cubicBezTo>
                <a:cubicBezTo>
                  <a:pt x="2008882" y="1142228"/>
                  <a:pt x="2003217" y="1145436"/>
                  <a:pt x="1994616" y="1147757"/>
                </a:cubicBezTo>
                <a:lnTo>
                  <a:pt x="1974321" y="1149983"/>
                </a:lnTo>
                <a:lnTo>
                  <a:pt x="1973065" y="1151239"/>
                </a:lnTo>
                <a:lnTo>
                  <a:pt x="1962874" y="1151239"/>
                </a:lnTo>
                <a:lnTo>
                  <a:pt x="1946852" y="1151239"/>
                </a:lnTo>
                <a:cubicBezTo>
                  <a:pt x="1942211" y="1168441"/>
                  <a:pt x="1934838" y="1183527"/>
                  <a:pt x="1924736" y="1196497"/>
                </a:cubicBezTo>
                <a:cubicBezTo>
                  <a:pt x="1914632" y="1209467"/>
                  <a:pt x="1903028" y="1219228"/>
                  <a:pt x="1889922" y="1225781"/>
                </a:cubicBezTo>
                <a:cubicBezTo>
                  <a:pt x="1877634" y="1231789"/>
                  <a:pt x="1864938" y="1234792"/>
                  <a:pt x="1851831" y="1234792"/>
                </a:cubicBezTo>
                <a:cubicBezTo>
                  <a:pt x="1847735" y="1234792"/>
                  <a:pt x="1842070" y="1233290"/>
                  <a:pt x="1834834" y="1230287"/>
                </a:cubicBezTo>
                <a:cubicBezTo>
                  <a:pt x="1827598" y="1227283"/>
                  <a:pt x="1820021" y="1223392"/>
                  <a:pt x="1812102" y="1218614"/>
                </a:cubicBezTo>
                <a:cubicBezTo>
                  <a:pt x="1804184" y="1213835"/>
                  <a:pt x="1797084" y="1208852"/>
                  <a:pt x="1790804" y="1203664"/>
                </a:cubicBezTo>
                <a:lnTo>
                  <a:pt x="1797358" y="1187691"/>
                </a:lnTo>
                <a:cubicBezTo>
                  <a:pt x="1804730" y="1189875"/>
                  <a:pt x="1812307" y="1191514"/>
                  <a:pt x="1820089" y="1192606"/>
                </a:cubicBezTo>
                <a:cubicBezTo>
                  <a:pt x="1827871" y="1193698"/>
                  <a:pt x="1835858" y="1194244"/>
                  <a:pt x="1844049" y="1194244"/>
                </a:cubicBezTo>
                <a:cubicBezTo>
                  <a:pt x="1860978" y="1194244"/>
                  <a:pt x="1876269" y="1190421"/>
                  <a:pt x="1889922" y="1182776"/>
                </a:cubicBezTo>
                <a:cubicBezTo>
                  <a:pt x="1903574" y="1175131"/>
                  <a:pt x="1914496" y="1164482"/>
                  <a:pt x="1922688" y="1150829"/>
                </a:cubicBezTo>
                <a:cubicBezTo>
                  <a:pt x="1910400" y="1150010"/>
                  <a:pt x="1899752" y="1149191"/>
                  <a:pt x="1890741" y="1148372"/>
                </a:cubicBezTo>
                <a:cubicBezTo>
                  <a:pt x="1881730" y="1147553"/>
                  <a:pt x="1874494" y="1146460"/>
                  <a:pt x="1869033" y="1145095"/>
                </a:cubicBezTo>
                <a:cubicBezTo>
                  <a:pt x="1853470" y="1141272"/>
                  <a:pt x="1842138" y="1135197"/>
                  <a:pt x="1835038" y="1126869"/>
                </a:cubicBezTo>
                <a:cubicBezTo>
                  <a:pt x="1827939" y="1118541"/>
                  <a:pt x="1824390" y="1106732"/>
                  <a:pt x="1824390" y="1091441"/>
                </a:cubicBezTo>
                <a:cubicBezTo>
                  <a:pt x="1824390" y="1076969"/>
                  <a:pt x="1827256" y="1062566"/>
                  <a:pt x="1832991" y="1048231"/>
                </a:cubicBezTo>
                <a:cubicBezTo>
                  <a:pt x="1838725" y="1033896"/>
                  <a:pt x="1846234" y="1022359"/>
                  <a:pt x="1855517" y="1013622"/>
                </a:cubicBezTo>
                <a:cubicBezTo>
                  <a:pt x="1864801" y="1004884"/>
                  <a:pt x="1874084" y="1000515"/>
                  <a:pt x="1883368" y="1000515"/>
                </a:cubicBezTo>
                <a:cubicBezTo>
                  <a:pt x="1894564" y="1000515"/>
                  <a:pt x="1905144" y="1005567"/>
                  <a:pt x="1915110" y="1015669"/>
                </a:cubicBezTo>
                <a:cubicBezTo>
                  <a:pt x="1925077" y="1025772"/>
                  <a:pt x="1933200" y="1039152"/>
                  <a:pt x="1939480" y="1055808"/>
                </a:cubicBezTo>
                <a:cubicBezTo>
                  <a:pt x="1942484" y="1063999"/>
                  <a:pt x="1944873" y="1072464"/>
                  <a:pt x="1946648" y="1081201"/>
                </a:cubicBezTo>
                <a:cubicBezTo>
                  <a:pt x="1948422" y="1089939"/>
                  <a:pt x="1949583" y="1099086"/>
                  <a:pt x="1950129" y="1108643"/>
                </a:cubicBezTo>
                <a:lnTo>
                  <a:pt x="1962874" y="1108643"/>
                </a:lnTo>
                <a:cubicBezTo>
                  <a:pt x="1976253" y="1108643"/>
                  <a:pt x="1990861" y="1105366"/>
                  <a:pt x="2006698" y="1098813"/>
                </a:cubicBezTo>
                <a:cubicBezTo>
                  <a:pt x="2005606" y="1090076"/>
                  <a:pt x="2004582" y="1081338"/>
                  <a:pt x="2003626" y="1072600"/>
                </a:cubicBezTo>
                <a:cubicBezTo>
                  <a:pt x="2002670" y="1063863"/>
                  <a:pt x="2001646" y="1055125"/>
                  <a:pt x="2000554" y="1046388"/>
                </a:cubicBezTo>
                <a:cubicBezTo>
                  <a:pt x="1998916" y="1032735"/>
                  <a:pt x="1996254" y="1013895"/>
                  <a:pt x="1992568" y="989866"/>
                </a:cubicBezTo>
                <a:cubicBezTo>
                  <a:pt x="1988882" y="965838"/>
                  <a:pt x="1984172" y="936621"/>
                  <a:pt x="1978437" y="902217"/>
                </a:cubicBezTo>
                <a:cubicBezTo>
                  <a:pt x="1984444" y="897575"/>
                  <a:pt x="1990998" y="893138"/>
                  <a:pt x="1998097" y="888906"/>
                </a:cubicBezTo>
                <a:cubicBezTo>
                  <a:pt x="2005196" y="884674"/>
                  <a:pt x="2012432" y="880510"/>
                  <a:pt x="2019804" y="876414"/>
                </a:cubicBezTo>
                <a:close/>
                <a:moveTo>
                  <a:pt x="1559109" y="876414"/>
                </a:moveTo>
                <a:cubicBezTo>
                  <a:pt x="1561293" y="884332"/>
                  <a:pt x="1563682" y="892319"/>
                  <a:pt x="1566276" y="900374"/>
                </a:cubicBezTo>
                <a:cubicBezTo>
                  <a:pt x="1568870" y="908429"/>
                  <a:pt x="1571806" y="917098"/>
                  <a:pt x="1575082" y="926382"/>
                </a:cubicBezTo>
                <a:lnTo>
                  <a:pt x="1562795" y="935802"/>
                </a:lnTo>
                <a:cubicBezTo>
                  <a:pt x="1563614" y="945632"/>
                  <a:pt x="1564297" y="953755"/>
                  <a:pt x="1564843" y="960172"/>
                </a:cubicBezTo>
                <a:cubicBezTo>
                  <a:pt x="1565389" y="966589"/>
                  <a:pt x="1565867" y="971913"/>
                  <a:pt x="1566276" y="976145"/>
                </a:cubicBezTo>
                <a:cubicBezTo>
                  <a:pt x="1566686" y="980378"/>
                  <a:pt x="1567027" y="984269"/>
                  <a:pt x="1567300" y="987818"/>
                </a:cubicBezTo>
                <a:cubicBezTo>
                  <a:pt x="1567573" y="991368"/>
                  <a:pt x="1567915" y="995054"/>
                  <a:pt x="1568324" y="998877"/>
                </a:cubicBezTo>
                <a:cubicBezTo>
                  <a:pt x="1568734" y="1002700"/>
                  <a:pt x="1569143" y="1007273"/>
                  <a:pt x="1569553" y="1012598"/>
                </a:cubicBezTo>
                <a:cubicBezTo>
                  <a:pt x="1569963" y="1017922"/>
                  <a:pt x="1570440" y="1024680"/>
                  <a:pt x="1570986" y="1032872"/>
                </a:cubicBezTo>
                <a:cubicBezTo>
                  <a:pt x="1571532" y="1037240"/>
                  <a:pt x="1571874" y="1041677"/>
                  <a:pt x="1572010" y="1046183"/>
                </a:cubicBezTo>
                <a:cubicBezTo>
                  <a:pt x="1572147" y="1050688"/>
                  <a:pt x="1572352" y="1055398"/>
                  <a:pt x="1572625" y="1060313"/>
                </a:cubicBezTo>
                <a:cubicBezTo>
                  <a:pt x="1611671" y="1017171"/>
                  <a:pt x="1644027" y="995600"/>
                  <a:pt x="1669694" y="995600"/>
                </a:cubicBezTo>
                <a:cubicBezTo>
                  <a:pt x="1675701" y="995600"/>
                  <a:pt x="1682596" y="997375"/>
                  <a:pt x="1690378" y="1000925"/>
                </a:cubicBezTo>
                <a:cubicBezTo>
                  <a:pt x="1698160" y="1004474"/>
                  <a:pt x="1705942" y="1009184"/>
                  <a:pt x="1713723" y="1015055"/>
                </a:cubicBezTo>
                <a:cubicBezTo>
                  <a:pt x="1721505" y="1020926"/>
                  <a:pt x="1728536" y="1027547"/>
                  <a:pt x="1734816" y="1034919"/>
                </a:cubicBezTo>
                <a:cubicBezTo>
                  <a:pt x="1744100" y="1046388"/>
                  <a:pt x="1748742" y="1055808"/>
                  <a:pt x="1748742" y="1063180"/>
                </a:cubicBezTo>
                <a:cubicBezTo>
                  <a:pt x="1748742" y="1080655"/>
                  <a:pt x="1743281" y="1096083"/>
                  <a:pt x="1732359" y="1109462"/>
                </a:cubicBezTo>
                <a:cubicBezTo>
                  <a:pt x="1721437" y="1122842"/>
                  <a:pt x="1704781" y="1133627"/>
                  <a:pt x="1682391" y="1141818"/>
                </a:cubicBezTo>
                <a:cubicBezTo>
                  <a:pt x="1660001" y="1149737"/>
                  <a:pt x="1636655" y="1153696"/>
                  <a:pt x="1612354" y="1153696"/>
                </a:cubicBezTo>
                <a:cubicBezTo>
                  <a:pt x="1601705" y="1153696"/>
                  <a:pt x="1590305" y="1153423"/>
                  <a:pt x="1578154" y="1152877"/>
                </a:cubicBezTo>
                <a:cubicBezTo>
                  <a:pt x="1566003" y="1152331"/>
                  <a:pt x="1554877" y="1151648"/>
                  <a:pt x="1544774" y="1150829"/>
                </a:cubicBezTo>
                <a:cubicBezTo>
                  <a:pt x="1534671" y="1150010"/>
                  <a:pt x="1527298" y="1148918"/>
                  <a:pt x="1522657" y="1147553"/>
                </a:cubicBezTo>
                <a:cubicBezTo>
                  <a:pt x="1518561" y="1146460"/>
                  <a:pt x="1513100" y="1144071"/>
                  <a:pt x="1506274" y="1140385"/>
                </a:cubicBezTo>
                <a:cubicBezTo>
                  <a:pt x="1499447" y="1136699"/>
                  <a:pt x="1492280" y="1132262"/>
                  <a:pt x="1484771" y="1127074"/>
                </a:cubicBezTo>
                <a:cubicBezTo>
                  <a:pt x="1477262" y="1121886"/>
                  <a:pt x="1470231" y="1116561"/>
                  <a:pt x="1463678" y="1111100"/>
                </a:cubicBezTo>
                <a:lnTo>
                  <a:pt x="1469002" y="1094717"/>
                </a:lnTo>
                <a:cubicBezTo>
                  <a:pt x="1482109" y="1097721"/>
                  <a:pt x="1494055" y="1100315"/>
                  <a:pt x="1504840" y="1102499"/>
                </a:cubicBezTo>
                <a:cubicBezTo>
                  <a:pt x="1515626" y="1104684"/>
                  <a:pt x="1525387" y="1106459"/>
                  <a:pt x="1534125" y="1107824"/>
                </a:cubicBezTo>
                <a:cubicBezTo>
                  <a:pt x="1537674" y="1103728"/>
                  <a:pt x="1540951" y="1099701"/>
                  <a:pt x="1543955" y="1095741"/>
                </a:cubicBezTo>
                <a:cubicBezTo>
                  <a:pt x="1546958" y="1091782"/>
                  <a:pt x="1549962" y="1087755"/>
                  <a:pt x="1552965" y="1083659"/>
                </a:cubicBezTo>
                <a:cubicBezTo>
                  <a:pt x="1543135" y="1035056"/>
                  <a:pt x="1535558" y="996761"/>
                  <a:pt x="1530234" y="968773"/>
                </a:cubicBezTo>
                <a:cubicBezTo>
                  <a:pt x="1524909" y="940785"/>
                  <a:pt x="1522247" y="922559"/>
                  <a:pt x="1522247" y="914095"/>
                </a:cubicBezTo>
                <a:cubicBezTo>
                  <a:pt x="1522247" y="903446"/>
                  <a:pt x="1525660" y="894640"/>
                  <a:pt x="1532486" y="887677"/>
                </a:cubicBezTo>
                <a:cubicBezTo>
                  <a:pt x="1539313" y="880714"/>
                  <a:pt x="1548187" y="876960"/>
                  <a:pt x="1559109" y="876414"/>
                </a:cubicBezTo>
                <a:close/>
                <a:moveTo>
                  <a:pt x="5157930" y="876300"/>
                </a:moveTo>
                <a:lnTo>
                  <a:pt x="5158339" y="881214"/>
                </a:lnTo>
                <a:cubicBezTo>
                  <a:pt x="5158339" y="888314"/>
                  <a:pt x="5155199" y="893775"/>
                  <a:pt x="5148920" y="897598"/>
                </a:cubicBezTo>
                <a:cubicBezTo>
                  <a:pt x="5141820" y="901147"/>
                  <a:pt x="5132672" y="905106"/>
                  <a:pt x="5121478" y="909475"/>
                </a:cubicBezTo>
                <a:cubicBezTo>
                  <a:pt x="5110282" y="913844"/>
                  <a:pt x="5097176" y="918622"/>
                  <a:pt x="5082158" y="923810"/>
                </a:cubicBezTo>
                <a:lnTo>
                  <a:pt x="5084206" y="904151"/>
                </a:lnTo>
                <a:cubicBezTo>
                  <a:pt x="5102500" y="897598"/>
                  <a:pt x="5117518" y="892136"/>
                  <a:pt x="5129260" y="887768"/>
                </a:cubicBezTo>
                <a:cubicBezTo>
                  <a:pt x="5141000" y="883399"/>
                  <a:pt x="5150558" y="879576"/>
                  <a:pt x="5157930" y="876300"/>
                </a:cubicBezTo>
                <a:close/>
                <a:moveTo>
                  <a:pt x="4376880" y="876300"/>
                </a:moveTo>
                <a:lnTo>
                  <a:pt x="4377290" y="881214"/>
                </a:lnTo>
                <a:cubicBezTo>
                  <a:pt x="4377290" y="888314"/>
                  <a:pt x="4374150" y="893775"/>
                  <a:pt x="4367869" y="897598"/>
                </a:cubicBezTo>
                <a:cubicBezTo>
                  <a:pt x="4360770" y="901147"/>
                  <a:pt x="4351622" y="905106"/>
                  <a:pt x="4340428" y="909475"/>
                </a:cubicBezTo>
                <a:cubicBezTo>
                  <a:pt x="4329232" y="913844"/>
                  <a:pt x="4316126" y="918622"/>
                  <a:pt x="4301108" y="923810"/>
                </a:cubicBezTo>
                <a:lnTo>
                  <a:pt x="4303156" y="904151"/>
                </a:lnTo>
                <a:cubicBezTo>
                  <a:pt x="4321450" y="897598"/>
                  <a:pt x="4336468" y="892136"/>
                  <a:pt x="4348210" y="887768"/>
                </a:cubicBezTo>
                <a:cubicBezTo>
                  <a:pt x="4359950" y="883399"/>
                  <a:pt x="4369508" y="879576"/>
                  <a:pt x="4376880" y="876300"/>
                </a:cubicBezTo>
                <a:close/>
                <a:moveTo>
                  <a:pt x="3110055" y="876300"/>
                </a:moveTo>
                <a:lnTo>
                  <a:pt x="3110465" y="881214"/>
                </a:lnTo>
                <a:cubicBezTo>
                  <a:pt x="3110465" y="888314"/>
                  <a:pt x="3107324" y="893775"/>
                  <a:pt x="3101044" y="897598"/>
                </a:cubicBezTo>
                <a:cubicBezTo>
                  <a:pt x="3093945" y="901147"/>
                  <a:pt x="3084798" y="905106"/>
                  <a:pt x="3073603" y="909475"/>
                </a:cubicBezTo>
                <a:cubicBezTo>
                  <a:pt x="3062408" y="913844"/>
                  <a:pt x="3049302" y="918622"/>
                  <a:pt x="3034284" y="923810"/>
                </a:cubicBezTo>
                <a:lnTo>
                  <a:pt x="3036332" y="904151"/>
                </a:lnTo>
                <a:cubicBezTo>
                  <a:pt x="3054626" y="897598"/>
                  <a:pt x="3069644" y="892136"/>
                  <a:pt x="3081385" y="887768"/>
                </a:cubicBezTo>
                <a:cubicBezTo>
                  <a:pt x="3093126" y="883399"/>
                  <a:pt x="3102683" y="879576"/>
                  <a:pt x="3110055" y="876300"/>
                </a:cubicBezTo>
                <a:close/>
                <a:moveTo>
                  <a:pt x="2538555" y="876300"/>
                </a:moveTo>
                <a:lnTo>
                  <a:pt x="2538965" y="881214"/>
                </a:lnTo>
                <a:cubicBezTo>
                  <a:pt x="2538965" y="888314"/>
                  <a:pt x="2535824" y="893775"/>
                  <a:pt x="2529544" y="897598"/>
                </a:cubicBezTo>
                <a:cubicBezTo>
                  <a:pt x="2522445" y="901147"/>
                  <a:pt x="2513298" y="905106"/>
                  <a:pt x="2502103" y="909475"/>
                </a:cubicBezTo>
                <a:cubicBezTo>
                  <a:pt x="2490908" y="913844"/>
                  <a:pt x="2477801" y="918622"/>
                  <a:pt x="2462784" y="923810"/>
                </a:cubicBezTo>
                <a:lnTo>
                  <a:pt x="2464832" y="904151"/>
                </a:lnTo>
                <a:cubicBezTo>
                  <a:pt x="2483126" y="897598"/>
                  <a:pt x="2498144" y="892136"/>
                  <a:pt x="2509885" y="887768"/>
                </a:cubicBezTo>
                <a:cubicBezTo>
                  <a:pt x="2521626" y="883399"/>
                  <a:pt x="2531182" y="879576"/>
                  <a:pt x="2538555" y="876300"/>
                </a:cubicBezTo>
                <a:close/>
                <a:moveTo>
                  <a:pt x="3592153" y="869956"/>
                </a:moveTo>
                <a:cubicBezTo>
                  <a:pt x="3598160" y="869683"/>
                  <a:pt x="3603416" y="872209"/>
                  <a:pt x="3607922" y="877533"/>
                </a:cubicBezTo>
                <a:cubicBezTo>
                  <a:pt x="3612427" y="882858"/>
                  <a:pt x="3614680" y="889752"/>
                  <a:pt x="3614680" y="898217"/>
                </a:cubicBezTo>
                <a:cubicBezTo>
                  <a:pt x="3614680" y="904497"/>
                  <a:pt x="3612359" y="909958"/>
                  <a:pt x="3607717" y="914600"/>
                </a:cubicBezTo>
                <a:cubicBezTo>
                  <a:pt x="3603075" y="919241"/>
                  <a:pt x="3597750" y="921562"/>
                  <a:pt x="3591744" y="921562"/>
                </a:cubicBezTo>
                <a:cubicBezTo>
                  <a:pt x="3585463" y="921562"/>
                  <a:pt x="3580344" y="919310"/>
                  <a:pt x="3576384" y="914804"/>
                </a:cubicBezTo>
                <a:cubicBezTo>
                  <a:pt x="3572425" y="910299"/>
                  <a:pt x="3570446" y="904633"/>
                  <a:pt x="3570446" y="897807"/>
                </a:cubicBezTo>
                <a:cubicBezTo>
                  <a:pt x="3570446" y="889889"/>
                  <a:pt x="3572698" y="883267"/>
                  <a:pt x="3577204" y="877943"/>
                </a:cubicBezTo>
                <a:cubicBezTo>
                  <a:pt x="3581709" y="872618"/>
                  <a:pt x="3586692" y="869956"/>
                  <a:pt x="3592153" y="869956"/>
                </a:cubicBezTo>
                <a:close/>
                <a:moveTo>
                  <a:pt x="5878563" y="862488"/>
                </a:moveTo>
                <a:lnTo>
                  <a:pt x="5905594" y="871499"/>
                </a:lnTo>
                <a:cubicBezTo>
                  <a:pt x="5921159" y="876687"/>
                  <a:pt x="5932968" y="884401"/>
                  <a:pt x="5941024" y="894640"/>
                </a:cubicBezTo>
                <a:cubicBezTo>
                  <a:pt x="5949078" y="904879"/>
                  <a:pt x="5953378" y="916962"/>
                  <a:pt x="5953925" y="930887"/>
                </a:cubicBezTo>
                <a:cubicBezTo>
                  <a:pt x="5954198" y="937714"/>
                  <a:pt x="5954334" y="946178"/>
                  <a:pt x="5954334" y="956281"/>
                </a:cubicBezTo>
                <a:cubicBezTo>
                  <a:pt x="5954334" y="966384"/>
                  <a:pt x="5953925" y="978262"/>
                  <a:pt x="5953106" y="991914"/>
                </a:cubicBezTo>
                <a:cubicBezTo>
                  <a:pt x="5953106" y="997921"/>
                  <a:pt x="5953037" y="1003655"/>
                  <a:pt x="5952901" y="1009116"/>
                </a:cubicBezTo>
                <a:cubicBezTo>
                  <a:pt x="5952764" y="1014577"/>
                  <a:pt x="5952696" y="1019765"/>
                  <a:pt x="5952696" y="1024680"/>
                </a:cubicBezTo>
                <a:lnTo>
                  <a:pt x="5937952" y="1033691"/>
                </a:lnTo>
                <a:cubicBezTo>
                  <a:pt x="5930579" y="1021130"/>
                  <a:pt x="5925800" y="1009935"/>
                  <a:pt x="5923616" y="1000106"/>
                </a:cubicBezTo>
                <a:cubicBezTo>
                  <a:pt x="5922524" y="996010"/>
                  <a:pt x="5921227" y="990003"/>
                  <a:pt x="5919725" y="982084"/>
                </a:cubicBezTo>
                <a:cubicBezTo>
                  <a:pt x="5918224" y="974166"/>
                  <a:pt x="5916653" y="965223"/>
                  <a:pt x="5915015" y="955257"/>
                </a:cubicBezTo>
                <a:cubicBezTo>
                  <a:pt x="5913376" y="945291"/>
                  <a:pt x="5911875" y="935256"/>
                  <a:pt x="5910510" y="925153"/>
                </a:cubicBezTo>
                <a:cubicBezTo>
                  <a:pt x="5908598" y="911774"/>
                  <a:pt x="5905731" y="902081"/>
                  <a:pt x="5901909" y="896073"/>
                </a:cubicBezTo>
                <a:cubicBezTo>
                  <a:pt x="5898086" y="890066"/>
                  <a:pt x="5892215" y="885561"/>
                  <a:pt x="5884297" y="882558"/>
                </a:cubicBezTo>
                <a:lnTo>
                  <a:pt x="5873238" y="878462"/>
                </a:lnTo>
                <a:close/>
                <a:moveTo>
                  <a:pt x="5507660" y="862488"/>
                </a:moveTo>
                <a:lnTo>
                  <a:pt x="5512984" y="878462"/>
                </a:lnTo>
                <a:lnTo>
                  <a:pt x="5502335" y="882558"/>
                </a:lnTo>
                <a:cubicBezTo>
                  <a:pt x="5493597" y="885561"/>
                  <a:pt x="5487454" y="890135"/>
                  <a:pt x="5483904" y="896278"/>
                </a:cubicBezTo>
                <a:cubicBezTo>
                  <a:pt x="5480354" y="902422"/>
                  <a:pt x="5477624" y="912047"/>
                  <a:pt x="5475712" y="925153"/>
                </a:cubicBezTo>
                <a:cubicBezTo>
                  <a:pt x="5474894" y="932253"/>
                  <a:pt x="5473528" y="942697"/>
                  <a:pt x="5471617" y="956486"/>
                </a:cubicBezTo>
                <a:cubicBezTo>
                  <a:pt x="5469706" y="970275"/>
                  <a:pt x="5467522" y="987682"/>
                  <a:pt x="5465064" y="1008707"/>
                </a:cubicBezTo>
                <a:cubicBezTo>
                  <a:pt x="5464790" y="1010618"/>
                  <a:pt x="5463494" y="1013963"/>
                  <a:pt x="5461173" y="1018741"/>
                </a:cubicBezTo>
                <a:cubicBezTo>
                  <a:pt x="5458852" y="1023520"/>
                  <a:pt x="5455370" y="1029731"/>
                  <a:pt x="5450729" y="1037377"/>
                </a:cubicBezTo>
                <a:lnTo>
                  <a:pt x="5446223" y="1045978"/>
                </a:lnTo>
                <a:cubicBezTo>
                  <a:pt x="5439943" y="1051166"/>
                  <a:pt x="5433526" y="1055398"/>
                  <a:pt x="5426973" y="1058675"/>
                </a:cubicBezTo>
                <a:cubicBezTo>
                  <a:pt x="5420420" y="1061951"/>
                  <a:pt x="5414959" y="1063590"/>
                  <a:pt x="5410590" y="1063590"/>
                </a:cubicBezTo>
                <a:cubicBezTo>
                  <a:pt x="5398030" y="1063590"/>
                  <a:pt x="5389292" y="1054852"/>
                  <a:pt x="5384378" y="1037377"/>
                </a:cubicBezTo>
                <a:cubicBezTo>
                  <a:pt x="5392022" y="1035466"/>
                  <a:pt x="5398508" y="1033827"/>
                  <a:pt x="5403832" y="1032462"/>
                </a:cubicBezTo>
                <a:cubicBezTo>
                  <a:pt x="5409157" y="1031097"/>
                  <a:pt x="5413457" y="1029868"/>
                  <a:pt x="5416734" y="1028776"/>
                </a:cubicBezTo>
                <a:cubicBezTo>
                  <a:pt x="5419737" y="1027411"/>
                  <a:pt x="5422741" y="1026182"/>
                  <a:pt x="5425744" y="1025090"/>
                </a:cubicBezTo>
                <a:cubicBezTo>
                  <a:pt x="5428748" y="1023997"/>
                  <a:pt x="5431615" y="1022632"/>
                  <a:pt x="5434346" y="1020994"/>
                </a:cubicBezTo>
                <a:cubicBezTo>
                  <a:pt x="5433526" y="999696"/>
                  <a:pt x="5432912" y="981675"/>
                  <a:pt x="5432502" y="966930"/>
                </a:cubicBezTo>
                <a:cubicBezTo>
                  <a:pt x="5432092" y="952185"/>
                  <a:pt x="5432162" y="940035"/>
                  <a:pt x="5432707" y="930478"/>
                </a:cubicBezTo>
                <a:cubicBezTo>
                  <a:pt x="5432980" y="916825"/>
                  <a:pt x="5437212" y="904879"/>
                  <a:pt x="5445404" y="894640"/>
                </a:cubicBezTo>
                <a:cubicBezTo>
                  <a:pt x="5453596" y="884401"/>
                  <a:pt x="5465336" y="876687"/>
                  <a:pt x="5480628" y="871499"/>
                </a:cubicBezTo>
                <a:close/>
                <a:moveTo>
                  <a:pt x="1173213" y="862488"/>
                </a:moveTo>
                <a:lnTo>
                  <a:pt x="1200245" y="871499"/>
                </a:lnTo>
                <a:cubicBezTo>
                  <a:pt x="1215809" y="876687"/>
                  <a:pt x="1227618" y="884401"/>
                  <a:pt x="1235673" y="894640"/>
                </a:cubicBezTo>
                <a:cubicBezTo>
                  <a:pt x="1243728" y="904879"/>
                  <a:pt x="1248029" y="916962"/>
                  <a:pt x="1248575" y="930887"/>
                </a:cubicBezTo>
                <a:cubicBezTo>
                  <a:pt x="1248848" y="937714"/>
                  <a:pt x="1248984" y="946178"/>
                  <a:pt x="1248984" y="956281"/>
                </a:cubicBezTo>
                <a:cubicBezTo>
                  <a:pt x="1248984" y="966384"/>
                  <a:pt x="1248575" y="978262"/>
                  <a:pt x="1247756" y="991914"/>
                </a:cubicBezTo>
                <a:cubicBezTo>
                  <a:pt x="1247756" y="997921"/>
                  <a:pt x="1247687" y="1003655"/>
                  <a:pt x="1247551" y="1009116"/>
                </a:cubicBezTo>
                <a:cubicBezTo>
                  <a:pt x="1247414" y="1014577"/>
                  <a:pt x="1247346" y="1019765"/>
                  <a:pt x="1247346" y="1024680"/>
                </a:cubicBezTo>
                <a:lnTo>
                  <a:pt x="1232601" y="1033691"/>
                </a:lnTo>
                <a:cubicBezTo>
                  <a:pt x="1225229" y="1021130"/>
                  <a:pt x="1220450" y="1009935"/>
                  <a:pt x="1218266" y="1000106"/>
                </a:cubicBezTo>
                <a:cubicBezTo>
                  <a:pt x="1217174" y="996010"/>
                  <a:pt x="1215877" y="990003"/>
                  <a:pt x="1214375" y="982084"/>
                </a:cubicBezTo>
                <a:cubicBezTo>
                  <a:pt x="1212874" y="974166"/>
                  <a:pt x="1211303" y="965223"/>
                  <a:pt x="1209665" y="955257"/>
                </a:cubicBezTo>
                <a:cubicBezTo>
                  <a:pt x="1208027" y="945291"/>
                  <a:pt x="1206525" y="935256"/>
                  <a:pt x="1205160" y="925153"/>
                </a:cubicBezTo>
                <a:cubicBezTo>
                  <a:pt x="1203248" y="911774"/>
                  <a:pt x="1200381" y="902081"/>
                  <a:pt x="1196559" y="896073"/>
                </a:cubicBezTo>
                <a:cubicBezTo>
                  <a:pt x="1192736" y="890066"/>
                  <a:pt x="1186865" y="885561"/>
                  <a:pt x="1178947" y="882558"/>
                </a:cubicBezTo>
                <a:lnTo>
                  <a:pt x="1167888" y="878462"/>
                </a:lnTo>
                <a:close/>
                <a:moveTo>
                  <a:pt x="773734" y="862488"/>
                </a:moveTo>
                <a:lnTo>
                  <a:pt x="779059" y="878462"/>
                </a:lnTo>
                <a:lnTo>
                  <a:pt x="768410" y="882558"/>
                </a:lnTo>
                <a:cubicBezTo>
                  <a:pt x="759672" y="885561"/>
                  <a:pt x="753529" y="890135"/>
                  <a:pt x="749979" y="896278"/>
                </a:cubicBezTo>
                <a:cubicBezTo>
                  <a:pt x="746429" y="902422"/>
                  <a:pt x="743699" y="912047"/>
                  <a:pt x="741788" y="925153"/>
                </a:cubicBezTo>
                <a:cubicBezTo>
                  <a:pt x="740968" y="932253"/>
                  <a:pt x="739603" y="942697"/>
                  <a:pt x="737692" y="956486"/>
                </a:cubicBezTo>
                <a:cubicBezTo>
                  <a:pt x="735780" y="970275"/>
                  <a:pt x="733596" y="987682"/>
                  <a:pt x="731139" y="1008707"/>
                </a:cubicBezTo>
                <a:cubicBezTo>
                  <a:pt x="730866" y="1010618"/>
                  <a:pt x="729568" y="1013963"/>
                  <a:pt x="727248" y="1018741"/>
                </a:cubicBezTo>
                <a:cubicBezTo>
                  <a:pt x="724927" y="1023520"/>
                  <a:pt x="721445" y="1029731"/>
                  <a:pt x="716804" y="1037377"/>
                </a:cubicBezTo>
                <a:lnTo>
                  <a:pt x="712298" y="1045978"/>
                </a:lnTo>
                <a:cubicBezTo>
                  <a:pt x="706018" y="1051166"/>
                  <a:pt x="699601" y="1055398"/>
                  <a:pt x="693048" y="1058675"/>
                </a:cubicBezTo>
                <a:cubicBezTo>
                  <a:pt x="686495" y="1061951"/>
                  <a:pt x="681034" y="1063590"/>
                  <a:pt x="676665" y="1063590"/>
                </a:cubicBezTo>
                <a:cubicBezTo>
                  <a:pt x="664105" y="1063590"/>
                  <a:pt x="655367" y="1054852"/>
                  <a:pt x="650452" y="1037377"/>
                </a:cubicBezTo>
                <a:cubicBezTo>
                  <a:pt x="658098" y="1035466"/>
                  <a:pt x="664583" y="1033827"/>
                  <a:pt x="669907" y="1032462"/>
                </a:cubicBezTo>
                <a:cubicBezTo>
                  <a:pt x="675232" y="1031097"/>
                  <a:pt x="679532" y="1029868"/>
                  <a:pt x="682809" y="1028776"/>
                </a:cubicBezTo>
                <a:cubicBezTo>
                  <a:pt x="685812" y="1027411"/>
                  <a:pt x="688816" y="1026182"/>
                  <a:pt x="691819" y="1025090"/>
                </a:cubicBezTo>
                <a:cubicBezTo>
                  <a:pt x="694823" y="1023997"/>
                  <a:pt x="697690" y="1022632"/>
                  <a:pt x="700420" y="1020994"/>
                </a:cubicBezTo>
                <a:cubicBezTo>
                  <a:pt x="699601" y="999696"/>
                  <a:pt x="698987" y="981675"/>
                  <a:pt x="698577" y="966930"/>
                </a:cubicBezTo>
                <a:cubicBezTo>
                  <a:pt x="698168" y="952185"/>
                  <a:pt x="698236" y="940035"/>
                  <a:pt x="698782" y="930478"/>
                </a:cubicBezTo>
                <a:cubicBezTo>
                  <a:pt x="699055" y="916825"/>
                  <a:pt x="703288" y="904879"/>
                  <a:pt x="711479" y="894640"/>
                </a:cubicBezTo>
                <a:cubicBezTo>
                  <a:pt x="719670" y="884401"/>
                  <a:pt x="731412" y="876687"/>
                  <a:pt x="746702" y="871499"/>
                </a:cubicBezTo>
                <a:close/>
                <a:moveTo>
                  <a:pt x="3982678" y="860431"/>
                </a:moveTo>
                <a:cubicBezTo>
                  <a:pt x="3988685" y="860158"/>
                  <a:pt x="3993941" y="862684"/>
                  <a:pt x="3998447" y="868008"/>
                </a:cubicBezTo>
                <a:cubicBezTo>
                  <a:pt x="4002952" y="873333"/>
                  <a:pt x="4005204" y="880227"/>
                  <a:pt x="4005205" y="888692"/>
                </a:cubicBezTo>
                <a:cubicBezTo>
                  <a:pt x="4005204" y="894972"/>
                  <a:pt x="4002884" y="900433"/>
                  <a:pt x="3998242" y="905075"/>
                </a:cubicBezTo>
                <a:cubicBezTo>
                  <a:pt x="3993600" y="909716"/>
                  <a:pt x="3988276" y="912037"/>
                  <a:pt x="3982268" y="912037"/>
                </a:cubicBezTo>
                <a:cubicBezTo>
                  <a:pt x="3975988" y="912037"/>
                  <a:pt x="3970869" y="909785"/>
                  <a:pt x="3966910" y="905279"/>
                </a:cubicBezTo>
                <a:cubicBezTo>
                  <a:pt x="3962950" y="900774"/>
                  <a:pt x="3960970" y="895108"/>
                  <a:pt x="3960971" y="888282"/>
                </a:cubicBezTo>
                <a:cubicBezTo>
                  <a:pt x="3960970" y="880364"/>
                  <a:pt x="3963223" y="873742"/>
                  <a:pt x="3967728" y="868418"/>
                </a:cubicBezTo>
                <a:cubicBezTo>
                  <a:pt x="3972234" y="863093"/>
                  <a:pt x="3977217" y="860431"/>
                  <a:pt x="3982678" y="860431"/>
                </a:cubicBezTo>
                <a:close/>
                <a:moveTo>
                  <a:pt x="2704281" y="857764"/>
                </a:moveTo>
                <a:cubicBezTo>
                  <a:pt x="2702369" y="857764"/>
                  <a:pt x="2700389" y="858515"/>
                  <a:pt x="2698342" y="860017"/>
                </a:cubicBezTo>
                <a:cubicBezTo>
                  <a:pt x="2696294" y="861518"/>
                  <a:pt x="2695406" y="863771"/>
                  <a:pt x="2695680" y="866775"/>
                </a:cubicBezTo>
                <a:cubicBezTo>
                  <a:pt x="2695680" y="869505"/>
                  <a:pt x="2696498" y="872031"/>
                  <a:pt x="2698137" y="874352"/>
                </a:cubicBezTo>
                <a:cubicBezTo>
                  <a:pt x="2699776" y="876673"/>
                  <a:pt x="2702506" y="877833"/>
                  <a:pt x="2706328" y="877833"/>
                </a:cubicBezTo>
                <a:cubicBezTo>
                  <a:pt x="2709059" y="877833"/>
                  <a:pt x="2711653" y="876877"/>
                  <a:pt x="2714110" y="874966"/>
                </a:cubicBezTo>
                <a:cubicBezTo>
                  <a:pt x="2716568" y="873055"/>
                  <a:pt x="2717796" y="871280"/>
                  <a:pt x="2717796" y="869642"/>
                </a:cubicBezTo>
                <a:cubicBezTo>
                  <a:pt x="2717796" y="867184"/>
                  <a:pt x="2716363" y="864590"/>
                  <a:pt x="2713496" y="861860"/>
                </a:cubicBezTo>
                <a:cubicBezTo>
                  <a:pt x="2710629" y="859129"/>
                  <a:pt x="2707557" y="857764"/>
                  <a:pt x="2704281" y="857764"/>
                </a:cubicBezTo>
                <a:close/>
                <a:moveTo>
                  <a:pt x="4929330" y="857250"/>
                </a:moveTo>
                <a:lnTo>
                  <a:pt x="4929739" y="862164"/>
                </a:lnTo>
                <a:cubicBezTo>
                  <a:pt x="4929739" y="869264"/>
                  <a:pt x="4926599" y="874725"/>
                  <a:pt x="4920320" y="878548"/>
                </a:cubicBezTo>
                <a:cubicBezTo>
                  <a:pt x="4913220" y="882097"/>
                  <a:pt x="4904072" y="886056"/>
                  <a:pt x="4892878" y="890425"/>
                </a:cubicBezTo>
                <a:cubicBezTo>
                  <a:pt x="4881682" y="894794"/>
                  <a:pt x="4868576" y="899572"/>
                  <a:pt x="4853558" y="904760"/>
                </a:cubicBezTo>
                <a:lnTo>
                  <a:pt x="4855606" y="885101"/>
                </a:lnTo>
                <a:cubicBezTo>
                  <a:pt x="4873900" y="878548"/>
                  <a:pt x="4888918" y="873086"/>
                  <a:pt x="4900660" y="868718"/>
                </a:cubicBezTo>
                <a:cubicBezTo>
                  <a:pt x="4912400" y="864349"/>
                  <a:pt x="4921958" y="860526"/>
                  <a:pt x="4929330" y="857250"/>
                </a:cubicBezTo>
                <a:close/>
                <a:moveTo>
                  <a:pt x="3814905" y="857250"/>
                </a:moveTo>
                <a:lnTo>
                  <a:pt x="3815314" y="862164"/>
                </a:lnTo>
                <a:cubicBezTo>
                  <a:pt x="3815314" y="869264"/>
                  <a:pt x="3812174" y="874725"/>
                  <a:pt x="3805894" y="878548"/>
                </a:cubicBezTo>
                <a:cubicBezTo>
                  <a:pt x="3798795" y="882097"/>
                  <a:pt x="3789648" y="886056"/>
                  <a:pt x="3778453" y="890425"/>
                </a:cubicBezTo>
                <a:cubicBezTo>
                  <a:pt x="3767258" y="894794"/>
                  <a:pt x="3754151" y="899572"/>
                  <a:pt x="3739133" y="904760"/>
                </a:cubicBezTo>
                <a:lnTo>
                  <a:pt x="3741181" y="885101"/>
                </a:lnTo>
                <a:cubicBezTo>
                  <a:pt x="3759476" y="878548"/>
                  <a:pt x="3774493" y="873086"/>
                  <a:pt x="3786234" y="868718"/>
                </a:cubicBezTo>
                <a:cubicBezTo>
                  <a:pt x="3797976" y="864349"/>
                  <a:pt x="3807532" y="860526"/>
                  <a:pt x="3814905" y="857250"/>
                </a:cubicBezTo>
                <a:close/>
                <a:moveTo>
                  <a:pt x="4609585" y="841991"/>
                </a:moveTo>
                <a:cubicBezTo>
                  <a:pt x="4607128" y="841991"/>
                  <a:pt x="4605011" y="842673"/>
                  <a:pt x="4603236" y="844038"/>
                </a:cubicBezTo>
                <a:cubicBezTo>
                  <a:pt x="4601462" y="845404"/>
                  <a:pt x="4600574" y="846769"/>
                  <a:pt x="4600574" y="848134"/>
                </a:cubicBezTo>
                <a:cubicBezTo>
                  <a:pt x="4600574" y="853595"/>
                  <a:pt x="4605898" y="858237"/>
                  <a:pt x="4616548" y="862060"/>
                </a:cubicBezTo>
                <a:lnTo>
                  <a:pt x="4616957" y="860421"/>
                </a:lnTo>
                <a:cubicBezTo>
                  <a:pt x="4617230" y="859329"/>
                  <a:pt x="4617435" y="858374"/>
                  <a:pt x="4617572" y="857554"/>
                </a:cubicBezTo>
                <a:cubicBezTo>
                  <a:pt x="4617708" y="856735"/>
                  <a:pt x="4617776" y="855916"/>
                  <a:pt x="4617776" y="855097"/>
                </a:cubicBezTo>
                <a:cubicBezTo>
                  <a:pt x="4617776" y="851820"/>
                  <a:pt x="4617162" y="848817"/>
                  <a:pt x="4615933" y="846086"/>
                </a:cubicBezTo>
                <a:cubicBezTo>
                  <a:pt x="4614704" y="843356"/>
                  <a:pt x="4612588" y="841991"/>
                  <a:pt x="4609585" y="841991"/>
                </a:cubicBezTo>
                <a:close/>
                <a:moveTo>
                  <a:pt x="2706328" y="841381"/>
                </a:moveTo>
                <a:cubicBezTo>
                  <a:pt x="2712336" y="841108"/>
                  <a:pt x="2717592" y="843634"/>
                  <a:pt x="2722097" y="848958"/>
                </a:cubicBezTo>
                <a:cubicBezTo>
                  <a:pt x="2726602" y="854283"/>
                  <a:pt x="2728855" y="861177"/>
                  <a:pt x="2728855" y="869642"/>
                </a:cubicBezTo>
                <a:cubicBezTo>
                  <a:pt x="2728855" y="875922"/>
                  <a:pt x="2726534" y="881383"/>
                  <a:pt x="2721892" y="886025"/>
                </a:cubicBezTo>
                <a:cubicBezTo>
                  <a:pt x="2717250" y="890666"/>
                  <a:pt x="2711926" y="892987"/>
                  <a:pt x="2705919" y="892987"/>
                </a:cubicBezTo>
                <a:cubicBezTo>
                  <a:pt x="2699638" y="892987"/>
                  <a:pt x="2694519" y="890735"/>
                  <a:pt x="2690560" y="886229"/>
                </a:cubicBezTo>
                <a:cubicBezTo>
                  <a:pt x="2686601" y="881724"/>
                  <a:pt x="2684621" y="876058"/>
                  <a:pt x="2684621" y="869232"/>
                </a:cubicBezTo>
                <a:cubicBezTo>
                  <a:pt x="2684621" y="861314"/>
                  <a:pt x="2686874" y="854692"/>
                  <a:pt x="2691379" y="849368"/>
                </a:cubicBezTo>
                <a:cubicBezTo>
                  <a:pt x="2695884" y="844043"/>
                  <a:pt x="2700867" y="841381"/>
                  <a:pt x="2706328" y="841381"/>
                </a:cubicBezTo>
                <a:close/>
                <a:moveTo>
                  <a:pt x="4613680" y="828065"/>
                </a:moveTo>
                <a:cubicBezTo>
                  <a:pt x="4617503" y="828065"/>
                  <a:pt x="4621052" y="830386"/>
                  <a:pt x="4624330" y="835028"/>
                </a:cubicBezTo>
                <a:cubicBezTo>
                  <a:pt x="4625695" y="836939"/>
                  <a:pt x="4626718" y="839601"/>
                  <a:pt x="4627401" y="843014"/>
                </a:cubicBezTo>
                <a:cubicBezTo>
                  <a:pt x="4628084" y="846428"/>
                  <a:pt x="4628426" y="850455"/>
                  <a:pt x="4628426" y="855097"/>
                </a:cubicBezTo>
                <a:cubicBezTo>
                  <a:pt x="4628426" y="858920"/>
                  <a:pt x="4628152" y="861923"/>
                  <a:pt x="4627606" y="864108"/>
                </a:cubicBezTo>
                <a:cubicBezTo>
                  <a:pt x="4629244" y="864381"/>
                  <a:pt x="4631019" y="864517"/>
                  <a:pt x="4632930" y="864517"/>
                </a:cubicBezTo>
                <a:cubicBezTo>
                  <a:pt x="4634842" y="864517"/>
                  <a:pt x="4636617" y="864517"/>
                  <a:pt x="4638255" y="864517"/>
                </a:cubicBezTo>
                <a:cubicBezTo>
                  <a:pt x="4637982" y="868886"/>
                  <a:pt x="4636617" y="872367"/>
                  <a:pt x="4634160" y="874961"/>
                </a:cubicBezTo>
                <a:cubicBezTo>
                  <a:pt x="4631702" y="877555"/>
                  <a:pt x="4627742" y="878716"/>
                  <a:pt x="4622282" y="878443"/>
                </a:cubicBezTo>
                <a:lnTo>
                  <a:pt x="4616957" y="878033"/>
                </a:lnTo>
                <a:cubicBezTo>
                  <a:pt x="4611496" y="883221"/>
                  <a:pt x="4605011" y="888068"/>
                  <a:pt x="4597502" y="892573"/>
                </a:cubicBezTo>
                <a:cubicBezTo>
                  <a:pt x="4589994" y="897078"/>
                  <a:pt x="4584191" y="899331"/>
                  <a:pt x="4580096" y="899331"/>
                </a:cubicBezTo>
                <a:cubicBezTo>
                  <a:pt x="4579276" y="899331"/>
                  <a:pt x="4577228" y="898034"/>
                  <a:pt x="4573952" y="895440"/>
                </a:cubicBezTo>
                <a:cubicBezTo>
                  <a:pt x="4570675" y="892846"/>
                  <a:pt x="4569036" y="891140"/>
                  <a:pt x="4569036" y="890320"/>
                </a:cubicBezTo>
                <a:lnTo>
                  <a:pt x="4570675" y="879671"/>
                </a:lnTo>
                <a:cubicBezTo>
                  <a:pt x="4570675" y="876668"/>
                  <a:pt x="4569719" y="875166"/>
                  <a:pt x="4567808" y="875166"/>
                </a:cubicBezTo>
                <a:cubicBezTo>
                  <a:pt x="4567262" y="875166"/>
                  <a:pt x="4565760" y="875576"/>
                  <a:pt x="4563302" y="876395"/>
                </a:cubicBezTo>
                <a:cubicBezTo>
                  <a:pt x="4560846" y="877214"/>
                  <a:pt x="4557706" y="878579"/>
                  <a:pt x="4553882" y="880491"/>
                </a:cubicBezTo>
                <a:lnTo>
                  <a:pt x="4549378" y="875166"/>
                </a:lnTo>
                <a:cubicBezTo>
                  <a:pt x="4557842" y="863698"/>
                  <a:pt x="4565214" y="857964"/>
                  <a:pt x="4571494" y="857964"/>
                </a:cubicBezTo>
                <a:cubicBezTo>
                  <a:pt x="4579686" y="857964"/>
                  <a:pt x="4583782" y="863288"/>
                  <a:pt x="4583782" y="873937"/>
                </a:cubicBezTo>
                <a:cubicBezTo>
                  <a:pt x="4583782" y="875030"/>
                  <a:pt x="4583645" y="876327"/>
                  <a:pt x="4583372" y="877828"/>
                </a:cubicBezTo>
                <a:cubicBezTo>
                  <a:pt x="4583098" y="879330"/>
                  <a:pt x="4582826" y="880764"/>
                  <a:pt x="4582552" y="882129"/>
                </a:cubicBezTo>
                <a:cubicBezTo>
                  <a:pt x="4590198" y="880218"/>
                  <a:pt x="4596888" y="877350"/>
                  <a:pt x="4602622" y="873528"/>
                </a:cubicBezTo>
                <a:cubicBezTo>
                  <a:pt x="4593338" y="868067"/>
                  <a:pt x="4588696" y="861514"/>
                  <a:pt x="4588696" y="853868"/>
                </a:cubicBezTo>
                <a:cubicBezTo>
                  <a:pt x="4588696" y="847588"/>
                  <a:pt x="4591358" y="841717"/>
                  <a:pt x="4596683" y="836256"/>
                </a:cubicBezTo>
                <a:cubicBezTo>
                  <a:pt x="4602008" y="830796"/>
                  <a:pt x="4607673" y="828065"/>
                  <a:pt x="4613680" y="828065"/>
                </a:cubicBezTo>
                <a:close/>
                <a:moveTo>
                  <a:pt x="5878563" y="819483"/>
                </a:moveTo>
                <a:cubicBezTo>
                  <a:pt x="5882112" y="821940"/>
                  <a:pt x="5885390" y="824534"/>
                  <a:pt x="5888392" y="827265"/>
                </a:cubicBezTo>
                <a:cubicBezTo>
                  <a:pt x="5891396" y="829995"/>
                  <a:pt x="5893990" y="832726"/>
                  <a:pt x="5896175" y="835456"/>
                </a:cubicBezTo>
                <a:cubicBezTo>
                  <a:pt x="5893444" y="837914"/>
                  <a:pt x="5890577" y="840644"/>
                  <a:pt x="5887574" y="843648"/>
                </a:cubicBezTo>
                <a:cubicBezTo>
                  <a:pt x="5884570" y="846651"/>
                  <a:pt x="5881566" y="849928"/>
                  <a:pt x="5878563" y="853478"/>
                </a:cubicBezTo>
                <a:cubicBezTo>
                  <a:pt x="5876106" y="850747"/>
                  <a:pt x="5873512" y="848085"/>
                  <a:pt x="5870781" y="845491"/>
                </a:cubicBezTo>
                <a:cubicBezTo>
                  <a:pt x="5868050" y="842897"/>
                  <a:pt x="5865320" y="840235"/>
                  <a:pt x="5862590" y="837504"/>
                </a:cubicBezTo>
                <a:cubicBezTo>
                  <a:pt x="5864774" y="833955"/>
                  <a:pt x="5867231" y="830746"/>
                  <a:pt x="5869962" y="827879"/>
                </a:cubicBezTo>
                <a:cubicBezTo>
                  <a:pt x="5872692" y="825012"/>
                  <a:pt x="5875559" y="822213"/>
                  <a:pt x="5878563" y="819483"/>
                </a:cubicBezTo>
                <a:close/>
                <a:moveTo>
                  <a:pt x="5507660" y="819483"/>
                </a:moveTo>
                <a:cubicBezTo>
                  <a:pt x="5510117" y="821940"/>
                  <a:pt x="5512642" y="824466"/>
                  <a:pt x="5515236" y="827060"/>
                </a:cubicBezTo>
                <a:cubicBezTo>
                  <a:pt x="5517830" y="829654"/>
                  <a:pt x="5520629" y="832453"/>
                  <a:pt x="5523633" y="835456"/>
                </a:cubicBezTo>
                <a:cubicBezTo>
                  <a:pt x="5521448" y="838733"/>
                  <a:pt x="5518991" y="841873"/>
                  <a:pt x="5516260" y="844877"/>
                </a:cubicBezTo>
                <a:cubicBezTo>
                  <a:pt x="5513530" y="847880"/>
                  <a:pt x="5510663" y="850747"/>
                  <a:pt x="5507660" y="853478"/>
                </a:cubicBezTo>
                <a:cubicBezTo>
                  <a:pt x="5503836" y="850747"/>
                  <a:pt x="5500424" y="848017"/>
                  <a:pt x="5497420" y="845286"/>
                </a:cubicBezTo>
                <a:cubicBezTo>
                  <a:pt x="5494416" y="842556"/>
                  <a:pt x="5491959" y="839962"/>
                  <a:pt x="5490048" y="837504"/>
                </a:cubicBezTo>
                <a:cubicBezTo>
                  <a:pt x="5493051" y="835047"/>
                  <a:pt x="5495986" y="832316"/>
                  <a:pt x="5498854" y="829313"/>
                </a:cubicBezTo>
                <a:cubicBezTo>
                  <a:pt x="5501720" y="826309"/>
                  <a:pt x="5504656" y="823033"/>
                  <a:pt x="5507660" y="819483"/>
                </a:cubicBezTo>
                <a:close/>
                <a:moveTo>
                  <a:pt x="1173213" y="819483"/>
                </a:moveTo>
                <a:cubicBezTo>
                  <a:pt x="1176763" y="821940"/>
                  <a:pt x="1180039" y="824534"/>
                  <a:pt x="1183043" y="827265"/>
                </a:cubicBezTo>
                <a:cubicBezTo>
                  <a:pt x="1186046" y="829995"/>
                  <a:pt x="1188640" y="832726"/>
                  <a:pt x="1190825" y="835456"/>
                </a:cubicBezTo>
                <a:cubicBezTo>
                  <a:pt x="1188094" y="837914"/>
                  <a:pt x="1185227" y="840644"/>
                  <a:pt x="1182224" y="843648"/>
                </a:cubicBezTo>
                <a:cubicBezTo>
                  <a:pt x="1179220" y="846651"/>
                  <a:pt x="1176216" y="849928"/>
                  <a:pt x="1173213" y="853478"/>
                </a:cubicBezTo>
                <a:cubicBezTo>
                  <a:pt x="1170755" y="850747"/>
                  <a:pt x="1168162" y="848085"/>
                  <a:pt x="1165431" y="845491"/>
                </a:cubicBezTo>
                <a:cubicBezTo>
                  <a:pt x="1162700" y="842897"/>
                  <a:pt x="1159970" y="840235"/>
                  <a:pt x="1157240" y="837504"/>
                </a:cubicBezTo>
                <a:cubicBezTo>
                  <a:pt x="1159424" y="833955"/>
                  <a:pt x="1161881" y="830746"/>
                  <a:pt x="1164612" y="827879"/>
                </a:cubicBezTo>
                <a:cubicBezTo>
                  <a:pt x="1167342" y="825012"/>
                  <a:pt x="1170209" y="822213"/>
                  <a:pt x="1173213" y="819483"/>
                </a:cubicBezTo>
                <a:close/>
                <a:moveTo>
                  <a:pt x="773734" y="819483"/>
                </a:moveTo>
                <a:cubicBezTo>
                  <a:pt x="776192" y="821940"/>
                  <a:pt x="778718" y="824466"/>
                  <a:pt x="781312" y="827060"/>
                </a:cubicBezTo>
                <a:cubicBezTo>
                  <a:pt x="783906" y="829654"/>
                  <a:pt x="786704" y="832453"/>
                  <a:pt x="789708" y="835456"/>
                </a:cubicBezTo>
                <a:cubicBezTo>
                  <a:pt x="787523" y="838733"/>
                  <a:pt x="785066" y="841873"/>
                  <a:pt x="782336" y="844877"/>
                </a:cubicBezTo>
                <a:cubicBezTo>
                  <a:pt x="779605" y="847880"/>
                  <a:pt x="776738" y="850747"/>
                  <a:pt x="773734" y="853478"/>
                </a:cubicBezTo>
                <a:cubicBezTo>
                  <a:pt x="769912" y="850747"/>
                  <a:pt x="766498" y="848017"/>
                  <a:pt x="763495" y="845286"/>
                </a:cubicBezTo>
                <a:cubicBezTo>
                  <a:pt x="760491" y="842556"/>
                  <a:pt x="758034" y="839962"/>
                  <a:pt x="756123" y="837504"/>
                </a:cubicBezTo>
                <a:cubicBezTo>
                  <a:pt x="759126" y="835047"/>
                  <a:pt x="762062" y="832316"/>
                  <a:pt x="764928" y="829313"/>
                </a:cubicBezTo>
                <a:cubicBezTo>
                  <a:pt x="767796" y="826309"/>
                  <a:pt x="770731" y="823033"/>
                  <a:pt x="773734" y="819483"/>
                </a:cubicBezTo>
                <a:close/>
                <a:moveTo>
                  <a:pt x="2002707" y="802252"/>
                </a:moveTo>
                <a:cubicBezTo>
                  <a:pt x="2000796" y="802252"/>
                  <a:pt x="1999021" y="802867"/>
                  <a:pt x="1997383" y="804095"/>
                </a:cubicBezTo>
                <a:cubicBezTo>
                  <a:pt x="1995744" y="805324"/>
                  <a:pt x="1994925" y="806621"/>
                  <a:pt x="1994925" y="807986"/>
                </a:cubicBezTo>
                <a:cubicBezTo>
                  <a:pt x="1994925" y="813720"/>
                  <a:pt x="1999567" y="818362"/>
                  <a:pt x="2008851" y="821912"/>
                </a:cubicBezTo>
                <a:lnTo>
                  <a:pt x="2009670" y="820274"/>
                </a:lnTo>
                <a:cubicBezTo>
                  <a:pt x="2010216" y="819181"/>
                  <a:pt x="2010489" y="818226"/>
                  <a:pt x="2010489" y="817407"/>
                </a:cubicBezTo>
                <a:cubicBezTo>
                  <a:pt x="2010489" y="816587"/>
                  <a:pt x="2010489" y="815905"/>
                  <a:pt x="2010489" y="815359"/>
                </a:cubicBezTo>
                <a:cubicBezTo>
                  <a:pt x="2010489" y="811536"/>
                  <a:pt x="2009738" y="808396"/>
                  <a:pt x="2008236" y="805938"/>
                </a:cubicBezTo>
                <a:cubicBezTo>
                  <a:pt x="2006734" y="803481"/>
                  <a:pt x="2004892" y="802252"/>
                  <a:pt x="2002707" y="802252"/>
                </a:cubicBezTo>
                <a:close/>
                <a:moveTo>
                  <a:pt x="2007622" y="788327"/>
                </a:moveTo>
                <a:cubicBezTo>
                  <a:pt x="2011991" y="788327"/>
                  <a:pt x="2015540" y="790238"/>
                  <a:pt x="2018271" y="794061"/>
                </a:cubicBezTo>
                <a:cubicBezTo>
                  <a:pt x="2021548" y="798430"/>
                  <a:pt x="2023186" y="805392"/>
                  <a:pt x="2023186" y="814949"/>
                </a:cubicBezTo>
                <a:cubicBezTo>
                  <a:pt x="2023186" y="818499"/>
                  <a:pt x="2022503" y="821775"/>
                  <a:pt x="2021138" y="824779"/>
                </a:cubicBezTo>
                <a:lnTo>
                  <a:pt x="2033835" y="825598"/>
                </a:lnTo>
                <a:cubicBezTo>
                  <a:pt x="2033835" y="829967"/>
                  <a:pt x="2032401" y="833107"/>
                  <a:pt x="2029534" y="835018"/>
                </a:cubicBezTo>
                <a:cubicBezTo>
                  <a:pt x="2026667" y="836930"/>
                  <a:pt x="2022230" y="837885"/>
                  <a:pt x="2016223" y="837885"/>
                </a:cubicBezTo>
                <a:lnTo>
                  <a:pt x="2012127" y="837476"/>
                </a:lnTo>
                <a:cubicBezTo>
                  <a:pt x="2005301" y="844302"/>
                  <a:pt x="1998338" y="849695"/>
                  <a:pt x="1991239" y="853654"/>
                </a:cubicBezTo>
                <a:cubicBezTo>
                  <a:pt x="1984140" y="857613"/>
                  <a:pt x="1977860" y="859593"/>
                  <a:pt x="1972398" y="859593"/>
                </a:cubicBezTo>
                <a:cubicBezTo>
                  <a:pt x="1963934" y="859593"/>
                  <a:pt x="1959702" y="856043"/>
                  <a:pt x="1959702" y="848944"/>
                </a:cubicBezTo>
                <a:cubicBezTo>
                  <a:pt x="1967893" y="847306"/>
                  <a:pt x="1974992" y="845121"/>
                  <a:pt x="1981000" y="842391"/>
                </a:cubicBezTo>
                <a:cubicBezTo>
                  <a:pt x="1987007" y="839660"/>
                  <a:pt x="1992468" y="836657"/>
                  <a:pt x="1997383" y="833380"/>
                </a:cubicBezTo>
                <a:cubicBezTo>
                  <a:pt x="1987553" y="828465"/>
                  <a:pt x="1982638" y="822048"/>
                  <a:pt x="1982638" y="814130"/>
                </a:cubicBezTo>
                <a:cubicBezTo>
                  <a:pt x="1982638" y="807850"/>
                  <a:pt x="1985300" y="801979"/>
                  <a:pt x="1990625" y="796518"/>
                </a:cubicBezTo>
                <a:cubicBezTo>
                  <a:pt x="1995949" y="791057"/>
                  <a:pt x="2001615" y="788327"/>
                  <a:pt x="2007622" y="788327"/>
                </a:cubicBezTo>
                <a:close/>
                <a:moveTo>
                  <a:pt x="2496169" y="774915"/>
                </a:moveTo>
                <a:cubicBezTo>
                  <a:pt x="2498353" y="785018"/>
                  <a:pt x="2499855" y="793415"/>
                  <a:pt x="2500674" y="800104"/>
                </a:cubicBezTo>
                <a:cubicBezTo>
                  <a:pt x="2501493" y="806794"/>
                  <a:pt x="2502108" y="812801"/>
                  <a:pt x="2502517" y="818126"/>
                </a:cubicBezTo>
                <a:cubicBezTo>
                  <a:pt x="2502927" y="823450"/>
                  <a:pt x="2503132" y="829389"/>
                  <a:pt x="2503132" y="835942"/>
                </a:cubicBezTo>
                <a:cubicBezTo>
                  <a:pt x="2503132" y="849868"/>
                  <a:pt x="2499309" y="861609"/>
                  <a:pt x="2491664" y="871166"/>
                </a:cubicBezTo>
                <a:lnTo>
                  <a:pt x="2489206" y="870346"/>
                </a:lnTo>
                <a:cubicBezTo>
                  <a:pt x="2489206" y="859151"/>
                  <a:pt x="2488455" y="848298"/>
                  <a:pt x="2486953" y="837785"/>
                </a:cubicBezTo>
                <a:cubicBezTo>
                  <a:pt x="2485452" y="827273"/>
                  <a:pt x="2483472" y="817238"/>
                  <a:pt x="2481015" y="807681"/>
                </a:cubicBezTo>
                <a:cubicBezTo>
                  <a:pt x="2480196" y="804132"/>
                  <a:pt x="2479786" y="800992"/>
                  <a:pt x="2479786" y="798261"/>
                </a:cubicBezTo>
                <a:cubicBezTo>
                  <a:pt x="2479786" y="792800"/>
                  <a:pt x="2481356" y="787954"/>
                  <a:pt x="2484496" y="783721"/>
                </a:cubicBezTo>
                <a:cubicBezTo>
                  <a:pt x="2487636" y="779489"/>
                  <a:pt x="2491527" y="776554"/>
                  <a:pt x="2496169" y="774915"/>
                </a:cubicBezTo>
                <a:close/>
                <a:moveTo>
                  <a:pt x="3552301" y="579120"/>
                </a:moveTo>
                <a:lnTo>
                  <a:pt x="3552301" y="583215"/>
                </a:lnTo>
                <a:cubicBezTo>
                  <a:pt x="3552301" y="588130"/>
                  <a:pt x="3550526" y="591612"/>
                  <a:pt x="3546976" y="593660"/>
                </a:cubicBezTo>
                <a:cubicBezTo>
                  <a:pt x="3543426" y="595707"/>
                  <a:pt x="3537966" y="598097"/>
                  <a:pt x="3530593" y="600827"/>
                </a:cubicBezTo>
                <a:cubicBezTo>
                  <a:pt x="3526770" y="602465"/>
                  <a:pt x="3520832" y="604582"/>
                  <a:pt x="3512777" y="607175"/>
                </a:cubicBezTo>
                <a:cubicBezTo>
                  <a:pt x="3504722" y="609769"/>
                  <a:pt x="3494005" y="613251"/>
                  <a:pt x="3480625" y="617620"/>
                </a:cubicBezTo>
                <a:lnTo>
                  <a:pt x="3481854" y="602465"/>
                </a:lnTo>
                <a:cubicBezTo>
                  <a:pt x="3507521" y="595093"/>
                  <a:pt x="3531003" y="587311"/>
                  <a:pt x="3552301" y="579120"/>
                </a:cubicBezTo>
                <a:close/>
                <a:moveTo>
                  <a:pt x="3549024" y="557822"/>
                </a:moveTo>
                <a:lnTo>
                  <a:pt x="3549434" y="561917"/>
                </a:lnTo>
                <a:cubicBezTo>
                  <a:pt x="3549980" y="566013"/>
                  <a:pt x="3548888" y="568948"/>
                  <a:pt x="3546157" y="570723"/>
                </a:cubicBezTo>
                <a:cubicBezTo>
                  <a:pt x="3543426" y="572498"/>
                  <a:pt x="3539058" y="574614"/>
                  <a:pt x="3533051" y="577072"/>
                </a:cubicBezTo>
                <a:cubicBezTo>
                  <a:pt x="3528955" y="578983"/>
                  <a:pt x="3522606" y="581440"/>
                  <a:pt x="3514006" y="584444"/>
                </a:cubicBezTo>
                <a:cubicBezTo>
                  <a:pt x="3505404" y="587448"/>
                  <a:pt x="3493322" y="591407"/>
                  <a:pt x="3477758" y="596322"/>
                </a:cubicBezTo>
                <a:lnTo>
                  <a:pt x="3478987" y="581167"/>
                </a:lnTo>
                <a:cubicBezTo>
                  <a:pt x="3491820" y="577345"/>
                  <a:pt x="3504176" y="573522"/>
                  <a:pt x="3516054" y="569699"/>
                </a:cubicBezTo>
                <a:cubicBezTo>
                  <a:pt x="3527931" y="565877"/>
                  <a:pt x="3538921" y="561917"/>
                  <a:pt x="3549024" y="557822"/>
                </a:cubicBezTo>
                <a:close/>
                <a:moveTo>
                  <a:pt x="5935399" y="448941"/>
                </a:moveTo>
                <a:cubicBezTo>
                  <a:pt x="5943318" y="457952"/>
                  <a:pt x="5952874" y="467509"/>
                  <a:pt x="5964070" y="477612"/>
                </a:cubicBezTo>
                <a:cubicBezTo>
                  <a:pt x="5961066" y="481980"/>
                  <a:pt x="5957174" y="486895"/>
                  <a:pt x="5952396" y="492356"/>
                </a:cubicBezTo>
                <a:cubicBezTo>
                  <a:pt x="5947618" y="497817"/>
                  <a:pt x="5942225" y="503551"/>
                  <a:pt x="5936218" y="509559"/>
                </a:cubicBezTo>
                <a:cubicBezTo>
                  <a:pt x="5929392" y="504098"/>
                  <a:pt x="5923385" y="498978"/>
                  <a:pt x="5918196" y="494199"/>
                </a:cubicBezTo>
                <a:cubicBezTo>
                  <a:pt x="5913008" y="489421"/>
                  <a:pt x="5908640" y="484984"/>
                  <a:pt x="5905090" y="480888"/>
                </a:cubicBezTo>
                <a:cubicBezTo>
                  <a:pt x="5910824" y="475154"/>
                  <a:pt x="5916217" y="469693"/>
                  <a:pt x="5921268" y="464505"/>
                </a:cubicBezTo>
                <a:cubicBezTo>
                  <a:pt x="5926320" y="459317"/>
                  <a:pt x="5931030" y="454129"/>
                  <a:pt x="5935399" y="448941"/>
                </a:cubicBezTo>
                <a:close/>
                <a:moveTo>
                  <a:pt x="5230854" y="448941"/>
                </a:moveTo>
                <a:cubicBezTo>
                  <a:pt x="5238772" y="457952"/>
                  <a:pt x="5248329" y="467509"/>
                  <a:pt x="5259524" y="477612"/>
                </a:cubicBezTo>
                <a:cubicBezTo>
                  <a:pt x="5256520" y="481980"/>
                  <a:pt x="5252630" y="486895"/>
                  <a:pt x="5247852" y="492356"/>
                </a:cubicBezTo>
                <a:cubicBezTo>
                  <a:pt x="5243072" y="497817"/>
                  <a:pt x="5237680" y="503551"/>
                  <a:pt x="5231673" y="509559"/>
                </a:cubicBezTo>
                <a:cubicBezTo>
                  <a:pt x="5224846" y="504098"/>
                  <a:pt x="5218840" y="498978"/>
                  <a:pt x="5213652" y="494199"/>
                </a:cubicBezTo>
                <a:cubicBezTo>
                  <a:pt x="5208464" y="489421"/>
                  <a:pt x="5204095" y="484984"/>
                  <a:pt x="5200546" y="480888"/>
                </a:cubicBezTo>
                <a:cubicBezTo>
                  <a:pt x="5206280" y="475154"/>
                  <a:pt x="5211672" y="469693"/>
                  <a:pt x="5216724" y="464505"/>
                </a:cubicBezTo>
                <a:cubicBezTo>
                  <a:pt x="5221776" y="459317"/>
                  <a:pt x="5226485" y="454129"/>
                  <a:pt x="5230854" y="448941"/>
                </a:cubicBezTo>
                <a:close/>
                <a:moveTo>
                  <a:pt x="2110930" y="448941"/>
                </a:moveTo>
                <a:cubicBezTo>
                  <a:pt x="2118849" y="457952"/>
                  <a:pt x="2128406" y="467509"/>
                  <a:pt x="2139601" y="477612"/>
                </a:cubicBezTo>
                <a:cubicBezTo>
                  <a:pt x="2136597" y="481980"/>
                  <a:pt x="2132706" y="486895"/>
                  <a:pt x="2127928" y="492356"/>
                </a:cubicBezTo>
                <a:cubicBezTo>
                  <a:pt x="2123149" y="497817"/>
                  <a:pt x="2117756" y="503551"/>
                  <a:pt x="2111750" y="509559"/>
                </a:cubicBezTo>
                <a:cubicBezTo>
                  <a:pt x="2104923" y="504098"/>
                  <a:pt x="2098916" y="498978"/>
                  <a:pt x="2093728" y="494199"/>
                </a:cubicBezTo>
                <a:cubicBezTo>
                  <a:pt x="2088540" y="489421"/>
                  <a:pt x="2084172" y="484984"/>
                  <a:pt x="2080622" y="480888"/>
                </a:cubicBezTo>
                <a:cubicBezTo>
                  <a:pt x="2086356" y="475154"/>
                  <a:pt x="2091748" y="469693"/>
                  <a:pt x="2096800" y="464505"/>
                </a:cubicBezTo>
                <a:cubicBezTo>
                  <a:pt x="2101851" y="459317"/>
                  <a:pt x="2106562" y="454129"/>
                  <a:pt x="2110930" y="448941"/>
                </a:cubicBezTo>
                <a:close/>
                <a:moveTo>
                  <a:pt x="4976136" y="417814"/>
                </a:moveTo>
                <a:cubicBezTo>
                  <a:pt x="4975317" y="417814"/>
                  <a:pt x="4973884" y="417950"/>
                  <a:pt x="4971836" y="418223"/>
                </a:cubicBezTo>
                <a:cubicBezTo>
                  <a:pt x="4969788" y="418496"/>
                  <a:pt x="4967398" y="419042"/>
                  <a:pt x="4964668" y="419862"/>
                </a:cubicBezTo>
                <a:cubicBezTo>
                  <a:pt x="4967944" y="435152"/>
                  <a:pt x="4973952" y="446620"/>
                  <a:pt x="4982690" y="454266"/>
                </a:cubicBezTo>
                <a:cubicBezTo>
                  <a:pt x="4991427" y="461911"/>
                  <a:pt x="5002622" y="465734"/>
                  <a:pt x="5016275" y="465734"/>
                </a:cubicBezTo>
                <a:cubicBezTo>
                  <a:pt x="5020916" y="465734"/>
                  <a:pt x="5025286" y="465051"/>
                  <a:pt x="5029381" y="463686"/>
                </a:cubicBezTo>
                <a:cubicBezTo>
                  <a:pt x="5033477" y="462321"/>
                  <a:pt x="5037436" y="460136"/>
                  <a:pt x="5041259" y="457133"/>
                </a:cubicBezTo>
                <a:cubicBezTo>
                  <a:pt x="5036890" y="449214"/>
                  <a:pt x="5031292" y="442320"/>
                  <a:pt x="5024466" y="436449"/>
                </a:cubicBezTo>
                <a:cubicBezTo>
                  <a:pt x="5017640" y="430579"/>
                  <a:pt x="5010062" y="426005"/>
                  <a:pt x="5001734" y="422729"/>
                </a:cubicBezTo>
                <a:cubicBezTo>
                  <a:pt x="4993406" y="419452"/>
                  <a:pt x="4984874" y="417814"/>
                  <a:pt x="4976136" y="417814"/>
                </a:cubicBezTo>
                <a:close/>
                <a:moveTo>
                  <a:pt x="3172216" y="318287"/>
                </a:moveTo>
                <a:cubicBezTo>
                  <a:pt x="3165662" y="318287"/>
                  <a:pt x="3159723" y="320198"/>
                  <a:pt x="3154399" y="324021"/>
                </a:cubicBezTo>
                <a:cubicBezTo>
                  <a:pt x="3149074" y="327844"/>
                  <a:pt x="3145047" y="332759"/>
                  <a:pt x="3142316" y="338766"/>
                </a:cubicBezTo>
                <a:cubicBezTo>
                  <a:pt x="3140405" y="343135"/>
                  <a:pt x="3139449" y="347640"/>
                  <a:pt x="3139450" y="352282"/>
                </a:cubicBezTo>
                <a:cubicBezTo>
                  <a:pt x="3139449" y="361019"/>
                  <a:pt x="3143067" y="367641"/>
                  <a:pt x="3150303" y="372146"/>
                </a:cubicBezTo>
                <a:cubicBezTo>
                  <a:pt x="3157539" y="376651"/>
                  <a:pt x="3167710" y="378904"/>
                  <a:pt x="3180816" y="378904"/>
                </a:cubicBezTo>
                <a:cubicBezTo>
                  <a:pt x="3187370" y="378904"/>
                  <a:pt x="3193718" y="378358"/>
                  <a:pt x="3199862" y="377266"/>
                </a:cubicBezTo>
                <a:cubicBezTo>
                  <a:pt x="3206005" y="376174"/>
                  <a:pt x="3212900" y="374262"/>
                  <a:pt x="3220546" y="371532"/>
                </a:cubicBezTo>
                <a:cubicBezTo>
                  <a:pt x="3217815" y="361975"/>
                  <a:pt x="3213719" y="352896"/>
                  <a:pt x="3208258" y="344295"/>
                </a:cubicBezTo>
                <a:cubicBezTo>
                  <a:pt x="3202797" y="335694"/>
                  <a:pt x="3196790" y="329209"/>
                  <a:pt x="3190237" y="324840"/>
                </a:cubicBezTo>
                <a:cubicBezTo>
                  <a:pt x="3183957" y="320471"/>
                  <a:pt x="3177949" y="318287"/>
                  <a:pt x="3172216" y="318287"/>
                </a:cubicBezTo>
                <a:close/>
                <a:moveTo>
                  <a:pt x="895740" y="318287"/>
                </a:moveTo>
                <a:cubicBezTo>
                  <a:pt x="889187" y="318287"/>
                  <a:pt x="883248" y="320198"/>
                  <a:pt x="877924" y="324021"/>
                </a:cubicBezTo>
                <a:cubicBezTo>
                  <a:pt x="872599" y="327844"/>
                  <a:pt x="868572" y="332759"/>
                  <a:pt x="865841" y="338766"/>
                </a:cubicBezTo>
                <a:cubicBezTo>
                  <a:pt x="863930" y="343135"/>
                  <a:pt x="862974" y="347640"/>
                  <a:pt x="862974" y="352282"/>
                </a:cubicBezTo>
                <a:cubicBezTo>
                  <a:pt x="862974" y="361019"/>
                  <a:pt x="866592" y="367641"/>
                  <a:pt x="873828" y="372146"/>
                </a:cubicBezTo>
                <a:cubicBezTo>
                  <a:pt x="881064" y="376651"/>
                  <a:pt x="891235" y="378904"/>
                  <a:pt x="904342" y="378904"/>
                </a:cubicBezTo>
                <a:cubicBezTo>
                  <a:pt x="910895" y="378904"/>
                  <a:pt x="917243" y="378358"/>
                  <a:pt x="923387" y="377266"/>
                </a:cubicBezTo>
                <a:cubicBezTo>
                  <a:pt x="929530" y="376174"/>
                  <a:pt x="936425" y="374262"/>
                  <a:pt x="944070" y="371532"/>
                </a:cubicBezTo>
                <a:cubicBezTo>
                  <a:pt x="941340" y="361975"/>
                  <a:pt x="937244" y="352896"/>
                  <a:pt x="931783" y="344295"/>
                </a:cubicBezTo>
                <a:cubicBezTo>
                  <a:pt x="926322" y="335694"/>
                  <a:pt x="920315" y="329209"/>
                  <a:pt x="913762" y="324840"/>
                </a:cubicBezTo>
                <a:cubicBezTo>
                  <a:pt x="907482" y="320471"/>
                  <a:pt x="901474" y="318287"/>
                  <a:pt x="895740" y="318287"/>
                </a:cubicBezTo>
                <a:close/>
                <a:moveTo>
                  <a:pt x="4831908" y="313372"/>
                </a:moveTo>
                <a:cubicBezTo>
                  <a:pt x="4824263" y="316649"/>
                  <a:pt x="4817028" y="320471"/>
                  <a:pt x="4810201" y="324840"/>
                </a:cubicBezTo>
                <a:cubicBezTo>
                  <a:pt x="4803374" y="329209"/>
                  <a:pt x="4797163" y="333987"/>
                  <a:pt x="4791566" y="339175"/>
                </a:cubicBezTo>
                <a:cubicBezTo>
                  <a:pt x="4785968" y="344363"/>
                  <a:pt x="4781122" y="349688"/>
                  <a:pt x="4777026" y="355149"/>
                </a:cubicBezTo>
                <a:cubicBezTo>
                  <a:pt x="4792590" y="367982"/>
                  <a:pt x="4817574" y="376447"/>
                  <a:pt x="4851978" y="380542"/>
                </a:cubicBezTo>
                <a:cubicBezTo>
                  <a:pt x="4847062" y="371259"/>
                  <a:pt x="4842830" y="360883"/>
                  <a:pt x="4839281" y="349415"/>
                </a:cubicBezTo>
                <a:cubicBezTo>
                  <a:pt x="4835732" y="337947"/>
                  <a:pt x="4833274" y="325932"/>
                  <a:pt x="4831908" y="313372"/>
                </a:cubicBezTo>
                <a:close/>
                <a:moveTo>
                  <a:pt x="615010" y="313372"/>
                </a:moveTo>
                <a:cubicBezTo>
                  <a:pt x="607364" y="316376"/>
                  <a:pt x="600060" y="320130"/>
                  <a:pt x="593098" y="324635"/>
                </a:cubicBezTo>
                <a:cubicBezTo>
                  <a:pt x="586135" y="329141"/>
                  <a:pt x="579786" y="334056"/>
                  <a:pt x="574052" y="339380"/>
                </a:cubicBezTo>
                <a:cubicBezTo>
                  <a:pt x="568318" y="344705"/>
                  <a:pt x="563540" y="350097"/>
                  <a:pt x="559717" y="355558"/>
                </a:cubicBezTo>
                <a:cubicBezTo>
                  <a:pt x="567909" y="361838"/>
                  <a:pt x="578216" y="367026"/>
                  <a:pt x="590640" y="371122"/>
                </a:cubicBezTo>
                <a:cubicBezTo>
                  <a:pt x="603064" y="375218"/>
                  <a:pt x="617740" y="378358"/>
                  <a:pt x="634670" y="380542"/>
                </a:cubicBezTo>
                <a:cubicBezTo>
                  <a:pt x="629755" y="371532"/>
                  <a:pt x="625590" y="361292"/>
                  <a:pt x="622178" y="349824"/>
                </a:cubicBezTo>
                <a:cubicBezTo>
                  <a:pt x="618764" y="338356"/>
                  <a:pt x="616375" y="326205"/>
                  <a:pt x="615010" y="313372"/>
                </a:cubicBezTo>
                <a:close/>
                <a:moveTo>
                  <a:pt x="4323102" y="311324"/>
                </a:moveTo>
                <a:cubicBezTo>
                  <a:pt x="4317914" y="311324"/>
                  <a:pt x="4312931" y="312962"/>
                  <a:pt x="4308153" y="316239"/>
                </a:cubicBezTo>
                <a:cubicBezTo>
                  <a:pt x="4303374" y="319516"/>
                  <a:pt x="4299484" y="323475"/>
                  <a:pt x="4296480" y="328117"/>
                </a:cubicBezTo>
                <a:cubicBezTo>
                  <a:pt x="4293476" y="332759"/>
                  <a:pt x="4291974" y="337537"/>
                  <a:pt x="4291974" y="342452"/>
                </a:cubicBezTo>
                <a:cubicBezTo>
                  <a:pt x="4291974" y="350643"/>
                  <a:pt x="4295388" y="357128"/>
                  <a:pt x="4302214" y="361907"/>
                </a:cubicBezTo>
                <a:cubicBezTo>
                  <a:pt x="4309040" y="366685"/>
                  <a:pt x="4319006" y="370030"/>
                  <a:pt x="4332113" y="371941"/>
                </a:cubicBezTo>
                <a:cubicBezTo>
                  <a:pt x="4336208" y="372487"/>
                  <a:pt x="4341806" y="372965"/>
                  <a:pt x="4348906" y="373375"/>
                </a:cubicBezTo>
                <a:cubicBezTo>
                  <a:pt x="4356004" y="373784"/>
                  <a:pt x="4364742" y="374262"/>
                  <a:pt x="4375118" y="374808"/>
                </a:cubicBezTo>
                <a:cubicBezTo>
                  <a:pt x="4371842" y="361975"/>
                  <a:pt x="4367541" y="350780"/>
                  <a:pt x="4362216" y="341223"/>
                </a:cubicBezTo>
                <a:cubicBezTo>
                  <a:pt x="4356892" y="331666"/>
                  <a:pt x="4350885" y="324294"/>
                  <a:pt x="4344196" y="319106"/>
                </a:cubicBezTo>
                <a:cubicBezTo>
                  <a:pt x="4337506" y="313918"/>
                  <a:pt x="4330474" y="311324"/>
                  <a:pt x="4323102" y="311324"/>
                </a:cubicBezTo>
                <a:close/>
                <a:moveTo>
                  <a:pt x="3732552" y="311324"/>
                </a:moveTo>
                <a:cubicBezTo>
                  <a:pt x="3727364" y="311324"/>
                  <a:pt x="3722381" y="312962"/>
                  <a:pt x="3717603" y="316239"/>
                </a:cubicBezTo>
                <a:cubicBezTo>
                  <a:pt x="3712824" y="319516"/>
                  <a:pt x="3708933" y="323475"/>
                  <a:pt x="3705930" y="328117"/>
                </a:cubicBezTo>
                <a:cubicBezTo>
                  <a:pt x="3702926" y="332759"/>
                  <a:pt x="3701424" y="337537"/>
                  <a:pt x="3701424" y="342452"/>
                </a:cubicBezTo>
                <a:cubicBezTo>
                  <a:pt x="3701424" y="350643"/>
                  <a:pt x="3704838" y="357128"/>
                  <a:pt x="3711664" y="361907"/>
                </a:cubicBezTo>
                <a:cubicBezTo>
                  <a:pt x="3718490" y="366685"/>
                  <a:pt x="3728456" y="370030"/>
                  <a:pt x="3741563" y="371941"/>
                </a:cubicBezTo>
                <a:cubicBezTo>
                  <a:pt x="3745659" y="372487"/>
                  <a:pt x="3751256" y="372965"/>
                  <a:pt x="3758356" y="373375"/>
                </a:cubicBezTo>
                <a:cubicBezTo>
                  <a:pt x="3765454" y="373784"/>
                  <a:pt x="3774192" y="374262"/>
                  <a:pt x="3784568" y="374808"/>
                </a:cubicBezTo>
                <a:cubicBezTo>
                  <a:pt x="3781292" y="361975"/>
                  <a:pt x="3776991" y="350780"/>
                  <a:pt x="3771667" y="341223"/>
                </a:cubicBezTo>
                <a:cubicBezTo>
                  <a:pt x="3766342" y="331666"/>
                  <a:pt x="3760335" y="324294"/>
                  <a:pt x="3753646" y="319106"/>
                </a:cubicBezTo>
                <a:cubicBezTo>
                  <a:pt x="3746956" y="313918"/>
                  <a:pt x="3739924" y="311324"/>
                  <a:pt x="3732552" y="311324"/>
                </a:cubicBezTo>
                <a:close/>
                <a:moveTo>
                  <a:pt x="417852" y="311324"/>
                </a:moveTo>
                <a:cubicBezTo>
                  <a:pt x="412664" y="311324"/>
                  <a:pt x="407681" y="312962"/>
                  <a:pt x="402902" y="316239"/>
                </a:cubicBezTo>
                <a:cubicBezTo>
                  <a:pt x="398124" y="319516"/>
                  <a:pt x="394233" y="323475"/>
                  <a:pt x="391230" y="328117"/>
                </a:cubicBezTo>
                <a:cubicBezTo>
                  <a:pt x="388226" y="332759"/>
                  <a:pt x="386724" y="337537"/>
                  <a:pt x="386724" y="342452"/>
                </a:cubicBezTo>
                <a:cubicBezTo>
                  <a:pt x="386724" y="350643"/>
                  <a:pt x="390137" y="357128"/>
                  <a:pt x="396964" y="361907"/>
                </a:cubicBezTo>
                <a:cubicBezTo>
                  <a:pt x="403790" y="366685"/>
                  <a:pt x="413756" y="370030"/>
                  <a:pt x="426863" y="371941"/>
                </a:cubicBezTo>
                <a:cubicBezTo>
                  <a:pt x="430958" y="372487"/>
                  <a:pt x="436556" y="372965"/>
                  <a:pt x="443655" y="373375"/>
                </a:cubicBezTo>
                <a:cubicBezTo>
                  <a:pt x="450754" y="373784"/>
                  <a:pt x="459492" y="374262"/>
                  <a:pt x="469868" y="374808"/>
                </a:cubicBezTo>
                <a:cubicBezTo>
                  <a:pt x="466591" y="361975"/>
                  <a:pt x="462291" y="350780"/>
                  <a:pt x="456966" y="341223"/>
                </a:cubicBezTo>
                <a:cubicBezTo>
                  <a:pt x="451642" y="331666"/>
                  <a:pt x="445635" y="324294"/>
                  <a:pt x="438945" y="319106"/>
                </a:cubicBezTo>
                <a:cubicBezTo>
                  <a:pt x="432255" y="313918"/>
                  <a:pt x="425224" y="311324"/>
                  <a:pt x="417852" y="311324"/>
                </a:cubicBezTo>
                <a:close/>
                <a:moveTo>
                  <a:pt x="2850899" y="306000"/>
                </a:moveTo>
                <a:cubicBezTo>
                  <a:pt x="2838612" y="306000"/>
                  <a:pt x="2824140" y="311939"/>
                  <a:pt x="2807484" y="323816"/>
                </a:cubicBezTo>
                <a:cubicBezTo>
                  <a:pt x="2790828" y="335694"/>
                  <a:pt x="2773080" y="352691"/>
                  <a:pt x="2754239" y="374808"/>
                </a:cubicBezTo>
                <a:cubicBezTo>
                  <a:pt x="2763796" y="376447"/>
                  <a:pt x="2773012" y="377675"/>
                  <a:pt x="2781886" y="378495"/>
                </a:cubicBezTo>
                <a:cubicBezTo>
                  <a:pt x="2790760" y="379314"/>
                  <a:pt x="2799429" y="379723"/>
                  <a:pt x="2807894" y="379723"/>
                </a:cubicBezTo>
                <a:cubicBezTo>
                  <a:pt x="2827007" y="379723"/>
                  <a:pt x="2845302" y="377198"/>
                  <a:pt x="2862777" y="372146"/>
                </a:cubicBezTo>
                <a:cubicBezTo>
                  <a:pt x="2880252" y="367095"/>
                  <a:pt x="2898819" y="359518"/>
                  <a:pt x="2918479" y="349415"/>
                </a:cubicBezTo>
                <a:cubicBezTo>
                  <a:pt x="2907557" y="334943"/>
                  <a:pt x="2896294" y="324089"/>
                  <a:pt x="2884689" y="316853"/>
                </a:cubicBezTo>
                <a:cubicBezTo>
                  <a:pt x="2873084" y="309618"/>
                  <a:pt x="2861821" y="306000"/>
                  <a:pt x="2850899" y="306000"/>
                </a:cubicBezTo>
                <a:close/>
                <a:moveTo>
                  <a:pt x="5000711" y="290845"/>
                </a:moveTo>
                <a:cubicBezTo>
                  <a:pt x="4987878" y="309140"/>
                  <a:pt x="4978662" y="325045"/>
                  <a:pt x="4973064" y="338561"/>
                </a:cubicBezTo>
                <a:cubicBezTo>
                  <a:pt x="4967467" y="352077"/>
                  <a:pt x="4964122" y="365115"/>
                  <a:pt x="4963030" y="377675"/>
                </a:cubicBezTo>
                <a:cubicBezTo>
                  <a:pt x="4973952" y="376310"/>
                  <a:pt x="4983850" y="373784"/>
                  <a:pt x="4992724" y="370098"/>
                </a:cubicBezTo>
                <a:cubicBezTo>
                  <a:pt x="5001598" y="366412"/>
                  <a:pt x="5009586" y="361702"/>
                  <a:pt x="5016684" y="355968"/>
                </a:cubicBezTo>
                <a:lnTo>
                  <a:pt x="5012179" y="338356"/>
                </a:lnTo>
                <a:cubicBezTo>
                  <a:pt x="5009176" y="327980"/>
                  <a:pt x="5006650" y="318833"/>
                  <a:pt x="5004602" y="310915"/>
                </a:cubicBezTo>
                <a:cubicBezTo>
                  <a:pt x="5002554" y="302996"/>
                  <a:pt x="5001257" y="296306"/>
                  <a:pt x="5000711" y="290845"/>
                </a:cubicBezTo>
                <a:close/>
                <a:moveTo>
                  <a:pt x="5364508" y="277739"/>
                </a:moveTo>
                <a:cubicBezTo>
                  <a:pt x="5356044" y="277739"/>
                  <a:pt x="5349286" y="280401"/>
                  <a:pt x="5344234" y="285726"/>
                </a:cubicBezTo>
                <a:cubicBezTo>
                  <a:pt x="5339183" y="291050"/>
                  <a:pt x="5336657" y="296989"/>
                  <a:pt x="5336658" y="303542"/>
                </a:cubicBezTo>
                <a:cubicBezTo>
                  <a:pt x="5336657" y="310642"/>
                  <a:pt x="5339252" y="315966"/>
                  <a:pt x="5344440" y="319516"/>
                </a:cubicBezTo>
                <a:cubicBezTo>
                  <a:pt x="5349628" y="323065"/>
                  <a:pt x="5357820" y="324840"/>
                  <a:pt x="5369014" y="324840"/>
                </a:cubicBezTo>
                <a:cubicBezTo>
                  <a:pt x="5380755" y="324840"/>
                  <a:pt x="5393316" y="322383"/>
                  <a:pt x="5406695" y="317468"/>
                </a:cubicBezTo>
                <a:cubicBezTo>
                  <a:pt x="5401507" y="304088"/>
                  <a:pt x="5395500" y="294122"/>
                  <a:pt x="5388674" y="287569"/>
                </a:cubicBezTo>
                <a:cubicBezTo>
                  <a:pt x="5381848" y="281016"/>
                  <a:pt x="5373792" y="277739"/>
                  <a:pt x="5364508" y="277739"/>
                </a:cubicBezTo>
                <a:close/>
                <a:moveTo>
                  <a:pt x="4497734" y="277739"/>
                </a:moveTo>
                <a:cubicBezTo>
                  <a:pt x="4489269" y="277739"/>
                  <a:pt x="4482511" y="280401"/>
                  <a:pt x="4477460" y="285726"/>
                </a:cubicBezTo>
                <a:cubicBezTo>
                  <a:pt x="4472408" y="291050"/>
                  <a:pt x="4469882" y="296989"/>
                  <a:pt x="4469882" y="303542"/>
                </a:cubicBezTo>
                <a:cubicBezTo>
                  <a:pt x="4469882" y="310642"/>
                  <a:pt x="4472476" y="315966"/>
                  <a:pt x="4477664" y="319516"/>
                </a:cubicBezTo>
                <a:cubicBezTo>
                  <a:pt x="4482852" y="323065"/>
                  <a:pt x="4491044" y="324840"/>
                  <a:pt x="4502239" y="324840"/>
                </a:cubicBezTo>
                <a:cubicBezTo>
                  <a:pt x="4513980" y="324840"/>
                  <a:pt x="4526540" y="322383"/>
                  <a:pt x="4539920" y="317468"/>
                </a:cubicBezTo>
                <a:cubicBezTo>
                  <a:pt x="4534732" y="304088"/>
                  <a:pt x="4528724" y="294122"/>
                  <a:pt x="4521898" y="287569"/>
                </a:cubicBezTo>
                <a:cubicBezTo>
                  <a:pt x="4515072" y="281016"/>
                  <a:pt x="4507017" y="277739"/>
                  <a:pt x="4497734" y="277739"/>
                </a:cubicBezTo>
                <a:close/>
                <a:moveTo>
                  <a:pt x="3178768" y="274053"/>
                </a:moveTo>
                <a:cubicBezTo>
                  <a:pt x="3190236" y="274053"/>
                  <a:pt x="3201090" y="279173"/>
                  <a:pt x="3211330" y="289412"/>
                </a:cubicBezTo>
                <a:cubicBezTo>
                  <a:pt x="3221569" y="299651"/>
                  <a:pt x="3229966" y="313918"/>
                  <a:pt x="3236519" y="332213"/>
                </a:cubicBezTo>
                <a:cubicBezTo>
                  <a:pt x="3239795" y="341223"/>
                  <a:pt x="3242252" y="350097"/>
                  <a:pt x="3243891" y="358835"/>
                </a:cubicBezTo>
                <a:cubicBezTo>
                  <a:pt x="3245529" y="367572"/>
                  <a:pt x="3246348" y="376310"/>
                  <a:pt x="3246348" y="385048"/>
                </a:cubicBezTo>
                <a:cubicBezTo>
                  <a:pt x="3246348" y="398427"/>
                  <a:pt x="3244300" y="411534"/>
                  <a:pt x="3240205" y="424367"/>
                </a:cubicBezTo>
                <a:cubicBezTo>
                  <a:pt x="3236109" y="437200"/>
                  <a:pt x="3230375" y="448873"/>
                  <a:pt x="3223003" y="459386"/>
                </a:cubicBezTo>
                <a:cubicBezTo>
                  <a:pt x="3215630" y="469898"/>
                  <a:pt x="3206893" y="478704"/>
                  <a:pt x="3196790" y="485803"/>
                </a:cubicBezTo>
                <a:cubicBezTo>
                  <a:pt x="3181772" y="496179"/>
                  <a:pt x="3165252" y="501367"/>
                  <a:pt x="3147231" y="501367"/>
                </a:cubicBezTo>
                <a:cubicBezTo>
                  <a:pt x="3143136" y="501367"/>
                  <a:pt x="3137470" y="499865"/>
                  <a:pt x="3130234" y="496862"/>
                </a:cubicBezTo>
                <a:cubicBezTo>
                  <a:pt x="3122998" y="493858"/>
                  <a:pt x="3115421" y="489967"/>
                  <a:pt x="3107502" y="485189"/>
                </a:cubicBezTo>
                <a:cubicBezTo>
                  <a:pt x="3099584" y="480410"/>
                  <a:pt x="3092485" y="475427"/>
                  <a:pt x="3086205" y="470239"/>
                </a:cubicBezTo>
                <a:lnTo>
                  <a:pt x="3092758" y="454266"/>
                </a:lnTo>
                <a:cubicBezTo>
                  <a:pt x="3100130" y="456450"/>
                  <a:pt x="3107707" y="458089"/>
                  <a:pt x="3115489" y="459181"/>
                </a:cubicBezTo>
                <a:cubicBezTo>
                  <a:pt x="3123271" y="460273"/>
                  <a:pt x="3131258" y="460819"/>
                  <a:pt x="3139450" y="460819"/>
                </a:cubicBezTo>
                <a:cubicBezTo>
                  <a:pt x="3160474" y="460819"/>
                  <a:pt x="3178700" y="455290"/>
                  <a:pt x="3194128" y="444231"/>
                </a:cubicBezTo>
                <a:cubicBezTo>
                  <a:pt x="3209555" y="433173"/>
                  <a:pt x="3220546" y="417677"/>
                  <a:pt x="3227098" y="397745"/>
                </a:cubicBezTo>
                <a:lnTo>
                  <a:pt x="3226689" y="394877"/>
                </a:lnTo>
                <a:cubicBezTo>
                  <a:pt x="3218770" y="402796"/>
                  <a:pt x="3210101" y="409008"/>
                  <a:pt x="3200681" y="413513"/>
                </a:cubicBezTo>
                <a:cubicBezTo>
                  <a:pt x="3191260" y="418018"/>
                  <a:pt x="3181772" y="420271"/>
                  <a:pt x="3172216" y="420271"/>
                </a:cubicBezTo>
                <a:cubicBezTo>
                  <a:pt x="3155560" y="420271"/>
                  <a:pt x="3142658" y="415356"/>
                  <a:pt x="3133510" y="405526"/>
                </a:cubicBezTo>
                <a:cubicBezTo>
                  <a:pt x="3124364" y="395697"/>
                  <a:pt x="3119790" y="382181"/>
                  <a:pt x="3119790" y="364979"/>
                </a:cubicBezTo>
                <a:cubicBezTo>
                  <a:pt x="3119790" y="350234"/>
                  <a:pt x="3122588" y="335694"/>
                  <a:pt x="3128186" y="321359"/>
                </a:cubicBezTo>
                <a:cubicBezTo>
                  <a:pt x="3133784" y="307024"/>
                  <a:pt x="3141224" y="295624"/>
                  <a:pt x="3150508" y="287159"/>
                </a:cubicBezTo>
                <a:cubicBezTo>
                  <a:pt x="3159518" y="278422"/>
                  <a:pt x="3168939" y="274053"/>
                  <a:pt x="3178768" y="274053"/>
                </a:cubicBezTo>
                <a:close/>
                <a:moveTo>
                  <a:pt x="902294" y="274053"/>
                </a:moveTo>
                <a:cubicBezTo>
                  <a:pt x="913762" y="274053"/>
                  <a:pt x="924615" y="279173"/>
                  <a:pt x="934855" y="289412"/>
                </a:cubicBezTo>
                <a:cubicBezTo>
                  <a:pt x="945094" y="299651"/>
                  <a:pt x="953490" y="313918"/>
                  <a:pt x="960044" y="332213"/>
                </a:cubicBezTo>
                <a:cubicBezTo>
                  <a:pt x="963320" y="341223"/>
                  <a:pt x="965778" y="350097"/>
                  <a:pt x="967416" y="358835"/>
                </a:cubicBezTo>
                <a:cubicBezTo>
                  <a:pt x="969054" y="367572"/>
                  <a:pt x="969874" y="376310"/>
                  <a:pt x="969874" y="385048"/>
                </a:cubicBezTo>
                <a:cubicBezTo>
                  <a:pt x="969874" y="398427"/>
                  <a:pt x="967826" y="411534"/>
                  <a:pt x="963730" y="424367"/>
                </a:cubicBezTo>
                <a:cubicBezTo>
                  <a:pt x="959634" y="437200"/>
                  <a:pt x="953900" y="448873"/>
                  <a:pt x="946528" y="459386"/>
                </a:cubicBezTo>
                <a:cubicBezTo>
                  <a:pt x="939155" y="469898"/>
                  <a:pt x="930418" y="478704"/>
                  <a:pt x="920315" y="485803"/>
                </a:cubicBezTo>
                <a:cubicBezTo>
                  <a:pt x="905297" y="496179"/>
                  <a:pt x="888778" y="501367"/>
                  <a:pt x="870756" y="501367"/>
                </a:cubicBezTo>
                <a:cubicBezTo>
                  <a:pt x="866660" y="501367"/>
                  <a:pt x="860995" y="499865"/>
                  <a:pt x="853759" y="496862"/>
                </a:cubicBezTo>
                <a:cubicBezTo>
                  <a:pt x="846523" y="493858"/>
                  <a:pt x="838946" y="489967"/>
                  <a:pt x="831027" y="485189"/>
                </a:cubicBezTo>
                <a:cubicBezTo>
                  <a:pt x="823109" y="480410"/>
                  <a:pt x="816010" y="475427"/>
                  <a:pt x="809730" y="470239"/>
                </a:cubicBezTo>
                <a:lnTo>
                  <a:pt x="816283" y="454266"/>
                </a:lnTo>
                <a:cubicBezTo>
                  <a:pt x="823655" y="456450"/>
                  <a:pt x="831232" y="458089"/>
                  <a:pt x="839014" y="459181"/>
                </a:cubicBezTo>
                <a:cubicBezTo>
                  <a:pt x="846796" y="460273"/>
                  <a:pt x="854783" y="460819"/>
                  <a:pt x="862974" y="460819"/>
                </a:cubicBezTo>
                <a:cubicBezTo>
                  <a:pt x="883999" y="460819"/>
                  <a:pt x="902225" y="455290"/>
                  <a:pt x="917652" y="444231"/>
                </a:cubicBezTo>
                <a:cubicBezTo>
                  <a:pt x="933080" y="433173"/>
                  <a:pt x="944070" y="417677"/>
                  <a:pt x="950623" y="397745"/>
                </a:cubicBezTo>
                <a:lnTo>
                  <a:pt x="950214" y="394877"/>
                </a:lnTo>
                <a:cubicBezTo>
                  <a:pt x="942295" y="402796"/>
                  <a:pt x="933626" y="409008"/>
                  <a:pt x="924206" y="413513"/>
                </a:cubicBezTo>
                <a:cubicBezTo>
                  <a:pt x="914786" y="418018"/>
                  <a:pt x="905297" y="420271"/>
                  <a:pt x="895740" y="420271"/>
                </a:cubicBezTo>
                <a:cubicBezTo>
                  <a:pt x="879084" y="420271"/>
                  <a:pt x="866183" y="415356"/>
                  <a:pt x="857035" y="405526"/>
                </a:cubicBezTo>
                <a:cubicBezTo>
                  <a:pt x="847888" y="395697"/>
                  <a:pt x="843315" y="382181"/>
                  <a:pt x="843315" y="364979"/>
                </a:cubicBezTo>
                <a:cubicBezTo>
                  <a:pt x="843315" y="350234"/>
                  <a:pt x="846113" y="335694"/>
                  <a:pt x="851711" y="321359"/>
                </a:cubicBezTo>
                <a:cubicBezTo>
                  <a:pt x="857308" y="307024"/>
                  <a:pt x="864749" y="295624"/>
                  <a:pt x="874033" y="287159"/>
                </a:cubicBezTo>
                <a:cubicBezTo>
                  <a:pt x="883044" y="278422"/>
                  <a:pt x="892464" y="274053"/>
                  <a:pt x="902294" y="274053"/>
                </a:cubicBezTo>
                <a:close/>
                <a:moveTo>
                  <a:pt x="1467374" y="269138"/>
                </a:moveTo>
                <a:cubicBezTo>
                  <a:pt x="1469012" y="277603"/>
                  <a:pt x="1470786" y="286477"/>
                  <a:pt x="1472698" y="295760"/>
                </a:cubicBezTo>
                <a:cubicBezTo>
                  <a:pt x="1474609" y="305044"/>
                  <a:pt x="1476384" y="313782"/>
                  <a:pt x="1478022" y="321973"/>
                </a:cubicBezTo>
                <a:cubicBezTo>
                  <a:pt x="1479934" y="331530"/>
                  <a:pt x="1481436" y="339858"/>
                  <a:pt x="1482528" y="346957"/>
                </a:cubicBezTo>
                <a:cubicBezTo>
                  <a:pt x="1483620" y="354057"/>
                  <a:pt x="1484166" y="359927"/>
                  <a:pt x="1484166" y="364569"/>
                </a:cubicBezTo>
                <a:cubicBezTo>
                  <a:pt x="1484166" y="368392"/>
                  <a:pt x="1483347" y="373716"/>
                  <a:pt x="1481709" y="380542"/>
                </a:cubicBezTo>
                <a:cubicBezTo>
                  <a:pt x="1480070" y="387369"/>
                  <a:pt x="1477954" y="394400"/>
                  <a:pt x="1475360" y="401635"/>
                </a:cubicBezTo>
                <a:cubicBezTo>
                  <a:pt x="1472766" y="408871"/>
                  <a:pt x="1470104" y="415083"/>
                  <a:pt x="1467374" y="420271"/>
                </a:cubicBezTo>
                <a:cubicBezTo>
                  <a:pt x="1450444" y="420271"/>
                  <a:pt x="1434061" y="418565"/>
                  <a:pt x="1418225" y="415151"/>
                </a:cubicBezTo>
                <a:cubicBezTo>
                  <a:pt x="1402388" y="411738"/>
                  <a:pt x="1387370" y="406892"/>
                  <a:pt x="1373171" y="400612"/>
                </a:cubicBezTo>
                <a:lnTo>
                  <a:pt x="1369076" y="408803"/>
                </a:lnTo>
                <a:cubicBezTo>
                  <a:pt x="1367164" y="412080"/>
                  <a:pt x="1361157" y="414810"/>
                  <a:pt x="1351054" y="416995"/>
                </a:cubicBezTo>
                <a:cubicBezTo>
                  <a:pt x="1345866" y="418087"/>
                  <a:pt x="1340269" y="418906"/>
                  <a:pt x="1334262" y="419452"/>
                </a:cubicBezTo>
                <a:cubicBezTo>
                  <a:pt x="1328255" y="419998"/>
                  <a:pt x="1321701" y="420271"/>
                  <a:pt x="1314602" y="420271"/>
                </a:cubicBezTo>
                <a:cubicBezTo>
                  <a:pt x="1312418" y="420271"/>
                  <a:pt x="1310165" y="420203"/>
                  <a:pt x="1307844" y="420066"/>
                </a:cubicBezTo>
                <a:cubicBezTo>
                  <a:pt x="1305523" y="419930"/>
                  <a:pt x="1303134" y="419725"/>
                  <a:pt x="1300677" y="419452"/>
                </a:cubicBezTo>
                <a:lnTo>
                  <a:pt x="1300677" y="424367"/>
                </a:lnTo>
                <a:cubicBezTo>
                  <a:pt x="1300677" y="442115"/>
                  <a:pt x="1295284" y="458771"/>
                  <a:pt x="1284498" y="474335"/>
                </a:cubicBezTo>
                <a:cubicBezTo>
                  <a:pt x="1273713" y="489899"/>
                  <a:pt x="1258900" y="502186"/>
                  <a:pt x="1240060" y="511197"/>
                </a:cubicBezTo>
                <a:cubicBezTo>
                  <a:pt x="1230776" y="515839"/>
                  <a:pt x="1221083" y="519252"/>
                  <a:pt x="1210980" y="521436"/>
                </a:cubicBezTo>
                <a:cubicBezTo>
                  <a:pt x="1200877" y="523621"/>
                  <a:pt x="1190364" y="524713"/>
                  <a:pt x="1179442" y="524713"/>
                </a:cubicBezTo>
                <a:cubicBezTo>
                  <a:pt x="1155687" y="524713"/>
                  <a:pt x="1137324" y="517750"/>
                  <a:pt x="1124355" y="503824"/>
                </a:cubicBezTo>
                <a:cubicBezTo>
                  <a:pt x="1111385" y="489899"/>
                  <a:pt x="1104900" y="469693"/>
                  <a:pt x="1104900" y="443207"/>
                </a:cubicBezTo>
                <a:cubicBezTo>
                  <a:pt x="1104900" y="438292"/>
                  <a:pt x="1105173" y="433105"/>
                  <a:pt x="1105719" y="427644"/>
                </a:cubicBezTo>
                <a:cubicBezTo>
                  <a:pt x="1106265" y="422183"/>
                  <a:pt x="1107289" y="416039"/>
                  <a:pt x="1108791" y="409213"/>
                </a:cubicBezTo>
                <a:cubicBezTo>
                  <a:pt x="1110292" y="402386"/>
                  <a:pt x="1112136" y="394604"/>
                  <a:pt x="1114320" y="385867"/>
                </a:cubicBezTo>
                <a:lnTo>
                  <a:pt x="1131522" y="389963"/>
                </a:lnTo>
                <a:cubicBezTo>
                  <a:pt x="1127972" y="402796"/>
                  <a:pt x="1126198" y="413308"/>
                  <a:pt x="1126198" y="421500"/>
                </a:cubicBezTo>
                <a:cubicBezTo>
                  <a:pt x="1126198" y="441159"/>
                  <a:pt x="1130771" y="456041"/>
                  <a:pt x="1139918" y="466144"/>
                </a:cubicBezTo>
                <a:cubicBezTo>
                  <a:pt x="1149066" y="476246"/>
                  <a:pt x="1162650" y="481298"/>
                  <a:pt x="1180671" y="481298"/>
                </a:cubicBezTo>
                <a:cubicBezTo>
                  <a:pt x="1194870" y="481298"/>
                  <a:pt x="1208044" y="479728"/>
                  <a:pt x="1220195" y="476588"/>
                </a:cubicBezTo>
                <a:cubicBezTo>
                  <a:pt x="1232346" y="473448"/>
                  <a:pt x="1243541" y="468806"/>
                  <a:pt x="1253780" y="462662"/>
                </a:cubicBezTo>
                <a:cubicBezTo>
                  <a:pt x="1264020" y="456519"/>
                  <a:pt x="1272962" y="448941"/>
                  <a:pt x="1280607" y="439931"/>
                </a:cubicBezTo>
                <a:cubicBezTo>
                  <a:pt x="1271597" y="421363"/>
                  <a:pt x="1264020" y="405526"/>
                  <a:pt x="1257876" y="392420"/>
                </a:cubicBezTo>
                <a:cubicBezTo>
                  <a:pt x="1251732" y="379314"/>
                  <a:pt x="1248661" y="369757"/>
                  <a:pt x="1248661" y="363750"/>
                </a:cubicBezTo>
                <a:cubicBezTo>
                  <a:pt x="1248661" y="353920"/>
                  <a:pt x="1251528" y="345114"/>
                  <a:pt x="1257262" y="337332"/>
                </a:cubicBezTo>
                <a:cubicBezTo>
                  <a:pt x="1262996" y="329550"/>
                  <a:pt x="1272279" y="322383"/>
                  <a:pt x="1285113" y="315830"/>
                </a:cubicBezTo>
                <a:cubicBezTo>
                  <a:pt x="1285659" y="319379"/>
                  <a:pt x="1286342" y="323748"/>
                  <a:pt x="1287161" y="328936"/>
                </a:cubicBezTo>
                <a:cubicBezTo>
                  <a:pt x="1287980" y="334124"/>
                  <a:pt x="1289072" y="340472"/>
                  <a:pt x="1290437" y="347981"/>
                </a:cubicBezTo>
                <a:cubicBezTo>
                  <a:pt x="1291802" y="355490"/>
                  <a:pt x="1293304" y="364432"/>
                  <a:pt x="1294943" y="374808"/>
                </a:cubicBezTo>
                <a:cubicBezTo>
                  <a:pt x="1299584" y="375627"/>
                  <a:pt x="1303953" y="376242"/>
                  <a:pt x="1308049" y="376651"/>
                </a:cubicBezTo>
                <a:cubicBezTo>
                  <a:pt x="1312145" y="377061"/>
                  <a:pt x="1315967" y="377266"/>
                  <a:pt x="1319517" y="377266"/>
                </a:cubicBezTo>
                <a:cubicBezTo>
                  <a:pt x="1325797" y="377266"/>
                  <a:pt x="1331053" y="376993"/>
                  <a:pt x="1335286" y="376447"/>
                </a:cubicBezTo>
                <a:cubicBezTo>
                  <a:pt x="1339518" y="375901"/>
                  <a:pt x="1344774" y="374808"/>
                  <a:pt x="1351054" y="373170"/>
                </a:cubicBezTo>
                <a:cubicBezTo>
                  <a:pt x="1353239" y="369347"/>
                  <a:pt x="1356242" y="362385"/>
                  <a:pt x="1360065" y="352282"/>
                </a:cubicBezTo>
                <a:cubicBezTo>
                  <a:pt x="1362522" y="344909"/>
                  <a:pt x="1364843" y="338424"/>
                  <a:pt x="1367028" y="332827"/>
                </a:cubicBezTo>
                <a:cubicBezTo>
                  <a:pt x="1369212" y="327229"/>
                  <a:pt x="1371123" y="322246"/>
                  <a:pt x="1372762" y="317877"/>
                </a:cubicBezTo>
                <a:cubicBezTo>
                  <a:pt x="1374400" y="313509"/>
                  <a:pt x="1376653" y="310437"/>
                  <a:pt x="1379520" y="308662"/>
                </a:cubicBezTo>
                <a:cubicBezTo>
                  <a:pt x="1382386" y="306887"/>
                  <a:pt x="1386141" y="306000"/>
                  <a:pt x="1390783" y="306000"/>
                </a:cubicBezTo>
                <a:cubicBezTo>
                  <a:pt x="1395971" y="306000"/>
                  <a:pt x="1400476" y="307228"/>
                  <a:pt x="1404299" y="309686"/>
                </a:cubicBezTo>
                <a:cubicBezTo>
                  <a:pt x="1402388" y="313782"/>
                  <a:pt x="1399930" y="320403"/>
                  <a:pt x="1396927" y="329550"/>
                </a:cubicBezTo>
                <a:cubicBezTo>
                  <a:pt x="1393923" y="338697"/>
                  <a:pt x="1390510" y="349415"/>
                  <a:pt x="1386687" y="361702"/>
                </a:cubicBezTo>
                <a:cubicBezTo>
                  <a:pt x="1398155" y="367163"/>
                  <a:pt x="1409828" y="371190"/>
                  <a:pt x="1421706" y="373784"/>
                </a:cubicBezTo>
                <a:cubicBezTo>
                  <a:pt x="1433584" y="376378"/>
                  <a:pt x="1447031" y="378221"/>
                  <a:pt x="1462049" y="379314"/>
                </a:cubicBezTo>
                <a:cubicBezTo>
                  <a:pt x="1459592" y="373580"/>
                  <a:pt x="1456930" y="367504"/>
                  <a:pt x="1454062" y="361088"/>
                </a:cubicBezTo>
                <a:cubicBezTo>
                  <a:pt x="1451195" y="354671"/>
                  <a:pt x="1448124" y="347913"/>
                  <a:pt x="1444847" y="340814"/>
                </a:cubicBezTo>
                <a:cubicBezTo>
                  <a:pt x="1441570" y="334260"/>
                  <a:pt x="1438840" y="328322"/>
                  <a:pt x="1436656" y="322997"/>
                </a:cubicBezTo>
                <a:cubicBezTo>
                  <a:pt x="1434471" y="317673"/>
                  <a:pt x="1433379" y="312826"/>
                  <a:pt x="1433379" y="308457"/>
                </a:cubicBezTo>
                <a:cubicBezTo>
                  <a:pt x="1433379" y="302177"/>
                  <a:pt x="1436656" y="295351"/>
                  <a:pt x="1443209" y="287978"/>
                </a:cubicBezTo>
                <a:cubicBezTo>
                  <a:pt x="1449762" y="280606"/>
                  <a:pt x="1457817" y="274326"/>
                  <a:pt x="1467374" y="269138"/>
                </a:cubicBezTo>
                <a:close/>
                <a:moveTo>
                  <a:pt x="4122258" y="267909"/>
                </a:moveTo>
                <a:cubicBezTo>
                  <a:pt x="4128811" y="267909"/>
                  <a:pt x="4135092" y="270298"/>
                  <a:pt x="4141098" y="275077"/>
                </a:cubicBezTo>
                <a:cubicBezTo>
                  <a:pt x="4147106" y="279855"/>
                  <a:pt x="4153932" y="287705"/>
                  <a:pt x="4161577" y="298627"/>
                </a:cubicBezTo>
                <a:cubicBezTo>
                  <a:pt x="4170315" y="311188"/>
                  <a:pt x="4178506" y="321768"/>
                  <a:pt x="4186152" y="330369"/>
                </a:cubicBezTo>
                <a:cubicBezTo>
                  <a:pt x="4193797" y="338970"/>
                  <a:pt x="4201579" y="346138"/>
                  <a:pt x="4209498" y="351872"/>
                </a:cubicBezTo>
                <a:lnTo>
                  <a:pt x="4191886" y="398564"/>
                </a:lnTo>
                <a:cubicBezTo>
                  <a:pt x="4179598" y="398564"/>
                  <a:pt x="4167175" y="398905"/>
                  <a:pt x="4154614" y="399588"/>
                </a:cubicBezTo>
                <a:cubicBezTo>
                  <a:pt x="4142054" y="400270"/>
                  <a:pt x="4130176" y="401362"/>
                  <a:pt x="4118982" y="402864"/>
                </a:cubicBezTo>
                <a:cubicBezTo>
                  <a:pt x="4107786" y="404366"/>
                  <a:pt x="4097615" y="406004"/>
                  <a:pt x="4088468" y="407779"/>
                </a:cubicBezTo>
                <a:cubicBezTo>
                  <a:pt x="4079320" y="409554"/>
                  <a:pt x="4071880" y="411397"/>
                  <a:pt x="4066146" y="413308"/>
                </a:cubicBezTo>
                <a:cubicBezTo>
                  <a:pt x="4067784" y="421227"/>
                  <a:pt x="4069354" y="429077"/>
                  <a:pt x="4070856" y="436859"/>
                </a:cubicBezTo>
                <a:cubicBezTo>
                  <a:pt x="4072358" y="444641"/>
                  <a:pt x="4073928" y="452355"/>
                  <a:pt x="4075566" y="460000"/>
                </a:cubicBezTo>
                <a:cubicBezTo>
                  <a:pt x="4078024" y="472287"/>
                  <a:pt x="4080413" y="484370"/>
                  <a:pt x="4082734" y="496247"/>
                </a:cubicBezTo>
                <a:cubicBezTo>
                  <a:pt x="4085055" y="508125"/>
                  <a:pt x="4087171" y="519798"/>
                  <a:pt x="4089082" y="531266"/>
                </a:cubicBezTo>
                <a:cubicBezTo>
                  <a:pt x="4083076" y="535635"/>
                  <a:pt x="4077068" y="539526"/>
                  <a:pt x="4071061" y="542939"/>
                </a:cubicBezTo>
                <a:cubicBezTo>
                  <a:pt x="4065054" y="546352"/>
                  <a:pt x="4058774" y="549151"/>
                  <a:pt x="4052221" y="551335"/>
                </a:cubicBezTo>
                <a:cubicBezTo>
                  <a:pt x="4052221" y="539867"/>
                  <a:pt x="4051880" y="527648"/>
                  <a:pt x="4051196" y="514678"/>
                </a:cubicBezTo>
                <a:cubicBezTo>
                  <a:pt x="4050514" y="501708"/>
                  <a:pt x="4049354" y="488124"/>
                  <a:pt x="4047716" y="473925"/>
                </a:cubicBezTo>
                <a:cubicBezTo>
                  <a:pt x="4046350" y="460273"/>
                  <a:pt x="4045326" y="448873"/>
                  <a:pt x="4044644" y="439726"/>
                </a:cubicBezTo>
                <a:cubicBezTo>
                  <a:pt x="4043961" y="430579"/>
                  <a:pt x="4043620" y="423821"/>
                  <a:pt x="4043620" y="419452"/>
                </a:cubicBezTo>
                <a:cubicBezTo>
                  <a:pt x="4043620" y="415356"/>
                  <a:pt x="4044985" y="409486"/>
                  <a:pt x="4047716" y="401840"/>
                </a:cubicBezTo>
                <a:cubicBezTo>
                  <a:pt x="4050446" y="394195"/>
                  <a:pt x="4054268" y="385184"/>
                  <a:pt x="4059184" y="374808"/>
                </a:cubicBezTo>
                <a:cubicBezTo>
                  <a:pt x="4061914" y="373170"/>
                  <a:pt x="4066146" y="371600"/>
                  <a:pt x="4071880" y="370098"/>
                </a:cubicBezTo>
                <a:cubicBezTo>
                  <a:pt x="4077614" y="368596"/>
                  <a:pt x="4084372" y="367163"/>
                  <a:pt x="4092154" y="365798"/>
                </a:cubicBezTo>
                <a:cubicBezTo>
                  <a:pt x="4099936" y="364432"/>
                  <a:pt x="4108060" y="363272"/>
                  <a:pt x="4116524" y="362316"/>
                </a:cubicBezTo>
                <a:cubicBezTo>
                  <a:pt x="4124989" y="361361"/>
                  <a:pt x="4133316" y="360541"/>
                  <a:pt x="4141508" y="359859"/>
                </a:cubicBezTo>
                <a:cubicBezTo>
                  <a:pt x="4149700" y="359176"/>
                  <a:pt x="4156798" y="358835"/>
                  <a:pt x="4162806" y="358835"/>
                </a:cubicBezTo>
                <a:lnTo>
                  <a:pt x="4154614" y="349005"/>
                </a:lnTo>
                <a:cubicBezTo>
                  <a:pt x="4146696" y="338629"/>
                  <a:pt x="4139665" y="329755"/>
                  <a:pt x="4133522" y="322383"/>
                </a:cubicBezTo>
                <a:cubicBezTo>
                  <a:pt x="4127378" y="315010"/>
                  <a:pt x="4121030" y="311324"/>
                  <a:pt x="4114476" y="311324"/>
                </a:cubicBezTo>
                <a:cubicBezTo>
                  <a:pt x="4108196" y="311324"/>
                  <a:pt x="4102052" y="313645"/>
                  <a:pt x="4096045" y="318287"/>
                </a:cubicBezTo>
                <a:cubicBezTo>
                  <a:pt x="4090038" y="322929"/>
                  <a:pt x="4083758" y="330165"/>
                  <a:pt x="4077204" y="339994"/>
                </a:cubicBezTo>
                <a:lnTo>
                  <a:pt x="4061641" y="332213"/>
                </a:lnTo>
                <a:cubicBezTo>
                  <a:pt x="4069286" y="312553"/>
                  <a:pt x="4078502" y="296921"/>
                  <a:pt x="4089288" y="285316"/>
                </a:cubicBezTo>
                <a:cubicBezTo>
                  <a:pt x="4100072" y="273712"/>
                  <a:pt x="4111063" y="267909"/>
                  <a:pt x="4122258" y="267909"/>
                </a:cubicBezTo>
                <a:close/>
                <a:moveTo>
                  <a:pt x="2861138" y="262175"/>
                </a:moveTo>
                <a:cubicBezTo>
                  <a:pt x="2867418" y="262175"/>
                  <a:pt x="2874450" y="264018"/>
                  <a:pt x="2882232" y="267704"/>
                </a:cubicBezTo>
                <a:cubicBezTo>
                  <a:pt x="2890013" y="271391"/>
                  <a:pt x="2897864" y="276306"/>
                  <a:pt x="2905782" y="282449"/>
                </a:cubicBezTo>
                <a:cubicBezTo>
                  <a:pt x="2913700" y="288593"/>
                  <a:pt x="2920663" y="295214"/>
                  <a:pt x="2926670" y="302314"/>
                </a:cubicBezTo>
                <a:cubicBezTo>
                  <a:pt x="2935681" y="313236"/>
                  <a:pt x="2940186" y="322383"/>
                  <a:pt x="2940186" y="329755"/>
                </a:cubicBezTo>
                <a:cubicBezTo>
                  <a:pt x="2940186" y="347230"/>
                  <a:pt x="2934657" y="362658"/>
                  <a:pt x="2923599" y="376037"/>
                </a:cubicBezTo>
                <a:cubicBezTo>
                  <a:pt x="2912540" y="389416"/>
                  <a:pt x="2895816" y="400202"/>
                  <a:pt x="2873426" y="408393"/>
                </a:cubicBezTo>
                <a:cubicBezTo>
                  <a:pt x="2851582" y="416312"/>
                  <a:pt x="2828372" y="420271"/>
                  <a:pt x="2803798" y="420271"/>
                </a:cubicBezTo>
                <a:cubicBezTo>
                  <a:pt x="2791510" y="420271"/>
                  <a:pt x="2778677" y="419452"/>
                  <a:pt x="2765298" y="417814"/>
                </a:cubicBezTo>
                <a:cubicBezTo>
                  <a:pt x="2751918" y="416175"/>
                  <a:pt x="2738948" y="413718"/>
                  <a:pt x="2726388" y="410441"/>
                </a:cubicBezTo>
                <a:cubicBezTo>
                  <a:pt x="2713828" y="407165"/>
                  <a:pt x="2702633" y="403069"/>
                  <a:pt x="2692803" y="398154"/>
                </a:cubicBezTo>
                <a:cubicBezTo>
                  <a:pt x="2691711" y="399246"/>
                  <a:pt x="2690550" y="400407"/>
                  <a:pt x="2689322" y="401635"/>
                </a:cubicBezTo>
                <a:cubicBezTo>
                  <a:pt x="2688093" y="402864"/>
                  <a:pt x="2686660" y="404161"/>
                  <a:pt x="2685021" y="405526"/>
                </a:cubicBezTo>
                <a:cubicBezTo>
                  <a:pt x="2679833" y="409622"/>
                  <a:pt x="2673212" y="412694"/>
                  <a:pt x="2665157" y="414742"/>
                </a:cubicBezTo>
                <a:cubicBezTo>
                  <a:pt x="2657102" y="416790"/>
                  <a:pt x="2648432" y="417814"/>
                  <a:pt x="2639149" y="417814"/>
                </a:cubicBezTo>
                <a:lnTo>
                  <a:pt x="2638040" y="416704"/>
                </a:lnTo>
                <a:lnTo>
                  <a:pt x="2636930" y="417814"/>
                </a:lnTo>
                <a:cubicBezTo>
                  <a:pt x="2625734" y="417814"/>
                  <a:pt x="2614949" y="417268"/>
                  <a:pt x="2604573" y="416175"/>
                </a:cubicBezTo>
                <a:cubicBezTo>
                  <a:pt x="2594197" y="415083"/>
                  <a:pt x="2584845" y="413445"/>
                  <a:pt x="2576517" y="411260"/>
                </a:cubicBezTo>
                <a:cubicBezTo>
                  <a:pt x="2568189" y="409076"/>
                  <a:pt x="2561840" y="406346"/>
                  <a:pt x="2557472" y="403069"/>
                </a:cubicBezTo>
                <a:cubicBezTo>
                  <a:pt x="2552557" y="399246"/>
                  <a:pt x="2548666" y="393922"/>
                  <a:pt x="2545799" y="387096"/>
                </a:cubicBezTo>
                <a:cubicBezTo>
                  <a:pt x="2542932" y="380269"/>
                  <a:pt x="2540406" y="373443"/>
                  <a:pt x="2538222" y="366617"/>
                </a:cubicBezTo>
                <a:cubicBezTo>
                  <a:pt x="2533307" y="367982"/>
                  <a:pt x="2528597" y="369757"/>
                  <a:pt x="2524092" y="371941"/>
                </a:cubicBezTo>
                <a:cubicBezTo>
                  <a:pt x="2519586" y="374126"/>
                  <a:pt x="2514808" y="376788"/>
                  <a:pt x="2509756" y="379928"/>
                </a:cubicBezTo>
                <a:cubicBezTo>
                  <a:pt x="2504705" y="383068"/>
                  <a:pt x="2498630" y="386959"/>
                  <a:pt x="2491530" y="391601"/>
                </a:cubicBezTo>
                <a:cubicBezTo>
                  <a:pt x="2481428" y="397608"/>
                  <a:pt x="2471871" y="402386"/>
                  <a:pt x="2462860" y="405936"/>
                </a:cubicBezTo>
                <a:cubicBezTo>
                  <a:pt x="2453850" y="409486"/>
                  <a:pt x="2444498" y="412148"/>
                  <a:pt x="2434804" y="413923"/>
                </a:cubicBezTo>
                <a:cubicBezTo>
                  <a:pt x="2425111" y="415698"/>
                  <a:pt x="2414462" y="416790"/>
                  <a:pt x="2402858" y="417199"/>
                </a:cubicBezTo>
                <a:lnTo>
                  <a:pt x="2364465" y="417790"/>
                </a:lnTo>
                <a:lnTo>
                  <a:pt x="2364438" y="417814"/>
                </a:lnTo>
                <a:lnTo>
                  <a:pt x="2362924" y="417814"/>
                </a:lnTo>
                <a:lnTo>
                  <a:pt x="2282542" y="417814"/>
                </a:lnTo>
                <a:lnTo>
                  <a:pt x="2277199" y="417814"/>
                </a:lnTo>
                <a:lnTo>
                  <a:pt x="2276563" y="417178"/>
                </a:lnTo>
                <a:lnTo>
                  <a:pt x="2265699" y="416022"/>
                </a:lnTo>
                <a:cubicBezTo>
                  <a:pt x="2260204" y="414827"/>
                  <a:pt x="2254828" y="413035"/>
                  <a:pt x="2249572" y="410646"/>
                </a:cubicBezTo>
                <a:cubicBezTo>
                  <a:pt x="2239059" y="405868"/>
                  <a:pt x="2228342" y="398154"/>
                  <a:pt x="2217420" y="387505"/>
                </a:cubicBezTo>
                <a:cubicBezTo>
                  <a:pt x="2202675" y="397608"/>
                  <a:pt x="2182538" y="405595"/>
                  <a:pt x="2157008" y="411465"/>
                </a:cubicBezTo>
                <a:cubicBezTo>
                  <a:pt x="2131477" y="417336"/>
                  <a:pt x="2103285" y="420271"/>
                  <a:pt x="2072430" y="420271"/>
                </a:cubicBezTo>
                <a:cubicBezTo>
                  <a:pt x="2039391" y="420271"/>
                  <a:pt x="2014475" y="413445"/>
                  <a:pt x="1997683" y="399792"/>
                </a:cubicBezTo>
                <a:cubicBezTo>
                  <a:pt x="1980890" y="386140"/>
                  <a:pt x="1972494" y="365798"/>
                  <a:pt x="1972494" y="338766"/>
                </a:cubicBezTo>
                <a:cubicBezTo>
                  <a:pt x="1972494" y="325113"/>
                  <a:pt x="1974815" y="310095"/>
                  <a:pt x="1979457" y="293712"/>
                </a:cubicBezTo>
                <a:lnTo>
                  <a:pt x="1996659" y="293712"/>
                </a:lnTo>
                <a:cubicBezTo>
                  <a:pt x="1996386" y="294805"/>
                  <a:pt x="1996113" y="297740"/>
                  <a:pt x="1995840" y="302518"/>
                </a:cubicBezTo>
                <a:cubicBezTo>
                  <a:pt x="1995567" y="307297"/>
                  <a:pt x="1995430" y="311188"/>
                  <a:pt x="1995430" y="314191"/>
                </a:cubicBezTo>
                <a:cubicBezTo>
                  <a:pt x="1995430" y="330028"/>
                  <a:pt x="1998502" y="342247"/>
                  <a:pt x="2004646" y="350848"/>
                </a:cubicBezTo>
                <a:cubicBezTo>
                  <a:pt x="2010789" y="359449"/>
                  <a:pt x="2020414" y="366071"/>
                  <a:pt x="2033521" y="370713"/>
                </a:cubicBezTo>
                <a:cubicBezTo>
                  <a:pt x="2040074" y="372624"/>
                  <a:pt x="2047651" y="374194"/>
                  <a:pt x="2056252" y="375423"/>
                </a:cubicBezTo>
                <a:cubicBezTo>
                  <a:pt x="2064853" y="376651"/>
                  <a:pt x="2074615" y="377266"/>
                  <a:pt x="2085537" y="377266"/>
                </a:cubicBezTo>
                <a:cubicBezTo>
                  <a:pt x="2098916" y="377266"/>
                  <a:pt x="2111886" y="376720"/>
                  <a:pt x="2124446" y="375627"/>
                </a:cubicBezTo>
                <a:cubicBezTo>
                  <a:pt x="2137006" y="374535"/>
                  <a:pt x="2148612" y="373102"/>
                  <a:pt x="2159260" y="371327"/>
                </a:cubicBezTo>
                <a:cubicBezTo>
                  <a:pt x="2169909" y="369552"/>
                  <a:pt x="2179056" y="367368"/>
                  <a:pt x="2186702" y="364774"/>
                </a:cubicBezTo>
                <a:cubicBezTo>
                  <a:pt x="2194347" y="362180"/>
                  <a:pt x="2200081" y="359518"/>
                  <a:pt x="2203904" y="356787"/>
                </a:cubicBezTo>
                <a:cubicBezTo>
                  <a:pt x="2207180" y="354057"/>
                  <a:pt x="2209911" y="350985"/>
                  <a:pt x="2212096" y="347572"/>
                </a:cubicBezTo>
                <a:cubicBezTo>
                  <a:pt x="2214280" y="344158"/>
                  <a:pt x="2217147" y="338902"/>
                  <a:pt x="2220696" y="331803"/>
                </a:cubicBezTo>
                <a:cubicBezTo>
                  <a:pt x="2223700" y="325523"/>
                  <a:pt x="2226636" y="321495"/>
                  <a:pt x="2229502" y="319720"/>
                </a:cubicBezTo>
                <a:cubicBezTo>
                  <a:pt x="2232370" y="317946"/>
                  <a:pt x="2235714" y="317058"/>
                  <a:pt x="2239537" y="317058"/>
                </a:cubicBezTo>
                <a:cubicBezTo>
                  <a:pt x="2245271" y="317058"/>
                  <a:pt x="2250049" y="318697"/>
                  <a:pt x="2253872" y="321973"/>
                </a:cubicBezTo>
                <a:cubicBezTo>
                  <a:pt x="2250868" y="329892"/>
                  <a:pt x="2247865" y="337196"/>
                  <a:pt x="2244861" y="343885"/>
                </a:cubicBezTo>
                <a:cubicBezTo>
                  <a:pt x="2241858" y="350575"/>
                  <a:pt x="2238718" y="356650"/>
                  <a:pt x="2235441" y="362111"/>
                </a:cubicBezTo>
                <a:cubicBezTo>
                  <a:pt x="2243360" y="366480"/>
                  <a:pt x="2250868" y="369757"/>
                  <a:pt x="2257968" y="371941"/>
                </a:cubicBezTo>
                <a:cubicBezTo>
                  <a:pt x="2265067" y="374126"/>
                  <a:pt x="2273258" y="375218"/>
                  <a:pt x="2282542" y="375218"/>
                </a:cubicBezTo>
                <a:lnTo>
                  <a:pt x="2362924" y="375218"/>
                </a:lnTo>
                <a:cubicBezTo>
                  <a:pt x="2384768" y="375218"/>
                  <a:pt x="2403472" y="374535"/>
                  <a:pt x="2419036" y="373170"/>
                </a:cubicBezTo>
                <a:cubicBezTo>
                  <a:pt x="2434600" y="371805"/>
                  <a:pt x="2449208" y="368665"/>
                  <a:pt x="2462860" y="363750"/>
                </a:cubicBezTo>
                <a:cubicBezTo>
                  <a:pt x="2473782" y="360200"/>
                  <a:pt x="2483134" y="357265"/>
                  <a:pt x="2490916" y="354944"/>
                </a:cubicBezTo>
                <a:cubicBezTo>
                  <a:pt x="2498698" y="352623"/>
                  <a:pt x="2504910" y="350916"/>
                  <a:pt x="2509552" y="349824"/>
                </a:cubicBezTo>
                <a:cubicBezTo>
                  <a:pt x="2505456" y="347640"/>
                  <a:pt x="2501292" y="345251"/>
                  <a:pt x="2497060" y="342657"/>
                </a:cubicBezTo>
                <a:cubicBezTo>
                  <a:pt x="2492827" y="340063"/>
                  <a:pt x="2488663" y="337264"/>
                  <a:pt x="2484568" y="334260"/>
                </a:cubicBezTo>
                <a:cubicBezTo>
                  <a:pt x="2475011" y="327707"/>
                  <a:pt x="2467092" y="323134"/>
                  <a:pt x="2460812" y="320540"/>
                </a:cubicBezTo>
                <a:cubicBezTo>
                  <a:pt x="2454532" y="317946"/>
                  <a:pt x="2448252" y="316649"/>
                  <a:pt x="2441972" y="316649"/>
                </a:cubicBezTo>
                <a:cubicBezTo>
                  <a:pt x="2433780" y="316649"/>
                  <a:pt x="2426272" y="317741"/>
                  <a:pt x="2419445" y="319925"/>
                </a:cubicBezTo>
                <a:cubicBezTo>
                  <a:pt x="2412619" y="322110"/>
                  <a:pt x="2404428" y="326342"/>
                  <a:pt x="2394871" y="332622"/>
                </a:cubicBezTo>
                <a:cubicBezTo>
                  <a:pt x="2392414" y="330165"/>
                  <a:pt x="2390434" y="326888"/>
                  <a:pt x="2388932" y="322792"/>
                </a:cubicBezTo>
                <a:cubicBezTo>
                  <a:pt x="2387430" y="318697"/>
                  <a:pt x="2386679" y="314737"/>
                  <a:pt x="2386679" y="310915"/>
                </a:cubicBezTo>
                <a:cubicBezTo>
                  <a:pt x="2386679" y="299447"/>
                  <a:pt x="2391730" y="290163"/>
                  <a:pt x="2401834" y="283064"/>
                </a:cubicBezTo>
                <a:cubicBezTo>
                  <a:pt x="2411936" y="275964"/>
                  <a:pt x="2424770" y="272415"/>
                  <a:pt x="2440334" y="272415"/>
                </a:cubicBezTo>
                <a:cubicBezTo>
                  <a:pt x="2449071" y="272415"/>
                  <a:pt x="2457604" y="273985"/>
                  <a:pt x="2465932" y="277125"/>
                </a:cubicBezTo>
                <a:cubicBezTo>
                  <a:pt x="2474260" y="280265"/>
                  <a:pt x="2483748" y="285384"/>
                  <a:pt x="2494397" y="292484"/>
                </a:cubicBezTo>
                <a:cubicBezTo>
                  <a:pt x="2507230" y="301494"/>
                  <a:pt x="2518767" y="308525"/>
                  <a:pt x="2529006" y="313577"/>
                </a:cubicBezTo>
                <a:cubicBezTo>
                  <a:pt x="2539246" y="318628"/>
                  <a:pt x="2550782" y="322792"/>
                  <a:pt x="2563616" y="326069"/>
                </a:cubicBezTo>
                <a:cubicBezTo>
                  <a:pt x="2570169" y="327434"/>
                  <a:pt x="2577541" y="328526"/>
                  <a:pt x="2585733" y="329345"/>
                </a:cubicBezTo>
                <a:cubicBezTo>
                  <a:pt x="2593924" y="330165"/>
                  <a:pt x="2603071" y="330574"/>
                  <a:pt x="2613174" y="330574"/>
                </a:cubicBezTo>
                <a:lnTo>
                  <a:pt x="2595562" y="363750"/>
                </a:lnTo>
                <a:cubicBezTo>
                  <a:pt x="2593378" y="363477"/>
                  <a:pt x="2590784" y="363272"/>
                  <a:pt x="2587780" y="363135"/>
                </a:cubicBezTo>
                <a:cubicBezTo>
                  <a:pt x="2584777" y="362999"/>
                  <a:pt x="2581705" y="362794"/>
                  <a:pt x="2578565" y="362521"/>
                </a:cubicBezTo>
                <a:cubicBezTo>
                  <a:pt x="2575425" y="362248"/>
                  <a:pt x="2572626" y="362111"/>
                  <a:pt x="2570169" y="362111"/>
                </a:cubicBezTo>
                <a:cubicBezTo>
                  <a:pt x="2572899" y="365388"/>
                  <a:pt x="2575971" y="367846"/>
                  <a:pt x="2579384" y="369484"/>
                </a:cubicBezTo>
                <a:cubicBezTo>
                  <a:pt x="2582797" y="371122"/>
                  <a:pt x="2586688" y="372351"/>
                  <a:pt x="2591057" y="373170"/>
                </a:cubicBezTo>
                <a:cubicBezTo>
                  <a:pt x="2597064" y="373716"/>
                  <a:pt x="2603959" y="374126"/>
                  <a:pt x="2611741" y="374399"/>
                </a:cubicBezTo>
                <a:cubicBezTo>
                  <a:pt x="2619522" y="374672"/>
                  <a:pt x="2627919" y="374945"/>
                  <a:pt x="2636930" y="375218"/>
                </a:cubicBezTo>
                <a:lnTo>
                  <a:pt x="2638040" y="376328"/>
                </a:lnTo>
                <a:lnTo>
                  <a:pt x="2639149" y="375218"/>
                </a:lnTo>
                <a:cubicBezTo>
                  <a:pt x="2648705" y="375218"/>
                  <a:pt x="2656419" y="374467"/>
                  <a:pt x="2662290" y="372965"/>
                </a:cubicBezTo>
                <a:cubicBezTo>
                  <a:pt x="2668160" y="371463"/>
                  <a:pt x="2673280" y="368528"/>
                  <a:pt x="2677649" y="364159"/>
                </a:cubicBezTo>
                <a:cubicBezTo>
                  <a:pt x="2682018" y="359791"/>
                  <a:pt x="2686660" y="353237"/>
                  <a:pt x="2691574" y="344500"/>
                </a:cubicBezTo>
                <a:cubicBezTo>
                  <a:pt x="2692666" y="342588"/>
                  <a:pt x="2693759" y="340677"/>
                  <a:pt x="2694851" y="338766"/>
                </a:cubicBezTo>
                <a:cubicBezTo>
                  <a:pt x="2695943" y="336854"/>
                  <a:pt x="2697035" y="334806"/>
                  <a:pt x="2698128" y="332622"/>
                </a:cubicBezTo>
                <a:cubicBezTo>
                  <a:pt x="2701950" y="326069"/>
                  <a:pt x="2707548" y="322792"/>
                  <a:pt x="2714920" y="322792"/>
                </a:cubicBezTo>
                <a:cubicBezTo>
                  <a:pt x="2718742" y="322792"/>
                  <a:pt x="2722702" y="324158"/>
                  <a:pt x="2726798" y="326888"/>
                </a:cubicBezTo>
                <a:cubicBezTo>
                  <a:pt x="2724067" y="333714"/>
                  <a:pt x="2721473" y="340131"/>
                  <a:pt x="2719016" y="346138"/>
                </a:cubicBezTo>
                <a:cubicBezTo>
                  <a:pt x="2716558" y="352145"/>
                  <a:pt x="2714238" y="357743"/>
                  <a:pt x="2712053" y="362931"/>
                </a:cubicBezTo>
                <a:cubicBezTo>
                  <a:pt x="2715057" y="364023"/>
                  <a:pt x="2718060" y="365115"/>
                  <a:pt x="2721064" y="366207"/>
                </a:cubicBezTo>
                <a:cubicBezTo>
                  <a:pt x="2724067" y="367299"/>
                  <a:pt x="2727071" y="368392"/>
                  <a:pt x="2730074" y="369484"/>
                </a:cubicBezTo>
                <a:cubicBezTo>
                  <a:pt x="2757380" y="333168"/>
                  <a:pt x="2781954" y="306273"/>
                  <a:pt x="2803798" y="288798"/>
                </a:cubicBezTo>
                <a:cubicBezTo>
                  <a:pt x="2825096" y="271049"/>
                  <a:pt x="2844209" y="262175"/>
                  <a:pt x="2861138" y="262175"/>
                </a:cubicBezTo>
                <a:close/>
                <a:moveTo>
                  <a:pt x="3443735" y="256441"/>
                </a:moveTo>
                <a:cubicBezTo>
                  <a:pt x="3453565" y="256441"/>
                  <a:pt x="3463668" y="257670"/>
                  <a:pt x="3474044" y="260127"/>
                </a:cubicBezTo>
                <a:cubicBezTo>
                  <a:pt x="3484420" y="262585"/>
                  <a:pt x="3496570" y="266134"/>
                  <a:pt x="3510496" y="270776"/>
                </a:cubicBezTo>
                <a:cubicBezTo>
                  <a:pt x="3524148" y="275691"/>
                  <a:pt x="3536640" y="279446"/>
                  <a:pt x="3547972" y="282040"/>
                </a:cubicBezTo>
                <a:cubicBezTo>
                  <a:pt x="3559303" y="284634"/>
                  <a:pt x="3570566" y="285931"/>
                  <a:pt x="3581762" y="285931"/>
                </a:cubicBezTo>
                <a:lnTo>
                  <a:pt x="3615347" y="285111"/>
                </a:lnTo>
                <a:lnTo>
                  <a:pt x="3600193" y="326478"/>
                </a:lnTo>
                <a:cubicBezTo>
                  <a:pt x="3597189" y="326752"/>
                  <a:pt x="3593162" y="327025"/>
                  <a:pt x="3588110" y="327298"/>
                </a:cubicBezTo>
                <a:cubicBezTo>
                  <a:pt x="3583058" y="327571"/>
                  <a:pt x="3578007" y="327707"/>
                  <a:pt x="3572956" y="327707"/>
                </a:cubicBezTo>
                <a:cubicBezTo>
                  <a:pt x="3567904" y="327707"/>
                  <a:pt x="3563468" y="327571"/>
                  <a:pt x="3559645" y="327298"/>
                </a:cubicBezTo>
                <a:cubicBezTo>
                  <a:pt x="3549815" y="328663"/>
                  <a:pt x="3539234" y="331189"/>
                  <a:pt x="3527903" y="334875"/>
                </a:cubicBezTo>
                <a:cubicBezTo>
                  <a:pt x="3516571" y="338561"/>
                  <a:pt x="3505512" y="343066"/>
                  <a:pt x="3494727" y="348391"/>
                </a:cubicBezTo>
                <a:cubicBezTo>
                  <a:pt x="3483942" y="353715"/>
                  <a:pt x="3474180" y="359791"/>
                  <a:pt x="3465443" y="366617"/>
                </a:cubicBezTo>
                <a:cubicBezTo>
                  <a:pt x="3452336" y="376447"/>
                  <a:pt x="3442165" y="387096"/>
                  <a:pt x="3434929" y="398564"/>
                </a:cubicBezTo>
                <a:cubicBezTo>
                  <a:pt x="3427693" y="410032"/>
                  <a:pt x="3424076" y="421773"/>
                  <a:pt x="3424076" y="433787"/>
                </a:cubicBezTo>
                <a:cubicBezTo>
                  <a:pt x="3424076" y="446894"/>
                  <a:pt x="3427762" y="458020"/>
                  <a:pt x="3435134" y="467167"/>
                </a:cubicBezTo>
                <a:cubicBezTo>
                  <a:pt x="3442506" y="476315"/>
                  <a:pt x="3453018" y="483346"/>
                  <a:pt x="3466672" y="488261"/>
                </a:cubicBezTo>
                <a:cubicBezTo>
                  <a:pt x="3480324" y="493175"/>
                  <a:pt x="3496434" y="495633"/>
                  <a:pt x="3515001" y="495633"/>
                </a:cubicBezTo>
                <a:cubicBezTo>
                  <a:pt x="3530019" y="495633"/>
                  <a:pt x="3545719" y="494609"/>
                  <a:pt x="3562102" y="492561"/>
                </a:cubicBezTo>
                <a:cubicBezTo>
                  <a:pt x="3578485" y="490513"/>
                  <a:pt x="3595824" y="487441"/>
                  <a:pt x="3614118" y="483346"/>
                </a:cubicBezTo>
                <a:lnTo>
                  <a:pt x="3619443" y="499319"/>
                </a:lnTo>
                <a:cubicBezTo>
                  <a:pt x="3604971" y="507238"/>
                  <a:pt x="3591114" y="514132"/>
                  <a:pt x="3577871" y="520003"/>
                </a:cubicBezTo>
                <a:cubicBezTo>
                  <a:pt x="3564628" y="525873"/>
                  <a:pt x="3552545" y="530379"/>
                  <a:pt x="3541624" y="533519"/>
                </a:cubicBezTo>
                <a:cubicBezTo>
                  <a:pt x="3530702" y="536659"/>
                  <a:pt x="3521554" y="538229"/>
                  <a:pt x="3514182" y="538229"/>
                </a:cubicBezTo>
                <a:cubicBezTo>
                  <a:pt x="3479778" y="538229"/>
                  <a:pt x="3453087" y="529491"/>
                  <a:pt x="3434110" y="512016"/>
                </a:cubicBezTo>
                <a:cubicBezTo>
                  <a:pt x="3415133" y="494541"/>
                  <a:pt x="3405644" y="469830"/>
                  <a:pt x="3405644" y="437883"/>
                </a:cubicBezTo>
                <a:cubicBezTo>
                  <a:pt x="3405644" y="420408"/>
                  <a:pt x="3409536" y="403479"/>
                  <a:pt x="3417318" y="387096"/>
                </a:cubicBezTo>
                <a:cubicBezTo>
                  <a:pt x="3425100" y="370713"/>
                  <a:pt x="3436090" y="356104"/>
                  <a:pt x="3450288" y="343271"/>
                </a:cubicBezTo>
                <a:cubicBezTo>
                  <a:pt x="3457114" y="337264"/>
                  <a:pt x="3464214" y="331803"/>
                  <a:pt x="3471586" y="326888"/>
                </a:cubicBezTo>
                <a:cubicBezTo>
                  <a:pt x="3478958" y="321973"/>
                  <a:pt x="3486877" y="317604"/>
                  <a:pt x="3495342" y="313782"/>
                </a:cubicBezTo>
                <a:cubicBezTo>
                  <a:pt x="3490153" y="311597"/>
                  <a:pt x="3484556" y="309481"/>
                  <a:pt x="3478549" y="307433"/>
                </a:cubicBezTo>
                <a:cubicBezTo>
                  <a:pt x="3472542" y="305385"/>
                  <a:pt x="3466603" y="303679"/>
                  <a:pt x="3460732" y="302314"/>
                </a:cubicBezTo>
                <a:cubicBezTo>
                  <a:pt x="3454862" y="300948"/>
                  <a:pt x="3449196" y="300266"/>
                  <a:pt x="3443735" y="300266"/>
                </a:cubicBezTo>
                <a:cubicBezTo>
                  <a:pt x="3435544" y="300266"/>
                  <a:pt x="3428512" y="301358"/>
                  <a:pt x="3422642" y="303542"/>
                </a:cubicBezTo>
                <a:cubicBezTo>
                  <a:pt x="3416771" y="305727"/>
                  <a:pt x="3408921" y="309959"/>
                  <a:pt x="3399092" y="316239"/>
                </a:cubicBezTo>
                <a:cubicBezTo>
                  <a:pt x="3396907" y="314055"/>
                  <a:pt x="3394996" y="310915"/>
                  <a:pt x="3393357" y="306819"/>
                </a:cubicBezTo>
                <a:cubicBezTo>
                  <a:pt x="3391719" y="302723"/>
                  <a:pt x="3390900" y="298627"/>
                  <a:pt x="3390900" y="294532"/>
                </a:cubicBezTo>
                <a:cubicBezTo>
                  <a:pt x="3390900" y="282790"/>
                  <a:pt x="3395678" y="273507"/>
                  <a:pt x="3405235" y="266681"/>
                </a:cubicBezTo>
                <a:cubicBezTo>
                  <a:pt x="3414792" y="259854"/>
                  <a:pt x="3427625" y="256441"/>
                  <a:pt x="3443735" y="256441"/>
                </a:cubicBezTo>
                <a:close/>
                <a:moveTo>
                  <a:pt x="5956288" y="255212"/>
                </a:moveTo>
                <a:cubicBezTo>
                  <a:pt x="5957926" y="262312"/>
                  <a:pt x="5959768" y="270708"/>
                  <a:pt x="5961816" y="280401"/>
                </a:cubicBezTo>
                <a:cubicBezTo>
                  <a:pt x="5963864" y="290095"/>
                  <a:pt x="5965980" y="300675"/>
                  <a:pt x="5968165" y="312143"/>
                </a:cubicBezTo>
                <a:cubicBezTo>
                  <a:pt x="5969804" y="320881"/>
                  <a:pt x="5971032" y="328253"/>
                  <a:pt x="5971851" y="334260"/>
                </a:cubicBezTo>
                <a:cubicBezTo>
                  <a:pt x="5972670" y="340267"/>
                  <a:pt x="5973080" y="344909"/>
                  <a:pt x="5973080" y="348186"/>
                </a:cubicBezTo>
                <a:cubicBezTo>
                  <a:pt x="5973080" y="353920"/>
                  <a:pt x="5971578" y="361088"/>
                  <a:pt x="5968574" y="369689"/>
                </a:cubicBezTo>
                <a:cubicBezTo>
                  <a:pt x="5965570" y="378290"/>
                  <a:pt x="5961885" y="386823"/>
                  <a:pt x="5957516" y="395287"/>
                </a:cubicBezTo>
                <a:cubicBezTo>
                  <a:pt x="5938880" y="406550"/>
                  <a:pt x="5919246" y="413590"/>
                  <a:pt x="5898614" y="416406"/>
                </a:cubicBezTo>
                <a:lnTo>
                  <a:pt x="5883378" y="417429"/>
                </a:lnTo>
                <a:lnTo>
                  <a:pt x="5882992" y="417814"/>
                </a:lnTo>
                <a:lnTo>
                  <a:pt x="5880924" y="417594"/>
                </a:lnTo>
                <a:lnTo>
                  <a:pt x="5877649" y="417814"/>
                </a:lnTo>
                <a:lnTo>
                  <a:pt x="5877013" y="417178"/>
                </a:lnTo>
                <a:lnTo>
                  <a:pt x="5866149" y="416022"/>
                </a:lnTo>
                <a:cubicBezTo>
                  <a:pt x="5860653" y="414827"/>
                  <a:pt x="5855278" y="413035"/>
                  <a:pt x="5850022" y="410646"/>
                </a:cubicBezTo>
                <a:cubicBezTo>
                  <a:pt x="5839509" y="405868"/>
                  <a:pt x="5828792" y="398154"/>
                  <a:pt x="5817870" y="387505"/>
                </a:cubicBezTo>
                <a:cubicBezTo>
                  <a:pt x="5803126" y="397608"/>
                  <a:pt x="5782988" y="405595"/>
                  <a:pt x="5757458" y="411465"/>
                </a:cubicBezTo>
                <a:cubicBezTo>
                  <a:pt x="5731928" y="417336"/>
                  <a:pt x="5703736" y="420271"/>
                  <a:pt x="5672881" y="420271"/>
                </a:cubicBezTo>
                <a:cubicBezTo>
                  <a:pt x="5639842" y="420271"/>
                  <a:pt x="5614926" y="413445"/>
                  <a:pt x="5598133" y="399792"/>
                </a:cubicBezTo>
                <a:cubicBezTo>
                  <a:pt x="5581340" y="386140"/>
                  <a:pt x="5572944" y="365798"/>
                  <a:pt x="5572944" y="338766"/>
                </a:cubicBezTo>
                <a:cubicBezTo>
                  <a:pt x="5572944" y="325113"/>
                  <a:pt x="5575266" y="310095"/>
                  <a:pt x="5579907" y="293712"/>
                </a:cubicBezTo>
                <a:lnTo>
                  <a:pt x="5597110" y="293712"/>
                </a:lnTo>
                <a:cubicBezTo>
                  <a:pt x="5596836" y="294805"/>
                  <a:pt x="5596563" y="297740"/>
                  <a:pt x="5596290" y="302518"/>
                </a:cubicBezTo>
                <a:cubicBezTo>
                  <a:pt x="5596017" y="307297"/>
                  <a:pt x="5595880" y="311188"/>
                  <a:pt x="5595880" y="314191"/>
                </a:cubicBezTo>
                <a:cubicBezTo>
                  <a:pt x="5595880" y="330028"/>
                  <a:pt x="5598952" y="342247"/>
                  <a:pt x="5605096" y="350848"/>
                </a:cubicBezTo>
                <a:cubicBezTo>
                  <a:pt x="5611240" y="359449"/>
                  <a:pt x="5620865" y="366071"/>
                  <a:pt x="5633971" y="370713"/>
                </a:cubicBezTo>
                <a:cubicBezTo>
                  <a:pt x="5640524" y="372624"/>
                  <a:pt x="5648102" y="374194"/>
                  <a:pt x="5656702" y="375423"/>
                </a:cubicBezTo>
                <a:cubicBezTo>
                  <a:pt x="5665304" y="376651"/>
                  <a:pt x="5675065" y="377266"/>
                  <a:pt x="5685987" y="377266"/>
                </a:cubicBezTo>
                <a:cubicBezTo>
                  <a:pt x="5699366" y="377266"/>
                  <a:pt x="5712336" y="376720"/>
                  <a:pt x="5724897" y="375627"/>
                </a:cubicBezTo>
                <a:cubicBezTo>
                  <a:pt x="5737456" y="374535"/>
                  <a:pt x="5749062" y="373102"/>
                  <a:pt x="5759710" y="371327"/>
                </a:cubicBezTo>
                <a:cubicBezTo>
                  <a:pt x="5770360" y="369552"/>
                  <a:pt x="5779506" y="367368"/>
                  <a:pt x="5787152" y="364774"/>
                </a:cubicBezTo>
                <a:cubicBezTo>
                  <a:pt x="5794798" y="362180"/>
                  <a:pt x="5800531" y="359518"/>
                  <a:pt x="5804354" y="356787"/>
                </a:cubicBezTo>
                <a:cubicBezTo>
                  <a:pt x="5807630" y="354057"/>
                  <a:pt x="5810361" y="350985"/>
                  <a:pt x="5812546" y="347572"/>
                </a:cubicBezTo>
                <a:cubicBezTo>
                  <a:pt x="5814730" y="344158"/>
                  <a:pt x="5817597" y="338902"/>
                  <a:pt x="5821147" y="331803"/>
                </a:cubicBezTo>
                <a:cubicBezTo>
                  <a:pt x="5824150" y="325523"/>
                  <a:pt x="5827086" y="321495"/>
                  <a:pt x="5829952" y="319720"/>
                </a:cubicBezTo>
                <a:cubicBezTo>
                  <a:pt x="5832820" y="317946"/>
                  <a:pt x="5836164" y="317058"/>
                  <a:pt x="5839988" y="317058"/>
                </a:cubicBezTo>
                <a:cubicBezTo>
                  <a:pt x="5845721" y="317058"/>
                  <a:pt x="5850500" y="318697"/>
                  <a:pt x="5854322" y="321973"/>
                </a:cubicBezTo>
                <a:cubicBezTo>
                  <a:pt x="5851319" y="329892"/>
                  <a:pt x="5848315" y="337196"/>
                  <a:pt x="5845312" y="343885"/>
                </a:cubicBezTo>
                <a:cubicBezTo>
                  <a:pt x="5842308" y="350575"/>
                  <a:pt x="5839168" y="356650"/>
                  <a:pt x="5835892" y="362111"/>
                </a:cubicBezTo>
                <a:cubicBezTo>
                  <a:pt x="5843810" y="366480"/>
                  <a:pt x="5851319" y="369757"/>
                  <a:pt x="5858418" y="371941"/>
                </a:cubicBezTo>
                <a:lnTo>
                  <a:pt x="5881624" y="375035"/>
                </a:lnTo>
                <a:lnTo>
                  <a:pt x="5897718" y="374296"/>
                </a:lnTo>
                <a:cubicBezTo>
                  <a:pt x="5904408" y="373682"/>
                  <a:pt x="5911098" y="372760"/>
                  <a:pt x="5917788" y="371532"/>
                </a:cubicBezTo>
                <a:cubicBezTo>
                  <a:pt x="5931166" y="369074"/>
                  <a:pt x="5942089" y="365934"/>
                  <a:pt x="5950554" y="362111"/>
                </a:cubicBezTo>
                <a:cubicBezTo>
                  <a:pt x="5948096" y="355831"/>
                  <a:pt x="5945024" y="348869"/>
                  <a:pt x="5941338" y="341223"/>
                </a:cubicBezTo>
                <a:cubicBezTo>
                  <a:pt x="5937652" y="333578"/>
                  <a:pt x="5934444" y="326888"/>
                  <a:pt x="5931713" y="321154"/>
                </a:cubicBezTo>
                <a:cubicBezTo>
                  <a:pt x="5928982" y="315147"/>
                  <a:pt x="5926798" y="310027"/>
                  <a:pt x="5925160" y="305795"/>
                </a:cubicBezTo>
                <a:cubicBezTo>
                  <a:pt x="5923522" y="301563"/>
                  <a:pt x="5922702" y="297808"/>
                  <a:pt x="5922702" y="294532"/>
                </a:cubicBezTo>
                <a:cubicBezTo>
                  <a:pt x="5922702" y="287978"/>
                  <a:pt x="5925979" y="281016"/>
                  <a:pt x="5932532" y="273643"/>
                </a:cubicBezTo>
                <a:cubicBezTo>
                  <a:pt x="5939085" y="266271"/>
                  <a:pt x="5947004" y="260127"/>
                  <a:pt x="5956288" y="255212"/>
                </a:cubicBezTo>
                <a:close/>
                <a:moveTo>
                  <a:pt x="3898888" y="255212"/>
                </a:moveTo>
                <a:cubicBezTo>
                  <a:pt x="3900526" y="262312"/>
                  <a:pt x="3902368" y="270708"/>
                  <a:pt x="3904416" y="280401"/>
                </a:cubicBezTo>
                <a:cubicBezTo>
                  <a:pt x="3906464" y="290095"/>
                  <a:pt x="3908580" y="300675"/>
                  <a:pt x="3910765" y="312143"/>
                </a:cubicBezTo>
                <a:cubicBezTo>
                  <a:pt x="3912403" y="320881"/>
                  <a:pt x="3913632" y="328253"/>
                  <a:pt x="3914452" y="334260"/>
                </a:cubicBezTo>
                <a:cubicBezTo>
                  <a:pt x="3915270" y="340267"/>
                  <a:pt x="3915680" y="344909"/>
                  <a:pt x="3915680" y="348186"/>
                </a:cubicBezTo>
                <a:cubicBezTo>
                  <a:pt x="3915680" y="353920"/>
                  <a:pt x="3914178" y="361088"/>
                  <a:pt x="3911174" y="369689"/>
                </a:cubicBezTo>
                <a:cubicBezTo>
                  <a:pt x="3908171" y="378290"/>
                  <a:pt x="3904484" y="386823"/>
                  <a:pt x="3900116" y="395287"/>
                </a:cubicBezTo>
                <a:cubicBezTo>
                  <a:pt x="3881480" y="406550"/>
                  <a:pt x="3861846" y="413590"/>
                  <a:pt x="3841214" y="416406"/>
                </a:cubicBezTo>
                <a:lnTo>
                  <a:pt x="3831174" y="417080"/>
                </a:lnTo>
                <a:lnTo>
                  <a:pt x="3830441" y="417814"/>
                </a:lnTo>
                <a:lnTo>
                  <a:pt x="3820249" y="417814"/>
                </a:lnTo>
                <a:lnTo>
                  <a:pt x="3804228" y="417814"/>
                </a:lnTo>
                <a:cubicBezTo>
                  <a:pt x="3799586" y="435016"/>
                  <a:pt x="3792214" y="450102"/>
                  <a:pt x="3782111" y="463072"/>
                </a:cubicBezTo>
                <a:cubicBezTo>
                  <a:pt x="3772008" y="476042"/>
                  <a:pt x="3760403" y="485803"/>
                  <a:pt x="3747297" y="492356"/>
                </a:cubicBezTo>
                <a:cubicBezTo>
                  <a:pt x="3735009" y="498363"/>
                  <a:pt x="3722312" y="501367"/>
                  <a:pt x="3709206" y="501367"/>
                </a:cubicBezTo>
                <a:cubicBezTo>
                  <a:pt x="3705110" y="501367"/>
                  <a:pt x="3699445" y="499865"/>
                  <a:pt x="3692209" y="496862"/>
                </a:cubicBezTo>
                <a:cubicBezTo>
                  <a:pt x="3684973" y="493858"/>
                  <a:pt x="3677396" y="489967"/>
                  <a:pt x="3669478" y="485189"/>
                </a:cubicBezTo>
                <a:cubicBezTo>
                  <a:pt x="3661559" y="480410"/>
                  <a:pt x="3654460" y="475427"/>
                  <a:pt x="3648180" y="470239"/>
                </a:cubicBezTo>
                <a:lnTo>
                  <a:pt x="3654733" y="454266"/>
                </a:lnTo>
                <a:cubicBezTo>
                  <a:pt x="3662106" y="456450"/>
                  <a:pt x="3669682" y="458089"/>
                  <a:pt x="3677464" y="459181"/>
                </a:cubicBezTo>
                <a:cubicBezTo>
                  <a:pt x="3685246" y="460273"/>
                  <a:pt x="3693233" y="460819"/>
                  <a:pt x="3701424" y="460819"/>
                </a:cubicBezTo>
                <a:cubicBezTo>
                  <a:pt x="3718354" y="460819"/>
                  <a:pt x="3733644" y="456996"/>
                  <a:pt x="3747297" y="449351"/>
                </a:cubicBezTo>
                <a:cubicBezTo>
                  <a:pt x="3760949" y="441706"/>
                  <a:pt x="3771871" y="431057"/>
                  <a:pt x="3780063" y="417404"/>
                </a:cubicBezTo>
                <a:cubicBezTo>
                  <a:pt x="3767776" y="416585"/>
                  <a:pt x="3757127" y="415766"/>
                  <a:pt x="3748116" y="414947"/>
                </a:cubicBezTo>
                <a:cubicBezTo>
                  <a:pt x="3739106" y="414128"/>
                  <a:pt x="3731870" y="413035"/>
                  <a:pt x="3726409" y="411670"/>
                </a:cubicBezTo>
                <a:cubicBezTo>
                  <a:pt x="3710844" y="407847"/>
                  <a:pt x="3699513" y="401772"/>
                  <a:pt x="3692414" y="393444"/>
                </a:cubicBezTo>
                <a:cubicBezTo>
                  <a:pt x="3685315" y="385116"/>
                  <a:pt x="3681765" y="373307"/>
                  <a:pt x="3681765" y="358016"/>
                </a:cubicBezTo>
                <a:cubicBezTo>
                  <a:pt x="3681765" y="343544"/>
                  <a:pt x="3684632" y="329141"/>
                  <a:pt x="3690366" y="314806"/>
                </a:cubicBezTo>
                <a:cubicBezTo>
                  <a:pt x="3696100" y="300470"/>
                  <a:pt x="3703609" y="288934"/>
                  <a:pt x="3712893" y="280197"/>
                </a:cubicBezTo>
                <a:cubicBezTo>
                  <a:pt x="3722176" y="271459"/>
                  <a:pt x="3731460" y="267090"/>
                  <a:pt x="3740744" y="267090"/>
                </a:cubicBezTo>
                <a:cubicBezTo>
                  <a:pt x="3751938" y="267090"/>
                  <a:pt x="3762520" y="272142"/>
                  <a:pt x="3772486" y="282244"/>
                </a:cubicBezTo>
                <a:cubicBezTo>
                  <a:pt x="3782452" y="292347"/>
                  <a:pt x="3790576" y="305727"/>
                  <a:pt x="3796856" y="322383"/>
                </a:cubicBezTo>
                <a:cubicBezTo>
                  <a:pt x="3799859" y="330574"/>
                  <a:pt x="3802248" y="339039"/>
                  <a:pt x="3804023" y="347776"/>
                </a:cubicBezTo>
                <a:cubicBezTo>
                  <a:pt x="3805798" y="356514"/>
                  <a:pt x="3806958" y="365661"/>
                  <a:pt x="3807505" y="375218"/>
                </a:cubicBezTo>
                <a:lnTo>
                  <a:pt x="3820249" y="375218"/>
                </a:lnTo>
                <a:cubicBezTo>
                  <a:pt x="3833628" y="375218"/>
                  <a:pt x="3847008" y="373989"/>
                  <a:pt x="3860387" y="371532"/>
                </a:cubicBezTo>
                <a:cubicBezTo>
                  <a:pt x="3873766" y="369074"/>
                  <a:pt x="3884688" y="365934"/>
                  <a:pt x="3893153" y="362111"/>
                </a:cubicBezTo>
                <a:cubicBezTo>
                  <a:pt x="3890696" y="355831"/>
                  <a:pt x="3887624" y="348869"/>
                  <a:pt x="3883938" y="341223"/>
                </a:cubicBezTo>
                <a:cubicBezTo>
                  <a:pt x="3880252" y="333578"/>
                  <a:pt x="3877043" y="326888"/>
                  <a:pt x="3874313" y="321154"/>
                </a:cubicBezTo>
                <a:cubicBezTo>
                  <a:pt x="3871582" y="315147"/>
                  <a:pt x="3869398" y="310027"/>
                  <a:pt x="3867760" y="305795"/>
                </a:cubicBezTo>
                <a:cubicBezTo>
                  <a:pt x="3866122" y="301563"/>
                  <a:pt x="3865302" y="297808"/>
                  <a:pt x="3865302" y="294532"/>
                </a:cubicBezTo>
                <a:cubicBezTo>
                  <a:pt x="3865302" y="287978"/>
                  <a:pt x="3868579" y="281016"/>
                  <a:pt x="3875132" y="273643"/>
                </a:cubicBezTo>
                <a:cubicBezTo>
                  <a:pt x="3881686" y="266271"/>
                  <a:pt x="3889604" y="260127"/>
                  <a:pt x="3898888" y="255212"/>
                </a:cubicBezTo>
                <a:close/>
                <a:moveTo>
                  <a:pt x="755637" y="255212"/>
                </a:moveTo>
                <a:cubicBezTo>
                  <a:pt x="757275" y="262312"/>
                  <a:pt x="759118" y="270708"/>
                  <a:pt x="761166" y="280401"/>
                </a:cubicBezTo>
                <a:cubicBezTo>
                  <a:pt x="763214" y="290095"/>
                  <a:pt x="765330" y="300675"/>
                  <a:pt x="767515" y="312143"/>
                </a:cubicBezTo>
                <a:cubicBezTo>
                  <a:pt x="769153" y="320881"/>
                  <a:pt x="770382" y="328253"/>
                  <a:pt x="771201" y="334260"/>
                </a:cubicBezTo>
                <a:cubicBezTo>
                  <a:pt x="772020" y="340267"/>
                  <a:pt x="772430" y="344909"/>
                  <a:pt x="772430" y="348186"/>
                </a:cubicBezTo>
                <a:cubicBezTo>
                  <a:pt x="772430" y="353920"/>
                  <a:pt x="770928" y="361088"/>
                  <a:pt x="767924" y="369689"/>
                </a:cubicBezTo>
                <a:cubicBezTo>
                  <a:pt x="764921" y="378290"/>
                  <a:pt x="761235" y="386823"/>
                  <a:pt x="756866" y="395287"/>
                </a:cubicBezTo>
                <a:cubicBezTo>
                  <a:pt x="738230" y="406550"/>
                  <a:pt x="718596" y="413590"/>
                  <a:pt x="697964" y="416406"/>
                </a:cubicBezTo>
                <a:lnTo>
                  <a:pt x="689130" y="416999"/>
                </a:lnTo>
                <a:lnTo>
                  <a:pt x="686686" y="417814"/>
                </a:lnTo>
                <a:lnTo>
                  <a:pt x="682853" y="417421"/>
                </a:lnTo>
                <a:lnTo>
                  <a:pt x="676999" y="417814"/>
                </a:lnTo>
                <a:lnTo>
                  <a:pt x="675626" y="416441"/>
                </a:lnTo>
                <a:lnTo>
                  <a:pt x="667231" y="413718"/>
                </a:lnTo>
                <a:cubicBezTo>
                  <a:pt x="661087" y="410987"/>
                  <a:pt x="655285" y="406892"/>
                  <a:pt x="649824" y="401431"/>
                </a:cubicBezTo>
                <a:lnTo>
                  <a:pt x="644090" y="420271"/>
                </a:lnTo>
                <a:cubicBezTo>
                  <a:pt x="627980" y="420271"/>
                  <a:pt x="613030" y="418906"/>
                  <a:pt x="599241" y="416175"/>
                </a:cubicBezTo>
                <a:cubicBezTo>
                  <a:pt x="585452" y="413445"/>
                  <a:pt x="573506" y="409622"/>
                  <a:pt x="563403" y="404707"/>
                </a:cubicBezTo>
                <a:cubicBezTo>
                  <a:pt x="554120" y="409895"/>
                  <a:pt x="545792" y="413377"/>
                  <a:pt x="538419" y="415151"/>
                </a:cubicBezTo>
                <a:lnTo>
                  <a:pt x="515826" y="417728"/>
                </a:lnTo>
                <a:lnTo>
                  <a:pt x="515740" y="417814"/>
                </a:lnTo>
                <a:lnTo>
                  <a:pt x="515074" y="417814"/>
                </a:lnTo>
                <a:lnTo>
                  <a:pt x="489528" y="417814"/>
                </a:lnTo>
                <a:cubicBezTo>
                  <a:pt x="484886" y="435016"/>
                  <a:pt x="477513" y="450102"/>
                  <a:pt x="467410" y="463072"/>
                </a:cubicBezTo>
                <a:cubicBezTo>
                  <a:pt x="457308" y="476042"/>
                  <a:pt x="445703" y="485803"/>
                  <a:pt x="432597" y="492356"/>
                </a:cubicBezTo>
                <a:cubicBezTo>
                  <a:pt x="420309" y="498363"/>
                  <a:pt x="407612" y="501367"/>
                  <a:pt x="394506" y="501367"/>
                </a:cubicBezTo>
                <a:cubicBezTo>
                  <a:pt x="390410" y="501367"/>
                  <a:pt x="384745" y="499865"/>
                  <a:pt x="377509" y="496862"/>
                </a:cubicBezTo>
                <a:cubicBezTo>
                  <a:pt x="370273" y="493858"/>
                  <a:pt x="362696" y="489967"/>
                  <a:pt x="354777" y="485189"/>
                </a:cubicBezTo>
                <a:cubicBezTo>
                  <a:pt x="346859" y="480410"/>
                  <a:pt x="339760" y="475427"/>
                  <a:pt x="333480" y="470239"/>
                </a:cubicBezTo>
                <a:lnTo>
                  <a:pt x="340033" y="454266"/>
                </a:lnTo>
                <a:cubicBezTo>
                  <a:pt x="347405" y="456450"/>
                  <a:pt x="354982" y="458089"/>
                  <a:pt x="362764" y="459181"/>
                </a:cubicBezTo>
                <a:cubicBezTo>
                  <a:pt x="370546" y="460273"/>
                  <a:pt x="378533" y="460819"/>
                  <a:pt x="386724" y="460819"/>
                </a:cubicBezTo>
                <a:cubicBezTo>
                  <a:pt x="403653" y="460819"/>
                  <a:pt x="418944" y="456996"/>
                  <a:pt x="432597" y="449351"/>
                </a:cubicBezTo>
                <a:cubicBezTo>
                  <a:pt x="446249" y="441706"/>
                  <a:pt x="457171" y="431057"/>
                  <a:pt x="465363" y="417404"/>
                </a:cubicBezTo>
                <a:cubicBezTo>
                  <a:pt x="453075" y="416585"/>
                  <a:pt x="442426" y="415766"/>
                  <a:pt x="433416" y="414947"/>
                </a:cubicBezTo>
                <a:cubicBezTo>
                  <a:pt x="424405" y="414128"/>
                  <a:pt x="417169" y="413035"/>
                  <a:pt x="411708" y="411670"/>
                </a:cubicBezTo>
                <a:cubicBezTo>
                  <a:pt x="396144" y="407847"/>
                  <a:pt x="384813" y="401772"/>
                  <a:pt x="377714" y="393444"/>
                </a:cubicBezTo>
                <a:cubicBezTo>
                  <a:pt x="370614" y="385116"/>
                  <a:pt x="367065" y="373307"/>
                  <a:pt x="367065" y="358016"/>
                </a:cubicBezTo>
                <a:cubicBezTo>
                  <a:pt x="367065" y="343544"/>
                  <a:pt x="369932" y="329141"/>
                  <a:pt x="375666" y="314806"/>
                </a:cubicBezTo>
                <a:cubicBezTo>
                  <a:pt x="381400" y="300470"/>
                  <a:pt x="388909" y="288934"/>
                  <a:pt x="398192" y="280197"/>
                </a:cubicBezTo>
                <a:cubicBezTo>
                  <a:pt x="407476" y="271459"/>
                  <a:pt x="416760" y="267090"/>
                  <a:pt x="426043" y="267090"/>
                </a:cubicBezTo>
                <a:cubicBezTo>
                  <a:pt x="437238" y="267090"/>
                  <a:pt x="447819" y="272142"/>
                  <a:pt x="457786" y="282244"/>
                </a:cubicBezTo>
                <a:cubicBezTo>
                  <a:pt x="467752" y="292347"/>
                  <a:pt x="475875" y="305727"/>
                  <a:pt x="482155" y="322383"/>
                </a:cubicBezTo>
                <a:cubicBezTo>
                  <a:pt x="485159" y="330574"/>
                  <a:pt x="487548" y="339039"/>
                  <a:pt x="489323" y="347776"/>
                </a:cubicBezTo>
                <a:cubicBezTo>
                  <a:pt x="491098" y="356514"/>
                  <a:pt x="492258" y="365661"/>
                  <a:pt x="492804" y="375218"/>
                </a:cubicBezTo>
                <a:lnTo>
                  <a:pt x="515074" y="375218"/>
                </a:lnTo>
                <a:cubicBezTo>
                  <a:pt x="519169" y="375218"/>
                  <a:pt x="523060" y="374945"/>
                  <a:pt x="526747" y="374399"/>
                </a:cubicBezTo>
                <a:cubicBezTo>
                  <a:pt x="530433" y="373853"/>
                  <a:pt x="534187" y="373034"/>
                  <a:pt x="538010" y="371941"/>
                </a:cubicBezTo>
                <a:cubicBezTo>
                  <a:pt x="537737" y="370849"/>
                  <a:pt x="537600" y="369757"/>
                  <a:pt x="537600" y="368665"/>
                </a:cubicBezTo>
                <a:cubicBezTo>
                  <a:pt x="537600" y="367572"/>
                  <a:pt x="537600" y="366344"/>
                  <a:pt x="537600" y="364979"/>
                </a:cubicBezTo>
                <a:cubicBezTo>
                  <a:pt x="538419" y="355968"/>
                  <a:pt x="540809" y="346616"/>
                  <a:pt x="544768" y="336923"/>
                </a:cubicBezTo>
                <a:cubicBezTo>
                  <a:pt x="548727" y="327229"/>
                  <a:pt x="553778" y="318014"/>
                  <a:pt x="559922" y="309276"/>
                </a:cubicBezTo>
                <a:cubicBezTo>
                  <a:pt x="566066" y="300539"/>
                  <a:pt x="572960" y="293303"/>
                  <a:pt x="580606" y="287569"/>
                </a:cubicBezTo>
                <a:cubicBezTo>
                  <a:pt x="592347" y="278558"/>
                  <a:pt x="603952" y="274053"/>
                  <a:pt x="615419" y="274053"/>
                </a:cubicBezTo>
                <a:cubicBezTo>
                  <a:pt x="618696" y="274053"/>
                  <a:pt x="621836" y="275486"/>
                  <a:pt x="624840" y="278353"/>
                </a:cubicBezTo>
                <a:cubicBezTo>
                  <a:pt x="627843" y="281220"/>
                  <a:pt x="630710" y="285248"/>
                  <a:pt x="633441" y="290436"/>
                </a:cubicBezTo>
                <a:cubicBezTo>
                  <a:pt x="635625" y="293986"/>
                  <a:pt x="637946" y="298627"/>
                  <a:pt x="640404" y="304361"/>
                </a:cubicBezTo>
                <a:cubicBezTo>
                  <a:pt x="642861" y="310095"/>
                  <a:pt x="645455" y="316785"/>
                  <a:pt x="648186" y="324431"/>
                </a:cubicBezTo>
                <a:cubicBezTo>
                  <a:pt x="651462" y="333714"/>
                  <a:pt x="654875" y="341906"/>
                  <a:pt x="658425" y="349005"/>
                </a:cubicBezTo>
                <a:cubicBezTo>
                  <a:pt x="661974" y="356104"/>
                  <a:pt x="665661" y="361838"/>
                  <a:pt x="669483" y="366207"/>
                </a:cubicBezTo>
                <a:cubicBezTo>
                  <a:pt x="672077" y="369211"/>
                  <a:pt x="674808" y="371463"/>
                  <a:pt x="677675" y="372965"/>
                </a:cubicBezTo>
                <a:lnTo>
                  <a:pt x="685182" y="374842"/>
                </a:lnTo>
                <a:lnTo>
                  <a:pt x="697068" y="374296"/>
                </a:lnTo>
                <a:cubicBezTo>
                  <a:pt x="703758" y="373682"/>
                  <a:pt x="710447" y="372760"/>
                  <a:pt x="717137" y="371532"/>
                </a:cubicBezTo>
                <a:cubicBezTo>
                  <a:pt x="730516" y="369074"/>
                  <a:pt x="741438" y="365934"/>
                  <a:pt x="749903" y="362111"/>
                </a:cubicBezTo>
                <a:cubicBezTo>
                  <a:pt x="747446" y="355831"/>
                  <a:pt x="744374" y="348869"/>
                  <a:pt x="740688" y="341223"/>
                </a:cubicBezTo>
                <a:cubicBezTo>
                  <a:pt x="737001" y="333578"/>
                  <a:pt x="733793" y="326888"/>
                  <a:pt x="731062" y="321154"/>
                </a:cubicBezTo>
                <a:cubicBezTo>
                  <a:pt x="728332" y="315147"/>
                  <a:pt x="726148" y="310027"/>
                  <a:pt x="724509" y="305795"/>
                </a:cubicBezTo>
                <a:cubicBezTo>
                  <a:pt x="722871" y="301563"/>
                  <a:pt x="722052" y="297808"/>
                  <a:pt x="722052" y="294532"/>
                </a:cubicBezTo>
                <a:cubicBezTo>
                  <a:pt x="722052" y="287978"/>
                  <a:pt x="725328" y="281016"/>
                  <a:pt x="731882" y="273643"/>
                </a:cubicBezTo>
                <a:cubicBezTo>
                  <a:pt x="738435" y="266271"/>
                  <a:pt x="746353" y="260127"/>
                  <a:pt x="755637" y="255212"/>
                </a:cubicBezTo>
                <a:close/>
                <a:moveTo>
                  <a:pt x="261966" y="242925"/>
                </a:moveTo>
                <a:cubicBezTo>
                  <a:pt x="264150" y="249751"/>
                  <a:pt x="266812" y="257192"/>
                  <a:pt x="269952" y="265247"/>
                </a:cubicBezTo>
                <a:cubicBezTo>
                  <a:pt x="273093" y="273302"/>
                  <a:pt x="276233" y="281289"/>
                  <a:pt x="279373" y="289207"/>
                </a:cubicBezTo>
                <a:cubicBezTo>
                  <a:pt x="282513" y="297126"/>
                  <a:pt x="285175" y="303952"/>
                  <a:pt x="287359" y="309686"/>
                </a:cubicBezTo>
                <a:cubicBezTo>
                  <a:pt x="291182" y="319516"/>
                  <a:pt x="294459" y="328663"/>
                  <a:pt x="297189" y="337127"/>
                </a:cubicBezTo>
                <a:cubicBezTo>
                  <a:pt x="299920" y="345592"/>
                  <a:pt x="301285" y="353374"/>
                  <a:pt x="301285" y="360473"/>
                </a:cubicBezTo>
                <a:cubicBezTo>
                  <a:pt x="301285" y="362931"/>
                  <a:pt x="300602" y="366753"/>
                  <a:pt x="299237" y="371941"/>
                </a:cubicBezTo>
                <a:cubicBezTo>
                  <a:pt x="297872" y="377129"/>
                  <a:pt x="296097" y="382590"/>
                  <a:pt x="293913" y="388324"/>
                </a:cubicBezTo>
                <a:cubicBezTo>
                  <a:pt x="291728" y="394058"/>
                  <a:pt x="289407" y="399383"/>
                  <a:pt x="286950" y="404298"/>
                </a:cubicBezTo>
                <a:cubicBezTo>
                  <a:pt x="277120" y="409213"/>
                  <a:pt x="265584" y="413104"/>
                  <a:pt x="252341" y="415971"/>
                </a:cubicBezTo>
                <a:cubicBezTo>
                  <a:pt x="239098" y="418838"/>
                  <a:pt x="225241" y="420271"/>
                  <a:pt x="210769" y="420271"/>
                </a:cubicBezTo>
                <a:cubicBezTo>
                  <a:pt x="175272" y="420271"/>
                  <a:pt x="157524" y="410305"/>
                  <a:pt x="157524" y="390372"/>
                </a:cubicBezTo>
                <a:cubicBezTo>
                  <a:pt x="157524" y="384911"/>
                  <a:pt x="158480" y="379450"/>
                  <a:pt x="160391" y="373989"/>
                </a:cubicBezTo>
                <a:cubicBezTo>
                  <a:pt x="162303" y="368528"/>
                  <a:pt x="164896" y="364159"/>
                  <a:pt x="168173" y="360883"/>
                </a:cubicBezTo>
                <a:cubicBezTo>
                  <a:pt x="174999" y="366344"/>
                  <a:pt x="182781" y="370440"/>
                  <a:pt x="191519" y="373170"/>
                </a:cubicBezTo>
                <a:cubicBezTo>
                  <a:pt x="200256" y="375901"/>
                  <a:pt x="211042" y="377266"/>
                  <a:pt x="223875" y="377266"/>
                </a:cubicBezTo>
                <a:cubicBezTo>
                  <a:pt x="241897" y="377266"/>
                  <a:pt x="260054" y="374399"/>
                  <a:pt x="278349" y="368665"/>
                </a:cubicBezTo>
                <a:cubicBezTo>
                  <a:pt x="274526" y="361565"/>
                  <a:pt x="270908" y="354944"/>
                  <a:pt x="267495" y="348800"/>
                </a:cubicBezTo>
                <a:cubicBezTo>
                  <a:pt x="264082" y="342657"/>
                  <a:pt x="260874" y="337127"/>
                  <a:pt x="257870" y="332213"/>
                </a:cubicBezTo>
                <a:cubicBezTo>
                  <a:pt x="251863" y="322929"/>
                  <a:pt x="246948" y="315079"/>
                  <a:pt x="243125" y="308662"/>
                </a:cubicBezTo>
                <a:cubicBezTo>
                  <a:pt x="239303" y="302245"/>
                  <a:pt x="236504" y="296716"/>
                  <a:pt x="234729" y="292074"/>
                </a:cubicBezTo>
                <a:cubicBezTo>
                  <a:pt x="232954" y="287432"/>
                  <a:pt x="232067" y="283200"/>
                  <a:pt x="232067" y="279377"/>
                </a:cubicBezTo>
                <a:cubicBezTo>
                  <a:pt x="232067" y="271186"/>
                  <a:pt x="234934" y="263745"/>
                  <a:pt x="240668" y="257056"/>
                </a:cubicBezTo>
                <a:cubicBezTo>
                  <a:pt x="246402" y="250366"/>
                  <a:pt x="253501" y="245656"/>
                  <a:pt x="261966" y="242925"/>
                </a:cubicBezTo>
                <a:close/>
                <a:moveTo>
                  <a:pt x="4505925" y="233095"/>
                </a:moveTo>
                <a:cubicBezTo>
                  <a:pt x="4517939" y="233095"/>
                  <a:pt x="4529270" y="238966"/>
                  <a:pt x="4539920" y="250707"/>
                </a:cubicBezTo>
                <a:cubicBezTo>
                  <a:pt x="4550568" y="262448"/>
                  <a:pt x="4558896" y="277739"/>
                  <a:pt x="4564904" y="296579"/>
                </a:cubicBezTo>
                <a:cubicBezTo>
                  <a:pt x="4567907" y="305317"/>
                  <a:pt x="4570091" y="314259"/>
                  <a:pt x="4571457" y="323407"/>
                </a:cubicBezTo>
                <a:cubicBezTo>
                  <a:pt x="4572822" y="332554"/>
                  <a:pt x="4573505" y="342042"/>
                  <a:pt x="4573505" y="351872"/>
                </a:cubicBezTo>
                <a:cubicBezTo>
                  <a:pt x="4573505" y="354876"/>
                  <a:pt x="4573300" y="359040"/>
                  <a:pt x="4572890" y="364364"/>
                </a:cubicBezTo>
                <a:cubicBezTo>
                  <a:pt x="4572480" y="369689"/>
                  <a:pt x="4571389" y="375013"/>
                  <a:pt x="4569614" y="380338"/>
                </a:cubicBezTo>
                <a:cubicBezTo>
                  <a:pt x="4567839" y="385662"/>
                  <a:pt x="4564358" y="390099"/>
                  <a:pt x="4559170" y="393649"/>
                </a:cubicBezTo>
                <a:cubicBezTo>
                  <a:pt x="4553162" y="397198"/>
                  <a:pt x="4543538" y="400885"/>
                  <a:pt x="4530295" y="404707"/>
                </a:cubicBezTo>
                <a:cubicBezTo>
                  <a:pt x="4517052" y="408530"/>
                  <a:pt x="4501146" y="411670"/>
                  <a:pt x="4482580" y="414128"/>
                </a:cubicBezTo>
                <a:cubicBezTo>
                  <a:pt x="4473296" y="415356"/>
                  <a:pt x="4463500" y="416278"/>
                  <a:pt x="4453192" y="416892"/>
                </a:cubicBezTo>
                <a:lnTo>
                  <a:pt x="4420998" y="417806"/>
                </a:lnTo>
                <a:lnTo>
                  <a:pt x="4420990" y="417814"/>
                </a:lnTo>
                <a:lnTo>
                  <a:pt x="4420734" y="417814"/>
                </a:lnTo>
                <a:lnTo>
                  <a:pt x="4394778" y="417814"/>
                </a:lnTo>
                <a:cubicBezTo>
                  <a:pt x="4390136" y="435016"/>
                  <a:pt x="4382764" y="450102"/>
                  <a:pt x="4372661" y="463072"/>
                </a:cubicBezTo>
                <a:cubicBezTo>
                  <a:pt x="4362558" y="476042"/>
                  <a:pt x="4350954" y="485803"/>
                  <a:pt x="4337847" y="492356"/>
                </a:cubicBezTo>
                <a:cubicBezTo>
                  <a:pt x="4325560" y="498363"/>
                  <a:pt x="4312862" y="501367"/>
                  <a:pt x="4299756" y="501367"/>
                </a:cubicBezTo>
                <a:cubicBezTo>
                  <a:pt x="4295660" y="501367"/>
                  <a:pt x="4289994" y="499865"/>
                  <a:pt x="4282759" y="496862"/>
                </a:cubicBezTo>
                <a:cubicBezTo>
                  <a:pt x="4275523" y="493858"/>
                  <a:pt x="4267946" y="489967"/>
                  <a:pt x="4260028" y="485189"/>
                </a:cubicBezTo>
                <a:cubicBezTo>
                  <a:pt x="4252109" y="480410"/>
                  <a:pt x="4245010" y="475427"/>
                  <a:pt x="4238730" y="470239"/>
                </a:cubicBezTo>
                <a:lnTo>
                  <a:pt x="4245283" y="454266"/>
                </a:lnTo>
                <a:cubicBezTo>
                  <a:pt x="4252656" y="456450"/>
                  <a:pt x="4260232" y="458089"/>
                  <a:pt x="4268014" y="459181"/>
                </a:cubicBezTo>
                <a:cubicBezTo>
                  <a:pt x="4275796" y="460273"/>
                  <a:pt x="4283783" y="460819"/>
                  <a:pt x="4291974" y="460819"/>
                </a:cubicBezTo>
                <a:cubicBezTo>
                  <a:pt x="4308904" y="460819"/>
                  <a:pt x="4324194" y="456996"/>
                  <a:pt x="4337847" y="449351"/>
                </a:cubicBezTo>
                <a:cubicBezTo>
                  <a:pt x="4351500" y="441706"/>
                  <a:pt x="4362422" y="431057"/>
                  <a:pt x="4370613" y="417404"/>
                </a:cubicBezTo>
                <a:cubicBezTo>
                  <a:pt x="4358326" y="416585"/>
                  <a:pt x="4347676" y="415766"/>
                  <a:pt x="4338666" y="414947"/>
                </a:cubicBezTo>
                <a:cubicBezTo>
                  <a:pt x="4329656" y="414128"/>
                  <a:pt x="4322420" y="413035"/>
                  <a:pt x="4316958" y="411670"/>
                </a:cubicBezTo>
                <a:cubicBezTo>
                  <a:pt x="4301395" y="407847"/>
                  <a:pt x="4290063" y="401772"/>
                  <a:pt x="4282964" y="393444"/>
                </a:cubicBezTo>
                <a:cubicBezTo>
                  <a:pt x="4275864" y="385116"/>
                  <a:pt x="4272315" y="373307"/>
                  <a:pt x="4272315" y="358016"/>
                </a:cubicBezTo>
                <a:cubicBezTo>
                  <a:pt x="4272315" y="343544"/>
                  <a:pt x="4275182" y="329141"/>
                  <a:pt x="4280916" y="314806"/>
                </a:cubicBezTo>
                <a:cubicBezTo>
                  <a:pt x="4286650" y="300470"/>
                  <a:pt x="4294159" y="288934"/>
                  <a:pt x="4303442" y="280197"/>
                </a:cubicBezTo>
                <a:cubicBezTo>
                  <a:pt x="4312726" y="271459"/>
                  <a:pt x="4322010" y="267090"/>
                  <a:pt x="4331294" y="267090"/>
                </a:cubicBezTo>
                <a:cubicBezTo>
                  <a:pt x="4342488" y="267090"/>
                  <a:pt x="4353070" y="272142"/>
                  <a:pt x="4363036" y="282244"/>
                </a:cubicBezTo>
                <a:cubicBezTo>
                  <a:pt x="4373002" y="292347"/>
                  <a:pt x="4381125" y="305727"/>
                  <a:pt x="4387406" y="322383"/>
                </a:cubicBezTo>
                <a:cubicBezTo>
                  <a:pt x="4390409" y="330574"/>
                  <a:pt x="4392798" y="339039"/>
                  <a:pt x="4394573" y="347776"/>
                </a:cubicBezTo>
                <a:cubicBezTo>
                  <a:pt x="4396348" y="356514"/>
                  <a:pt x="4397508" y="365661"/>
                  <a:pt x="4398054" y="375218"/>
                </a:cubicBezTo>
                <a:lnTo>
                  <a:pt x="4420734" y="375218"/>
                </a:lnTo>
                <a:cubicBezTo>
                  <a:pt x="4450496" y="375218"/>
                  <a:pt x="4475685" y="373989"/>
                  <a:pt x="4496300" y="371532"/>
                </a:cubicBezTo>
                <a:cubicBezTo>
                  <a:pt x="4516915" y="369074"/>
                  <a:pt x="4535551" y="364159"/>
                  <a:pt x="4552207" y="356787"/>
                </a:cubicBezTo>
                <a:cubicBezTo>
                  <a:pt x="4551661" y="353510"/>
                  <a:pt x="4550910" y="350166"/>
                  <a:pt x="4549954" y="346752"/>
                </a:cubicBezTo>
                <a:cubicBezTo>
                  <a:pt x="4548998" y="343339"/>
                  <a:pt x="4547974" y="339721"/>
                  <a:pt x="4546882" y="335899"/>
                </a:cubicBezTo>
                <a:cubicBezTo>
                  <a:pt x="4539510" y="341906"/>
                  <a:pt x="4531523" y="346616"/>
                  <a:pt x="4522922" y="350029"/>
                </a:cubicBezTo>
                <a:cubicBezTo>
                  <a:pt x="4514321" y="353442"/>
                  <a:pt x="4505106" y="355149"/>
                  <a:pt x="4495276" y="355149"/>
                </a:cubicBezTo>
                <a:cubicBezTo>
                  <a:pt x="4481078" y="355149"/>
                  <a:pt x="4470156" y="350916"/>
                  <a:pt x="4462510" y="342452"/>
                </a:cubicBezTo>
                <a:cubicBezTo>
                  <a:pt x="4454864" y="333987"/>
                  <a:pt x="4451042" y="323338"/>
                  <a:pt x="4451042" y="310505"/>
                </a:cubicBezTo>
                <a:cubicBezTo>
                  <a:pt x="4451042" y="296853"/>
                  <a:pt x="4453499" y="284156"/>
                  <a:pt x="4458414" y="272415"/>
                </a:cubicBezTo>
                <a:cubicBezTo>
                  <a:pt x="4463329" y="260673"/>
                  <a:pt x="4469882" y="251390"/>
                  <a:pt x="4478074" y="244563"/>
                </a:cubicBezTo>
                <a:cubicBezTo>
                  <a:pt x="4482170" y="241014"/>
                  <a:pt x="4486607" y="238215"/>
                  <a:pt x="4491386" y="236167"/>
                </a:cubicBezTo>
                <a:cubicBezTo>
                  <a:pt x="4496164" y="234119"/>
                  <a:pt x="4501010" y="233095"/>
                  <a:pt x="4505925" y="233095"/>
                </a:cubicBezTo>
                <a:close/>
                <a:moveTo>
                  <a:pt x="5670424" y="230638"/>
                </a:moveTo>
                <a:cubicBezTo>
                  <a:pt x="5672608" y="233095"/>
                  <a:pt x="5675816" y="236440"/>
                  <a:pt x="5680048" y="240673"/>
                </a:cubicBezTo>
                <a:cubicBezTo>
                  <a:pt x="5684280" y="244905"/>
                  <a:pt x="5689536" y="249888"/>
                  <a:pt x="5695816" y="255622"/>
                </a:cubicBezTo>
                <a:cubicBezTo>
                  <a:pt x="5692540" y="260264"/>
                  <a:pt x="5688854" y="264974"/>
                  <a:pt x="5684758" y="269752"/>
                </a:cubicBezTo>
                <a:cubicBezTo>
                  <a:pt x="5680662" y="274531"/>
                  <a:pt x="5676158" y="279377"/>
                  <a:pt x="5671242" y="284292"/>
                </a:cubicBezTo>
                <a:cubicBezTo>
                  <a:pt x="5665236" y="279377"/>
                  <a:pt x="5659911" y="274804"/>
                  <a:pt x="5655269" y="270571"/>
                </a:cubicBezTo>
                <a:cubicBezTo>
                  <a:pt x="5650627" y="266339"/>
                  <a:pt x="5646532" y="262312"/>
                  <a:pt x="5642982" y="258489"/>
                </a:cubicBezTo>
                <a:cubicBezTo>
                  <a:pt x="5647350" y="254393"/>
                  <a:pt x="5651856" y="249956"/>
                  <a:pt x="5656498" y="245178"/>
                </a:cubicBezTo>
                <a:cubicBezTo>
                  <a:pt x="5661139" y="240399"/>
                  <a:pt x="5665782" y="235553"/>
                  <a:pt x="5670424" y="230638"/>
                </a:cubicBezTo>
                <a:close/>
                <a:moveTo>
                  <a:pt x="5727354" y="224494"/>
                </a:moveTo>
                <a:cubicBezTo>
                  <a:pt x="5729538" y="226952"/>
                  <a:pt x="5732814" y="230228"/>
                  <a:pt x="5737184" y="234324"/>
                </a:cubicBezTo>
                <a:cubicBezTo>
                  <a:pt x="5741552" y="238420"/>
                  <a:pt x="5746877" y="243471"/>
                  <a:pt x="5753158" y="249478"/>
                </a:cubicBezTo>
                <a:cubicBezTo>
                  <a:pt x="5746330" y="259035"/>
                  <a:pt x="5738002" y="268592"/>
                  <a:pt x="5728174" y="278149"/>
                </a:cubicBezTo>
                <a:cubicBezTo>
                  <a:pt x="5722439" y="273507"/>
                  <a:pt x="5717251" y="269138"/>
                  <a:pt x="5712610" y="265042"/>
                </a:cubicBezTo>
                <a:cubicBezTo>
                  <a:pt x="5707967" y="260946"/>
                  <a:pt x="5703872" y="256851"/>
                  <a:pt x="5700322" y="252755"/>
                </a:cubicBezTo>
                <a:cubicBezTo>
                  <a:pt x="5704144" y="249205"/>
                  <a:pt x="5708308" y="245041"/>
                  <a:pt x="5712814" y="240263"/>
                </a:cubicBezTo>
                <a:cubicBezTo>
                  <a:pt x="5717320" y="235485"/>
                  <a:pt x="5722166" y="230228"/>
                  <a:pt x="5727354" y="224494"/>
                </a:cubicBezTo>
                <a:close/>
                <a:moveTo>
                  <a:pt x="706898" y="186404"/>
                </a:moveTo>
                <a:cubicBezTo>
                  <a:pt x="708809" y="188861"/>
                  <a:pt x="711813" y="192138"/>
                  <a:pt x="715908" y="196234"/>
                </a:cubicBezTo>
                <a:cubicBezTo>
                  <a:pt x="720004" y="200329"/>
                  <a:pt x="725055" y="205244"/>
                  <a:pt x="731062" y="210978"/>
                </a:cubicBezTo>
                <a:cubicBezTo>
                  <a:pt x="727513" y="215893"/>
                  <a:pt x="723758" y="220672"/>
                  <a:pt x="719799" y="225313"/>
                </a:cubicBezTo>
                <a:cubicBezTo>
                  <a:pt x="715840" y="229955"/>
                  <a:pt x="711676" y="234324"/>
                  <a:pt x="707307" y="238420"/>
                </a:cubicBezTo>
                <a:cubicBezTo>
                  <a:pt x="701573" y="234051"/>
                  <a:pt x="696454" y="229819"/>
                  <a:pt x="691948" y="225723"/>
                </a:cubicBezTo>
                <a:cubicBezTo>
                  <a:pt x="687443" y="221627"/>
                  <a:pt x="683552" y="217668"/>
                  <a:pt x="680275" y="213845"/>
                </a:cubicBezTo>
                <a:cubicBezTo>
                  <a:pt x="684644" y="209750"/>
                  <a:pt x="689013" y="205381"/>
                  <a:pt x="693382" y="200739"/>
                </a:cubicBezTo>
                <a:cubicBezTo>
                  <a:pt x="697750" y="196097"/>
                  <a:pt x="702256" y="191319"/>
                  <a:pt x="706898" y="186404"/>
                </a:cubicBezTo>
                <a:close/>
                <a:moveTo>
                  <a:pt x="5228406" y="181489"/>
                </a:moveTo>
                <a:cubicBezTo>
                  <a:pt x="5226495" y="181489"/>
                  <a:pt x="5224515" y="182240"/>
                  <a:pt x="5222467" y="183742"/>
                </a:cubicBezTo>
                <a:cubicBezTo>
                  <a:pt x="5220420" y="185243"/>
                  <a:pt x="5219532" y="187496"/>
                  <a:pt x="5219805" y="190500"/>
                </a:cubicBezTo>
                <a:cubicBezTo>
                  <a:pt x="5219804" y="193230"/>
                  <a:pt x="5220624" y="195756"/>
                  <a:pt x="5222262" y="198077"/>
                </a:cubicBezTo>
                <a:cubicBezTo>
                  <a:pt x="5223900" y="200398"/>
                  <a:pt x="5226632" y="201558"/>
                  <a:pt x="5230454" y="201558"/>
                </a:cubicBezTo>
                <a:cubicBezTo>
                  <a:pt x="5233184" y="201558"/>
                  <a:pt x="5235778" y="200602"/>
                  <a:pt x="5238236" y="198691"/>
                </a:cubicBezTo>
                <a:cubicBezTo>
                  <a:pt x="5240694" y="196780"/>
                  <a:pt x="5241922" y="195005"/>
                  <a:pt x="5241922" y="193367"/>
                </a:cubicBezTo>
                <a:cubicBezTo>
                  <a:pt x="5241922" y="190909"/>
                  <a:pt x="5240488" y="188315"/>
                  <a:pt x="5237622" y="185585"/>
                </a:cubicBezTo>
                <a:cubicBezTo>
                  <a:pt x="5234754" y="182854"/>
                  <a:pt x="5231682" y="181489"/>
                  <a:pt x="5228406" y="181489"/>
                </a:cubicBezTo>
                <a:close/>
                <a:moveTo>
                  <a:pt x="763828" y="181079"/>
                </a:moveTo>
                <a:cubicBezTo>
                  <a:pt x="766286" y="183537"/>
                  <a:pt x="769562" y="186745"/>
                  <a:pt x="773658" y="190704"/>
                </a:cubicBezTo>
                <a:cubicBezTo>
                  <a:pt x="777754" y="194664"/>
                  <a:pt x="782669" y="199510"/>
                  <a:pt x="788403" y="205244"/>
                </a:cubicBezTo>
                <a:cubicBezTo>
                  <a:pt x="785126" y="209886"/>
                  <a:pt x="781508" y="214528"/>
                  <a:pt x="777549" y="219170"/>
                </a:cubicBezTo>
                <a:cubicBezTo>
                  <a:pt x="773590" y="223812"/>
                  <a:pt x="769290" y="228317"/>
                  <a:pt x="764648" y="232686"/>
                </a:cubicBezTo>
                <a:cubicBezTo>
                  <a:pt x="759187" y="228317"/>
                  <a:pt x="754272" y="224153"/>
                  <a:pt x="749903" y="220194"/>
                </a:cubicBezTo>
                <a:cubicBezTo>
                  <a:pt x="745534" y="216235"/>
                  <a:pt x="741438" y="212207"/>
                  <a:pt x="737616" y="208111"/>
                </a:cubicBezTo>
                <a:cubicBezTo>
                  <a:pt x="741165" y="204835"/>
                  <a:pt x="745193" y="200944"/>
                  <a:pt x="749698" y="196438"/>
                </a:cubicBezTo>
                <a:cubicBezTo>
                  <a:pt x="754204" y="191933"/>
                  <a:pt x="758914" y="186813"/>
                  <a:pt x="763828" y="181079"/>
                </a:cubicBezTo>
                <a:close/>
                <a:moveTo>
                  <a:pt x="3876770" y="169611"/>
                </a:moveTo>
                <a:cubicBezTo>
                  <a:pt x="3880320" y="173161"/>
                  <a:pt x="3884484" y="177325"/>
                  <a:pt x="3889262" y="182103"/>
                </a:cubicBezTo>
                <a:cubicBezTo>
                  <a:pt x="3894040" y="186882"/>
                  <a:pt x="3899434" y="192138"/>
                  <a:pt x="3905440" y="197872"/>
                </a:cubicBezTo>
                <a:cubicBezTo>
                  <a:pt x="3902164" y="202514"/>
                  <a:pt x="3898204" y="207497"/>
                  <a:pt x="3893563" y="212821"/>
                </a:cubicBezTo>
                <a:cubicBezTo>
                  <a:pt x="3888920" y="218146"/>
                  <a:pt x="3883596" y="223812"/>
                  <a:pt x="3877590" y="229819"/>
                </a:cubicBezTo>
                <a:cubicBezTo>
                  <a:pt x="3864210" y="219170"/>
                  <a:pt x="3853970" y="209613"/>
                  <a:pt x="3846872" y="201148"/>
                </a:cubicBezTo>
                <a:cubicBezTo>
                  <a:pt x="3853424" y="194595"/>
                  <a:pt x="3859158" y="188725"/>
                  <a:pt x="3864074" y="183537"/>
                </a:cubicBezTo>
                <a:cubicBezTo>
                  <a:pt x="3868988" y="178349"/>
                  <a:pt x="3873220" y="173707"/>
                  <a:pt x="3876770" y="169611"/>
                </a:cubicBezTo>
                <a:close/>
                <a:moveTo>
                  <a:pt x="1417882" y="168163"/>
                </a:moveTo>
                <a:lnTo>
                  <a:pt x="1418291" y="173078"/>
                </a:lnTo>
                <a:cubicBezTo>
                  <a:pt x="1418291" y="180178"/>
                  <a:pt x="1415151" y="185502"/>
                  <a:pt x="1408871" y="189052"/>
                </a:cubicBezTo>
                <a:cubicBezTo>
                  <a:pt x="1402045" y="192601"/>
                  <a:pt x="1393034" y="196629"/>
                  <a:pt x="1381839" y="201134"/>
                </a:cubicBezTo>
                <a:cubicBezTo>
                  <a:pt x="1370644" y="205640"/>
                  <a:pt x="1357401" y="210486"/>
                  <a:pt x="1342110" y="215674"/>
                </a:cubicBezTo>
                <a:lnTo>
                  <a:pt x="1344568" y="196015"/>
                </a:lnTo>
                <a:cubicBezTo>
                  <a:pt x="1361224" y="190007"/>
                  <a:pt x="1375491" y="184751"/>
                  <a:pt x="1387368" y="180246"/>
                </a:cubicBezTo>
                <a:cubicBezTo>
                  <a:pt x="1399246" y="175741"/>
                  <a:pt x="1409417" y="171713"/>
                  <a:pt x="1417882" y="168163"/>
                </a:cubicBezTo>
                <a:close/>
                <a:moveTo>
                  <a:pt x="5230454" y="165106"/>
                </a:moveTo>
                <a:cubicBezTo>
                  <a:pt x="5236461" y="164833"/>
                  <a:pt x="5241717" y="167359"/>
                  <a:pt x="5246222" y="172683"/>
                </a:cubicBezTo>
                <a:cubicBezTo>
                  <a:pt x="5250728" y="178008"/>
                  <a:pt x="5252980" y="184902"/>
                  <a:pt x="5252981" y="193367"/>
                </a:cubicBezTo>
                <a:cubicBezTo>
                  <a:pt x="5252980" y="199647"/>
                  <a:pt x="5250659" y="205108"/>
                  <a:pt x="5246018" y="209750"/>
                </a:cubicBezTo>
                <a:cubicBezTo>
                  <a:pt x="5241376" y="214391"/>
                  <a:pt x="5236051" y="216712"/>
                  <a:pt x="5230044" y="216712"/>
                </a:cubicBezTo>
                <a:cubicBezTo>
                  <a:pt x="5223764" y="216712"/>
                  <a:pt x="5218644" y="214460"/>
                  <a:pt x="5214686" y="209954"/>
                </a:cubicBezTo>
                <a:cubicBezTo>
                  <a:pt x="5210726" y="205449"/>
                  <a:pt x="5208746" y="199783"/>
                  <a:pt x="5208746" y="192957"/>
                </a:cubicBezTo>
                <a:cubicBezTo>
                  <a:pt x="5208746" y="185039"/>
                  <a:pt x="5210998" y="178417"/>
                  <a:pt x="5215504" y="173093"/>
                </a:cubicBezTo>
                <a:cubicBezTo>
                  <a:pt x="5220010" y="167768"/>
                  <a:pt x="5224993" y="165106"/>
                  <a:pt x="5230454" y="165106"/>
                </a:cubicBezTo>
                <a:close/>
                <a:moveTo>
                  <a:pt x="2097957" y="164077"/>
                </a:moveTo>
                <a:cubicBezTo>
                  <a:pt x="2096046" y="164077"/>
                  <a:pt x="2094272" y="164692"/>
                  <a:pt x="2092633" y="165920"/>
                </a:cubicBezTo>
                <a:cubicBezTo>
                  <a:pt x="2090994" y="167149"/>
                  <a:pt x="2090176" y="168446"/>
                  <a:pt x="2090176" y="169811"/>
                </a:cubicBezTo>
                <a:cubicBezTo>
                  <a:pt x="2090176" y="175545"/>
                  <a:pt x="2094817" y="180187"/>
                  <a:pt x="2104101" y="183737"/>
                </a:cubicBezTo>
                <a:lnTo>
                  <a:pt x="2104920" y="182099"/>
                </a:lnTo>
                <a:cubicBezTo>
                  <a:pt x="2105466" y="181006"/>
                  <a:pt x="2105739" y="180051"/>
                  <a:pt x="2105739" y="179232"/>
                </a:cubicBezTo>
                <a:cubicBezTo>
                  <a:pt x="2105739" y="178412"/>
                  <a:pt x="2105739" y="177730"/>
                  <a:pt x="2105739" y="177184"/>
                </a:cubicBezTo>
                <a:cubicBezTo>
                  <a:pt x="2105739" y="173361"/>
                  <a:pt x="2104988" y="170221"/>
                  <a:pt x="2103487" y="167763"/>
                </a:cubicBezTo>
                <a:cubicBezTo>
                  <a:pt x="2101985" y="165306"/>
                  <a:pt x="2100142" y="164077"/>
                  <a:pt x="2097957" y="164077"/>
                </a:cubicBezTo>
                <a:close/>
                <a:moveTo>
                  <a:pt x="5695130" y="162439"/>
                </a:moveTo>
                <a:cubicBezTo>
                  <a:pt x="5693219" y="162439"/>
                  <a:pt x="5691240" y="163190"/>
                  <a:pt x="5689192" y="164692"/>
                </a:cubicBezTo>
                <a:cubicBezTo>
                  <a:pt x="5687144" y="166193"/>
                  <a:pt x="5686257" y="168446"/>
                  <a:pt x="5686530" y="171450"/>
                </a:cubicBezTo>
                <a:cubicBezTo>
                  <a:pt x="5686530" y="174180"/>
                  <a:pt x="5687348" y="176706"/>
                  <a:pt x="5688988" y="179027"/>
                </a:cubicBezTo>
                <a:cubicBezTo>
                  <a:pt x="5690625" y="181348"/>
                  <a:pt x="5693356" y="182508"/>
                  <a:pt x="5697179" y="182508"/>
                </a:cubicBezTo>
                <a:cubicBezTo>
                  <a:pt x="5699909" y="182508"/>
                  <a:pt x="5702503" y="181552"/>
                  <a:pt x="5704961" y="179641"/>
                </a:cubicBezTo>
                <a:cubicBezTo>
                  <a:pt x="5707418" y="177730"/>
                  <a:pt x="5708646" y="175955"/>
                  <a:pt x="5708646" y="174317"/>
                </a:cubicBezTo>
                <a:cubicBezTo>
                  <a:pt x="5708646" y="171859"/>
                  <a:pt x="5707213" y="169265"/>
                  <a:pt x="5704346" y="166535"/>
                </a:cubicBezTo>
                <a:cubicBezTo>
                  <a:pt x="5701479" y="163804"/>
                  <a:pt x="5698407" y="162439"/>
                  <a:pt x="5695130" y="162439"/>
                </a:cubicBezTo>
                <a:close/>
                <a:moveTo>
                  <a:pt x="4799782" y="162439"/>
                </a:moveTo>
                <a:cubicBezTo>
                  <a:pt x="4797870" y="162439"/>
                  <a:pt x="4795890" y="163190"/>
                  <a:pt x="4793842" y="164692"/>
                </a:cubicBezTo>
                <a:cubicBezTo>
                  <a:pt x="4791794" y="166193"/>
                  <a:pt x="4790907" y="168446"/>
                  <a:pt x="4791180" y="171450"/>
                </a:cubicBezTo>
                <a:cubicBezTo>
                  <a:pt x="4791180" y="174180"/>
                  <a:pt x="4791999" y="176706"/>
                  <a:pt x="4793638" y="179027"/>
                </a:cubicBezTo>
                <a:cubicBezTo>
                  <a:pt x="4795276" y="181348"/>
                  <a:pt x="4798006" y="182508"/>
                  <a:pt x="4801829" y="182508"/>
                </a:cubicBezTo>
                <a:cubicBezTo>
                  <a:pt x="4804559" y="182508"/>
                  <a:pt x="4807154" y="181552"/>
                  <a:pt x="4809611" y="179641"/>
                </a:cubicBezTo>
                <a:cubicBezTo>
                  <a:pt x="4812068" y="177730"/>
                  <a:pt x="4813296" y="175955"/>
                  <a:pt x="4813296" y="174317"/>
                </a:cubicBezTo>
                <a:cubicBezTo>
                  <a:pt x="4813296" y="171859"/>
                  <a:pt x="4811864" y="169265"/>
                  <a:pt x="4808996" y="166535"/>
                </a:cubicBezTo>
                <a:cubicBezTo>
                  <a:pt x="4806129" y="163804"/>
                  <a:pt x="4803058" y="162439"/>
                  <a:pt x="4799782" y="162439"/>
                </a:cubicBezTo>
                <a:close/>
                <a:moveTo>
                  <a:pt x="5342392" y="161420"/>
                </a:moveTo>
                <a:cubicBezTo>
                  <a:pt x="5344576" y="163877"/>
                  <a:pt x="5347784" y="167222"/>
                  <a:pt x="5352017" y="171454"/>
                </a:cubicBezTo>
                <a:cubicBezTo>
                  <a:pt x="5356249" y="175687"/>
                  <a:pt x="5361505" y="180670"/>
                  <a:pt x="5367786" y="186404"/>
                </a:cubicBezTo>
                <a:cubicBezTo>
                  <a:pt x="5364508" y="191046"/>
                  <a:pt x="5360822" y="195756"/>
                  <a:pt x="5356727" y="200534"/>
                </a:cubicBezTo>
                <a:cubicBezTo>
                  <a:pt x="5352630" y="205313"/>
                  <a:pt x="5348125" y="210159"/>
                  <a:pt x="5343211" y="215074"/>
                </a:cubicBezTo>
                <a:cubicBezTo>
                  <a:pt x="5337204" y="210159"/>
                  <a:pt x="5331879" y="205586"/>
                  <a:pt x="5327238" y="201353"/>
                </a:cubicBezTo>
                <a:cubicBezTo>
                  <a:pt x="5322596" y="197121"/>
                  <a:pt x="5318500" y="193094"/>
                  <a:pt x="5314950" y="189271"/>
                </a:cubicBezTo>
                <a:cubicBezTo>
                  <a:pt x="5319320" y="185175"/>
                  <a:pt x="5323824" y="180738"/>
                  <a:pt x="5328466" y="175960"/>
                </a:cubicBezTo>
                <a:cubicBezTo>
                  <a:pt x="5333108" y="171181"/>
                  <a:pt x="5337750" y="166335"/>
                  <a:pt x="5342392" y="161420"/>
                </a:cubicBezTo>
                <a:close/>
                <a:moveTo>
                  <a:pt x="4475616" y="161420"/>
                </a:moveTo>
                <a:cubicBezTo>
                  <a:pt x="4477801" y="163877"/>
                  <a:pt x="4481010" y="167222"/>
                  <a:pt x="4485242" y="171454"/>
                </a:cubicBezTo>
                <a:cubicBezTo>
                  <a:pt x="4489474" y="175687"/>
                  <a:pt x="4494730" y="180670"/>
                  <a:pt x="4501010" y="186404"/>
                </a:cubicBezTo>
                <a:cubicBezTo>
                  <a:pt x="4497734" y="191046"/>
                  <a:pt x="4494048" y="195756"/>
                  <a:pt x="4489952" y="200534"/>
                </a:cubicBezTo>
                <a:cubicBezTo>
                  <a:pt x="4485856" y="205313"/>
                  <a:pt x="4481350" y="210159"/>
                  <a:pt x="4476436" y="215074"/>
                </a:cubicBezTo>
                <a:cubicBezTo>
                  <a:pt x="4470428" y="210159"/>
                  <a:pt x="4465104" y="205586"/>
                  <a:pt x="4460462" y="201353"/>
                </a:cubicBezTo>
                <a:cubicBezTo>
                  <a:pt x="4455820" y="197121"/>
                  <a:pt x="4451724" y="193094"/>
                  <a:pt x="4448175" y="189271"/>
                </a:cubicBezTo>
                <a:cubicBezTo>
                  <a:pt x="4452544" y="185175"/>
                  <a:pt x="4457049" y="180738"/>
                  <a:pt x="4461691" y="175960"/>
                </a:cubicBezTo>
                <a:cubicBezTo>
                  <a:pt x="4466332" y="171181"/>
                  <a:pt x="4470974" y="166335"/>
                  <a:pt x="4475616" y="161420"/>
                </a:cubicBezTo>
                <a:close/>
                <a:moveTo>
                  <a:pt x="6082874" y="157734"/>
                </a:moveTo>
                <a:cubicBezTo>
                  <a:pt x="6086424" y="161283"/>
                  <a:pt x="6090588" y="165447"/>
                  <a:pt x="6095366" y="170226"/>
                </a:cubicBezTo>
                <a:cubicBezTo>
                  <a:pt x="6100144" y="175004"/>
                  <a:pt x="6105538" y="180260"/>
                  <a:pt x="6111545" y="185994"/>
                </a:cubicBezTo>
                <a:cubicBezTo>
                  <a:pt x="6108268" y="190636"/>
                  <a:pt x="6104308" y="195619"/>
                  <a:pt x="6099667" y="200944"/>
                </a:cubicBezTo>
                <a:cubicBezTo>
                  <a:pt x="6095025" y="206268"/>
                  <a:pt x="6089700" y="211934"/>
                  <a:pt x="6083694" y="217941"/>
                </a:cubicBezTo>
                <a:cubicBezTo>
                  <a:pt x="6070314" y="207292"/>
                  <a:pt x="6060074" y="197735"/>
                  <a:pt x="6052976" y="189271"/>
                </a:cubicBezTo>
                <a:cubicBezTo>
                  <a:pt x="6059528" y="182718"/>
                  <a:pt x="6065262" y="176847"/>
                  <a:pt x="6070178" y="171659"/>
                </a:cubicBezTo>
                <a:cubicBezTo>
                  <a:pt x="6075092" y="166471"/>
                  <a:pt x="6079324" y="161829"/>
                  <a:pt x="6082874" y="157734"/>
                </a:cubicBezTo>
                <a:close/>
                <a:moveTo>
                  <a:pt x="5399322" y="155276"/>
                </a:moveTo>
                <a:cubicBezTo>
                  <a:pt x="5401507" y="157734"/>
                  <a:pt x="5404784" y="161010"/>
                  <a:pt x="5409152" y="165106"/>
                </a:cubicBezTo>
                <a:cubicBezTo>
                  <a:pt x="5413521" y="169202"/>
                  <a:pt x="5418845" y="174253"/>
                  <a:pt x="5425126" y="180260"/>
                </a:cubicBezTo>
                <a:cubicBezTo>
                  <a:pt x="5418300" y="189817"/>
                  <a:pt x="5409972" y="199374"/>
                  <a:pt x="5400142" y="208930"/>
                </a:cubicBezTo>
                <a:cubicBezTo>
                  <a:pt x="5394408" y="204289"/>
                  <a:pt x="5389220" y="199920"/>
                  <a:pt x="5384578" y="195824"/>
                </a:cubicBezTo>
                <a:cubicBezTo>
                  <a:pt x="5379936" y="191728"/>
                  <a:pt x="5375840" y="187633"/>
                  <a:pt x="5372290" y="183537"/>
                </a:cubicBezTo>
                <a:cubicBezTo>
                  <a:pt x="5376113" y="179987"/>
                  <a:pt x="5380277" y="175823"/>
                  <a:pt x="5384783" y="171045"/>
                </a:cubicBezTo>
                <a:cubicBezTo>
                  <a:pt x="5389288" y="166266"/>
                  <a:pt x="5394134" y="161010"/>
                  <a:pt x="5399322" y="155276"/>
                </a:cubicBezTo>
                <a:close/>
                <a:moveTo>
                  <a:pt x="4532548" y="155276"/>
                </a:moveTo>
                <a:cubicBezTo>
                  <a:pt x="4534732" y="157734"/>
                  <a:pt x="4538008" y="161010"/>
                  <a:pt x="4542377" y="165106"/>
                </a:cubicBezTo>
                <a:cubicBezTo>
                  <a:pt x="4546746" y="169202"/>
                  <a:pt x="4552071" y="174253"/>
                  <a:pt x="4558350" y="180260"/>
                </a:cubicBezTo>
                <a:cubicBezTo>
                  <a:pt x="4551524" y="189817"/>
                  <a:pt x="4543196" y="199374"/>
                  <a:pt x="4533366" y="208930"/>
                </a:cubicBezTo>
                <a:cubicBezTo>
                  <a:pt x="4527632" y="204289"/>
                  <a:pt x="4522444" y="199920"/>
                  <a:pt x="4517803" y="195824"/>
                </a:cubicBezTo>
                <a:cubicBezTo>
                  <a:pt x="4513161" y="191728"/>
                  <a:pt x="4509066" y="187633"/>
                  <a:pt x="4505516" y="183537"/>
                </a:cubicBezTo>
                <a:cubicBezTo>
                  <a:pt x="4509338" y="179987"/>
                  <a:pt x="4513502" y="175823"/>
                  <a:pt x="4518008" y="171045"/>
                </a:cubicBezTo>
                <a:cubicBezTo>
                  <a:pt x="4522512" y="166266"/>
                  <a:pt x="4527359" y="161010"/>
                  <a:pt x="4532548" y="155276"/>
                </a:cubicBezTo>
                <a:close/>
                <a:moveTo>
                  <a:pt x="4323531" y="152914"/>
                </a:moveTo>
                <a:cubicBezTo>
                  <a:pt x="4321620" y="152914"/>
                  <a:pt x="4319640" y="153665"/>
                  <a:pt x="4317592" y="155167"/>
                </a:cubicBezTo>
                <a:cubicBezTo>
                  <a:pt x="4315544" y="156668"/>
                  <a:pt x="4314657" y="158921"/>
                  <a:pt x="4314930" y="161925"/>
                </a:cubicBezTo>
                <a:cubicBezTo>
                  <a:pt x="4314930" y="164655"/>
                  <a:pt x="4315749" y="167181"/>
                  <a:pt x="4317388" y="169502"/>
                </a:cubicBezTo>
                <a:cubicBezTo>
                  <a:pt x="4319026" y="171823"/>
                  <a:pt x="4321756" y="172983"/>
                  <a:pt x="4325579" y="172983"/>
                </a:cubicBezTo>
                <a:cubicBezTo>
                  <a:pt x="4328309" y="172983"/>
                  <a:pt x="4330904" y="172027"/>
                  <a:pt x="4333361" y="170116"/>
                </a:cubicBezTo>
                <a:cubicBezTo>
                  <a:pt x="4335818" y="168205"/>
                  <a:pt x="4337047" y="166430"/>
                  <a:pt x="4337047" y="164792"/>
                </a:cubicBezTo>
                <a:cubicBezTo>
                  <a:pt x="4337047" y="162334"/>
                  <a:pt x="4335614" y="159740"/>
                  <a:pt x="4332746" y="157010"/>
                </a:cubicBezTo>
                <a:cubicBezTo>
                  <a:pt x="4329880" y="154279"/>
                  <a:pt x="4326808" y="152914"/>
                  <a:pt x="4323531" y="152914"/>
                </a:cubicBezTo>
                <a:close/>
                <a:moveTo>
                  <a:pt x="733930" y="152819"/>
                </a:moveTo>
                <a:cubicBezTo>
                  <a:pt x="736933" y="156368"/>
                  <a:pt x="740346" y="160054"/>
                  <a:pt x="744169" y="163877"/>
                </a:cubicBezTo>
                <a:cubicBezTo>
                  <a:pt x="747992" y="167700"/>
                  <a:pt x="752360" y="171659"/>
                  <a:pt x="757275" y="175755"/>
                </a:cubicBezTo>
                <a:cubicBezTo>
                  <a:pt x="752087" y="181489"/>
                  <a:pt x="747650" y="186267"/>
                  <a:pt x="743964" y="190090"/>
                </a:cubicBezTo>
                <a:cubicBezTo>
                  <a:pt x="740278" y="193913"/>
                  <a:pt x="737343" y="196643"/>
                  <a:pt x="735158" y="198281"/>
                </a:cubicBezTo>
                <a:cubicBezTo>
                  <a:pt x="730243" y="194459"/>
                  <a:pt x="725738" y="190636"/>
                  <a:pt x="721642" y="186813"/>
                </a:cubicBezTo>
                <a:cubicBezTo>
                  <a:pt x="717547" y="182991"/>
                  <a:pt x="713997" y="179305"/>
                  <a:pt x="710993" y="175755"/>
                </a:cubicBezTo>
                <a:cubicBezTo>
                  <a:pt x="716181" y="171113"/>
                  <a:pt x="720686" y="166881"/>
                  <a:pt x="724509" y="163058"/>
                </a:cubicBezTo>
                <a:cubicBezTo>
                  <a:pt x="728332" y="159235"/>
                  <a:pt x="731472" y="155822"/>
                  <a:pt x="733930" y="152819"/>
                </a:cubicBezTo>
                <a:close/>
                <a:moveTo>
                  <a:pt x="2102872" y="150152"/>
                </a:moveTo>
                <a:cubicBezTo>
                  <a:pt x="2107241" y="150152"/>
                  <a:pt x="2110791" y="152063"/>
                  <a:pt x="2113521" y="155886"/>
                </a:cubicBezTo>
                <a:cubicBezTo>
                  <a:pt x="2116798" y="160255"/>
                  <a:pt x="2118436" y="167217"/>
                  <a:pt x="2118436" y="176774"/>
                </a:cubicBezTo>
                <a:cubicBezTo>
                  <a:pt x="2118436" y="180324"/>
                  <a:pt x="2117754" y="183600"/>
                  <a:pt x="2116388" y="186604"/>
                </a:cubicBezTo>
                <a:lnTo>
                  <a:pt x="2129085" y="187423"/>
                </a:lnTo>
                <a:cubicBezTo>
                  <a:pt x="2129085" y="191792"/>
                  <a:pt x="2127652" y="194932"/>
                  <a:pt x="2124785" y="196843"/>
                </a:cubicBezTo>
                <a:cubicBezTo>
                  <a:pt x="2121918" y="198755"/>
                  <a:pt x="2117480" y="199710"/>
                  <a:pt x="2111474" y="199710"/>
                </a:cubicBezTo>
                <a:lnTo>
                  <a:pt x="2107378" y="199301"/>
                </a:lnTo>
                <a:cubicBezTo>
                  <a:pt x="2100551" y="206127"/>
                  <a:pt x="2093588" y="211520"/>
                  <a:pt x="2086489" y="215479"/>
                </a:cubicBezTo>
                <a:cubicBezTo>
                  <a:pt x="2079390" y="219438"/>
                  <a:pt x="2073110" y="221418"/>
                  <a:pt x="2067649" y="221418"/>
                </a:cubicBezTo>
                <a:cubicBezTo>
                  <a:pt x="2059184" y="221418"/>
                  <a:pt x="2054952" y="217868"/>
                  <a:pt x="2054952" y="210769"/>
                </a:cubicBezTo>
                <a:cubicBezTo>
                  <a:pt x="2063144" y="209130"/>
                  <a:pt x="2070243" y="206946"/>
                  <a:pt x="2076250" y="204216"/>
                </a:cubicBezTo>
                <a:cubicBezTo>
                  <a:pt x="2082257" y="201485"/>
                  <a:pt x="2087718" y="198482"/>
                  <a:pt x="2092633" y="195205"/>
                </a:cubicBezTo>
                <a:cubicBezTo>
                  <a:pt x="2082803" y="190290"/>
                  <a:pt x="2077888" y="183873"/>
                  <a:pt x="2077888" y="175955"/>
                </a:cubicBezTo>
                <a:cubicBezTo>
                  <a:pt x="2077888" y="169675"/>
                  <a:pt x="2080550" y="163804"/>
                  <a:pt x="2085875" y="158343"/>
                </a:cubicBezTo>
                <a:cubicBezTo>
                  <a:pt x="2091200" y="152882"/>
                  <a:pt x="2096866" y="150152"/>
                  <a:pt x="2102872" y="150152"/>
                </a:cubicBezTo>
                <a:close/>
                <a:moveTo>
                  <a:pt x="2286619" y="146265"/>
                </a:moveTo>
                <a:cubicBezTo>
                  <a:pt x="2288804" y="156368"/>
                  <a:pt x="2290305" y="164765"/>
                  <a:pt x="2291124" y="171454"/>
                </a:cubicBezTo>
                <a:cubicBezTo>
                  <a:pt x="2291943" y="178144"/>
                  <a:pt x="2292558" y="184151"/>
                  <a:pt x="2292968" y="189476"/>
                </a:cubicBezTo>
                <a:cubicBezTo>
                  <a:pt x="2293377" y="194800"/>
                  <a:pt x="2293582" y="200739"/>
                  <a:pt x="2293582" y="207292"/>
                </a:cubicBezTo>
                <a:cubicBezTo>
                  <a:pt x="2293582" y="221218"/>
                  <a:pt x="2289759" y="232959"/>
                  <a:pt x="2282114" y="242516"/>
                </a:cubicBezTo>
                <a:lnTo>
                  <a:pt x="2279656" y="241696"/>
                </a:lnTo>
                <a:cubicBezTo>
                  <a:pt x="2279656" y="230501"/>
                  <a:pt x="2278905" y="219648"/>
                  <a:pt x="2277404" y="209135"/>
                </a:cubicBezTo>
                <a:cubicBezTo>
                  <a:pt x="2275902" y="198623"/>
                  <a:pt x="2273922" y="188588"/>
                  <a:pt x="2271465" y="179031"/>
                </a:cubicBezTo>
                <a:cubicBezTo>
                  <a:pt x="2270646" y="175482"/>
                  <a:pt x="2270236" y="172342"/>
                  <a:pt x="2270236" y="169611"/>
                </a:cubicBezTo>
                <a:cubicBezTo>
                  <a:pt x="2270236" y="164150"/>
                  <a:pt x="2271806" y="159304"/>
                  <a:pt x="2274946" y="155071"/>
                </a:cubicBezTo>
                <a:cubicBezTo>
                  <a:pt x="2278086" y="150839"/>
                  <a:pt x="2281977" y="147904"/>
                  <a:pt x="2286619" y="146265"/>
                </a:cubicBezTo>
                <a:close/>
                <a:moveTo>
                  <a:pt x="5697179" y="146056"/>
                </a:moveTo>
                <a:cubicBezTo>
                  <a:pt x="5703186" y="145783"/>
                  <a:pt x="5708442" y="148309"/>
                  <a:pt x="5712948" y="153633"/>
                </a:cubicBezTo>
                <a:cubicBezTo>
                  <a:pt x="5717452" y="158958"/>
                  <a:pt x="5719705" y="165852"/>
                  <a:pt x="5719706" y="174317"/>
                </a:cubicBezTo>
                <a:cubicBezTo>
                  <a:pt x="5719705" y="180597"/>
                  <a:pt x="5717384" y="186058"/>
                  <a:pt x="5712742" y="190700"/>
                </a:cubicBezTo>
                <a:cubicBezTo>
                  <a:pt x="5708101" y="195341"/>
                  <a:pt x="5702776" y="197662"/>
                  <a:pt x="5696769" y="197662"/>
                </a:cubicBezTo>
                <a:cubicBezTo>
                  <a:pt x="5690489" y="197662"/>
                  <a:pt x="5685370" y="195410"/>
                  <a:pt x="5681410" y="190904"/>
                </a:cubicBezTo>
                <a:cubicBezTo>
                  <a:pt x="5677451" y="186399"/>
                  <a:pt x="5675471" y="180733"/>
                  <a:pt x="5675472" y="173907"/>
                </a:cubicBezTo>
                <a:cubicBezTo>
                  <a:pt x="5675471" y="165989"/>
                  <a:pt x="5677724" y="159367"/>
                  <a:pt x="5682229" y="154043"/>
                </a:cubicBezTo>
                <a:cubicBezTo>
                  <a:pt x="5686734" y="148718"/>
                  <a:pt x="5691718" y="146056"/>
                  <a:pt x="5697179" y="146056"/>
                </a:cubicBezTo>
                <a:close/>
                <a:moveTo>
                  <a:pt x="4801829" y="146056"/>
                </a:moveTo>
                <a:cubicBezTo>
                  <a:pt x="4807836" y="145783"/>
                  <a:pt x="4813092" y="148309"/>
                  <a:pt x="4817598" y="153633"/>
                </a:cubicBezTo>
                <a:cubicBezTo>
                  <a:pt x="4822102" y="158958"/>
                  <a:pt x="4824356" y="165852"/>
                  <a:pt x="4824356" y="174317"/>
                </a:cubicBezTo>
                <a:cubicBezTo>
                  <a:pt x="4824356" y="180597"/>
                  <a:pt x="4822034" y="186058"/>
                  <a:pt x="4817393" y="190700"/>
                </a:cubicBezTo>
                <a:cubicBezTo>
                  <a:pt x="4812751" y="195341"/>
                  <a:pt x="4807426" y="197662"/>
                  <a:pt x="4801420" y="197662"/>
                </a:cubicBezTo>
                <a:cubicBezTo>
                  <a:pt x="4795139" y="197662"/>
                  <a:pt x="4790019" y="195410"/>
                  <a:pt x="4786060" y="190904"/>
                </a:cubicBezTo>
                <a:cubicBezTo>
                  <a:pt x="4782101" y="186399"/>
                  <a:pt x="4780122" y="180733"/>
                  <a:pt x="4780122" y="173907"/>
                </a:cubicBezTo>
                <a:cubicBezTo>
                  <a:pt x="4780122" y="165989"/>
                  <a:pt x="4782374" y="159367"/>
                  <a:pt x="4786879" y="154043"/>
                </a:cubicBezTo>
                <a:cubicBezTo>
                  <a:pt x="4791384" y="148718"/>
                  <a:pt x="4796368" y="146056"/>
                  <a:pt x="4801829" y="146056"/>
                </a:cubicBezTo>
                <a:close/>
                <a:moveTo>
                  <a:pt x="6345050" y="145446"/>
                </a:moveTo>
                <a:cubicBezTo>
                  <a:pt x="6350238" y="150088"/>
                  <a:pt x="6352832" y="156368"/>
                  <a:pt x="6352832" y="164287"/>
                </a:cubicBezTo>
                <a:cubicBezTo>
                  <a:pt x="6352832" y="172751"/>
                  <a:pt x="6351194" y="179168"/>
                  <a:pt x="6347917" y="183537"/>
                </a:cubicBezTo>
                <a:cubicBezTo>
                  <a:pt x="6344640" y="187906"/>
                  <a:pt x="6339316" y="191728"/>
                  <a:pt x="6331944" y="195005"/>
                </a:cubicBezTo>
                <a:cubicBezTo>
                  <a:pt x="6317199" y="201831"/>
                  <a:pt x="6303273" y="208043"/>
                  <a:pt x="6290167" y="213641"/>
                </a:cubicBezTo>
                <a:cubicBezTo>
                  <a:pt x="6277061" y="219238"/>
                  <a:pt x="6263886" y="224494"/>
                  <a:pt x="6250644" y="229409"/>
                </a:cubicBezTo>
                <a:cubicBezTo>
                  <a:pt x="6237400" y="234324"/>
                  <a:pt x="6223134" y="239239"/>
                  <a:pt x="6207842" y="244154"/>
                </a:cubicBezTo>
                <a:cubicBezTo>
                  <a:pt x="6228048" y="249342"/>
                  <a:pt x="6247230" y="257738"/>
                  <a:pt x="6265388" y="269343"/>
                </a:cubicBezTo>
                <a:cubicBezTo>
                  <a:pt x="6283546" y="280947"/>
                  <a:pt x="6298085" y="294122"/>
                  <a:pt x="6309008" y="308867"/>
                </a:cubicBezTo>
                <a:cubicBezTo>
                  <a:pt x="6319929" y="323338"/>
                  <a:pt x="6325390" y="337264"/>
                  <a:pt x="6325390" y="350643"/>
                </a:cubicBezTo>
                <a:cubicBezTo>
                  <a:pt x="6325390" y="372760"/>
                  <a:pt x="6313240" y="389553"/>
                  <a:pt x="6288938" y="401021"/>
                </a:cubicBezTo>
                <a:cubicBezTo>
                  <a:pt x="6276651" y="406482"/>
                  <a:pt x="6261702" y="410646"/>
                  <a:pt x="6244090" y="413513"/>
                </a:cubicBezTo>
                <a:cubicBezTo>
                  <a:pt x="6235284" y="414947"/>
                  <a:pt x="6225744" y="416022"/>
                  <a:pt x="6215470" y="416739"/>
                </a:cubicBezTo>
                <a:lnTo>
                  <a:pt x="6192984" y="417471"/>
                </a:lnTo>
                <a:lnTo>
                  <a:pt x="6192640" y="417814"/>
                </a:lnTo>
                <a:lnTo>
                  <a:pt x="6189828" y="417573"/>
                </a:lnTo>
                <a:lnTo>
                  <a:pt x="6182448" y="417814"/>
                </a:lnTo>
                <a:lnTo>
                  <a:pt x="6181497" y="416862"/>
                </a:lnTo>
                <a:lnTo>
                  <a:pt x="6178254" y="416585"/>
                </a:lnTo>
                <a:cubicBezTo>
                  <a:pt x="6173714" y="415766"/>
                  <a:pt x="6169432" y="414537"/>
                  <a:pt x="6165404" y="412899"/>
                </a:cubicBezTo>
                <a:cubicBezTo>
                  <a:pt x="6157349" y="409622"/>
                  <a:pt x="6150182" y="404707"/>
                  <a:pt x="6143901" y="398154"/>
                </a:cubicBezTo>
                <a:cubicBezTo>
                  <a:pt x="6115504" y="412899"/>
                  <a:pt x="6087243" y="420271"/>
                  <a:pt x="6059119" y="420271"/>
                </a:cubicBezTo>
                <a:cubicBezTo>
                  <a:pt x="6023622" y="420271"/>
                  <a:pt x="6005874" y="410305"/>
                  <a:pt x="6005874" y="390372"/>
                </a:cubicBezTo>
                <a:cubicBezTo>
                  <a:pt x="6005874" y="384911"/>
                  <a:pt x="6006830" y="379450"/>
                  <a:pt x="6008741" y="373989"/>
                </a:cubicBezTo>
                <a:cubicBezTo>
                  <a:pt x="6010652" y="368528"/>
                  <a:pt x="6013246" y="364159"/>
                  <a:pt x="6016524" y="360883"/>
                </a:cubicBezTo>
                <a:cubicBezTo>
                  <a:pt x="6023350" y="366344"/>
                  <a:pt x="6031132" y="370440"/>
                  <a:pt x="6039869" y="373170"/>
                </a:cubicBezTo>
                <a:cubicBezTo>
                  <a:pt x="6048607" y="375901"/>
                  <a:pt x="6059392" y="377266"/>
                  <a:pt x="6072226" y="377266"/>
                </a:cubicBezTo>
                <a:cubicBezTo>
                  <a:pt x="6080417" y="377266"/>
                  <a:pt x="6088813" y="376720"/>
                  <a:pt x="6097414" y="375627"/>
                </a:cubicBezTo>
                <a:cubicBezTo>
                  <a:pt x="6106016" y="374535"/>
                  <a:pt x="6114822" y="372897"/>
                  <a:pt x="6123832" y="370713"/>
                </a:cubicBezTo>
                <a:cubicBezTo>
                  <a:pt x="6116732" y="358425"/>
                  <a:pt x="6110520" y="346275"/>
                  <a:pt x="6105196" y="334260"/>
                </a:cubicBezTo>
                <a:cubicBezTo>
                  <a:pt x="6099872" y="322246"/>
                  <a:pt x="6095708" y="311324"/>
                  <a:pt x="6092704" y="301494"/>
                </a:cubicBezTo>
                <a:cubicBezTo>
                  <a:pt x="6089701" y="291665"/>
                  <a:pt x="6088199" y="284156"/>
                  <a:pt x="6088199" y="278968"/>
                </a:cubicBezTo>
                <a:cubicBezTo>
                  <a:pt x="6088199" y="270230"/>
                  <a:pt x="6090384" y="262721"/>
                  <a:pt x="6094752" y="256441"/>
                </a:cubicBezTo>
                <a:cubicBezTo>
                  <a:pt x="6099120" y="250161"/>
                  <a:pt x="6105674" y="245656"/>
                  <a:pt x="6114412" y="242925"/>
                </a:cubicBezTo>
                <a:cubicBezTo>
                  <a:pt x="6120146" y="265588"/>
                  <a:pt x="6125948" y="285794"/>
                  <a:pt x="6131818" y="303542"/>
                </a:cubicBezTo>
                <a:cubicBezTo>
                  <a:pt x="6137689" y="321291"/>
                  <a:pt x="6144310" y="336581"/>
                  <a:pt x="6151683" y="349415"/>
                </a:cubicBezTo>
                <a:cubicBezTo>
                  <a:pt x="6156871" y="358971"/>
                  <a:pt x="6162537" y="365661"/>
                  <a:pt x="6168680" y="369484"/>
                </a:cubicBezTo>
                <a:cubicBezTo>
                  <a:pt x="6171752" y="371395"/>
                  <a:pt x="6175284" y="372829"/>
                  <a:pt x="6179278" y="373784"/>
                </a:cubicBezTo>
                <a:lnTo>
                  <a:pt x="6190194" y="374955"/>
                </a:lnTo>
                <a:lnTo>
                  <a:pt x="6230779" y="373580"/>
                </a:lnTo>
                <a:cubicBezTo>
                  <a:pt x="6244704" y="372487"/>
                  <a:pt x="6256718" y="370986"/>
                  <a:pt x="6266822" y="369074"/>
                </a:cubicBezTo>
                <a:cubicBezTo>
                  <a:pt x="6275012" y="367982"/>
                  <a:pt x="6282317" y="366480"/>
                  <a:pt x="6288734" y="364569"/>
                </a:cubicBezTo>
                <a:cubicBezTo>
                  <a:pt x="6295150" y="362658"/>
                  <a:pt x="6300952" y="360473"/>
                  <a:pt x="6306140" y="358016"/>
                </a:cubicBezTo>
                <a:cubicBezTo>
                  <a:pt x="6303136" y="351189"/>
                  <a:pt x="6298768" y="344158"/>
                  <a:pt x="6293034" y="336923"/>
                </a:cubicBezTo>
                <a:cubicBezTo>
                  <a:pt x="6287300" y="329687"/>
                  <a:pt x="6280064" y="322792"/>
                  <a:pt x="6271326" y="316239"/>
                </a:cubicBezTo>
                <a:cubicBezTo>
                  <a:pt x="6265865" y="311324"/>
                  <a:pt x="6259312" y="306341"/>
                  <a:pt x="6251667" y="301290"/>
                </a:cubicBezTo>
                <a:cubicBezTo>
                  <a:pt x="6244021" y="296238"/>
                  <a:pt x="6235147" y="290982"/>
                  <a:pt x="6225045" y="285521"/>
                </a:cubicBezTo>
                <a:cubicBezTo>
                  <a:pt x="6222041" y="286613"/>
                  <a:pt x="6218491" y="287159"/>
                  <a:pt x="6214396" y="287159"/>
                </a:cubicBezTo>
                <a:cubicBezTo>
                  <a:pt x="6207022" y="287159"/>
                  <a:pt x="6200674" y="284565"/>
                  <a:pt x="6195350" y="279377"/>
                </a:cubicBezTo>
                <a:cubicBezTo>
                  <a:pt x="6190026" y="274189"/>
                  <a:pt x="6187364" y="267909"/>
                  <a:pt x="6187364" y="260537"/>
                </a:cubicBezTo>
                <a:cubicBezTo>
                  <a:pt x="6187364" y="257533"/>
                  <a:pt x="6187772" y="253506"/>
                  <a:pt x="6188592" y="248454"/>
                </a:cubicBezTo>
                <a:cubicBezTo>
                  <a:pt x="6189411" y="243403"/>
                  <a:pt x="6190436" y="238283"/>
                  <a:pt x="6191664" y="233095"/>
                </a:cubicBezTo>
                <a:cubicBezTo>
                  <a:pt x="6192893" y="227907"/>
                  <a:pt x="6194053" y="223402"/>
                  <a:pt x="6195146" y="219579"/>
                </a:cubicBezTo>
                <a:cubicBezTo>
                  <a:pt x="6196238" y="215757"/>
                  <a:pt x="6197194" y="213709"/>
                  <a:pt x="6198013" y="213436"/>
                </a:cubicBezTo>
                <a:cubicBezTo>
                  <a:pt x="6215488" y="204425"/>
                  <a:pt x="6230710" y="196780"/>
                  <a:pt x="6243680" y="190500"/>
                </a:cubicBezTo>
                <a:cubicBezTo>
                  <a:pt x="6256650" y="184219"/>
                  <a:pt x="6268460" y="178622"/>
                  <a:pt x="6279108" y="173707"/>
                </a:cubicBezTo>
                <a:cubicBezTo>
                  <a:pt x="6289757" y="168792"/>
                  <a:pt x="6300270" y="164082"/>
                  <a:pt x="6310646" y="159577"/>
                </a:cubicBezTo>
                <a:cubicBezTo>
                  <a:pt x="6321021" y="155071"/>
                  <a:pt x="6332490" y="150361"/>
                  <a:pt x="6345050" y="145446"/>
                </a:cubicBezTo>
                <a:close/>
                <a:moveTo>
                  <a:pt x="4117258" y="145027"/>
                </a:moveTo>
                <a:cubicBezTo>
                  <a:pt x="4115346" y="145027"/>
                  <a:pt x="4113571" y="145642"/>
                  <a:pt x="4111933" y="146870"/>
                </a:cubicBezTo>
                <a:cubicBezTo>
                  <a:pt x="4110294" y="148099"/>
                  <a:pt x="4109475" y="149396"/>
                  <a:pt x="4109476" y="150761"/>
                </a:cubicBezTo>
                <a:cubicBezTo>
                  <a:pt x="4109475" y="156495"/>
                  <a:pt x="4114118" y="161137"/>
                  <a:pt x="4123402" y="164687"/>
                </a:cubicBezTo>
                <a:lnTo>
                  <a:pt x="4124220" y="163049"/>
                </a:lnTo>
                <a:cubicBezTo>
                  <a:pt x="4124766" y="161956"/>
                  <a:pt x="4125040" y="161001"/>
                  <a:pt x="4125040" y="160181"/>
                </a:cubicBezTo>
                <a:cubicBezTo>
                  <a:pt x="4125040" y="159362"/>
                  <a:pt x="4125040" y="158680"/>
                  <a:pt x="4125040" y="158134"/>
                </a:cubicBezTo>
                <a:cubicBezTo>
                  <a:pt x="4125040" y="154311"/>
                  <a:pt x="4124289" y="151171"/>
                  <a:pt x="4122787" y="148713"/>
                </a:cubicBezTo>
                <a:cubicBezTo>
                  <a:pt x="4121285" y="146256"/>
                  <a:pt x="4119442" y="145027"/>
                  <a:pt x="4117258" y="145027"/>
                </a:cubicBezTo>
                <a:close/>
                <a:moveTo>
                  <a:pt x="602532" y="145027"/>
                </a:moveTo>
                <a:cubicBezTo>
                  <a:pt x="600621" y="145027"/>
                  <a:pt x="598846" y="145642"/>
                  <a:pt x="597208" y="146870"/>
                </a:cubicBezTo>
                <a:cubicBezTo>
                  <a:pt x="595569" y="148099"/>
                  <a:pt x="594750" y="149396"/>
                  <a:pt x="594750" y="150761"/>
                </a:cubicBezTo>
                <a:cubicBezTo>
                  <a:pt x="594750" y="156495"/>
                  <a:pt x="599392" y="161137"/>
                  <a:pt x="608676" y="164687"/>
                </a:cubicBezTo>
                <a:lnTo>
                  <a:pt x="609495" y="163049"/>
                </a:lnTo>
                <a:cubicBezTo>
                  <a:pt x="610041" y="161956"/>
                  <a:pt x="610314" y="161001"/>
                  <a:pt x="610314" y="160181"/>
                </a:cubicBezTo>
                <a:cubicBezTo>
                  <a:pt x="610314" y="159362"/>
                  <a:pt x="610314" y="158680"/>
                  <a:pt x="610314" y="158134"/>
                </a:cubicBezTo>
                <a:cubicBezTo>
                  <a:pt x="610314" y="154311"/>
                  <a:pt x="609563" y="151171"/>
                  <a:pt x="608061" y="148713"/>
                </a:cubicBezTo>
                <a:cubicBezTo>
                  <a:pt x="606560" y="146256"/>
                  <a:pt x="604717" y="145027"/>
                  <a:pt x="602532" y="145027"/>
                </a:cubicBezTo>
                <a:close/>
                <a:moveTo>
                  <a:pt x="5127822" y="142989"/>
                </a:moveTo>
                <a:cubicBezTo>
                  <a:pt x="5127822" y="153911"/>
                  <a:pt x="5127822" y="168178"/>
                  <a:pt x="5127822" y="185789"/>
                </a:cubicBezTo>
                <a:cubicBezTo>
                  <a:pt x="5127822" y="203401"/>
                  <a:pt x="5127754" y="223129"/>
                  <a:pt x="5127617" y="244973"/>
                </a:cubicBezTo>
                <a:cubicBezTo>
                  <a:pt x="5127480" y="266817"/>
                  <a:pt x="5127412" y="289617"/>
                  <a:pt x="5127412" y="313372"/>
                </a:cubicBezTo>
                <a:cubicBezTo>
                  <a:pt x="5127412" y="324294"/>
                  <a:pt x="5127412" y="333646"/>
                  <a:pt x="5127412" y="341428"/>
                </a:cubicBezTo>
                <a:cubicBezTo>
                  <a:pt x="5127412" y="349210"/>
                  <a:pt x="5127548" y="356650"/>
                  <a:pt x="5127822" y="363750"/>
                </a:cubicBezTo>
                <a:cubicBezTo>
                  <a:pt x="5133692" y="367572"/>
                  <a:pt x="5140280" y="370440"/>
                  <a:pt x="5147584" y="372351"/>
                </a:cubicBezTo>
                <a:lnTo>
                  <a:pt x="5167706" y="374748"/>
                </a:lnTo>
                <a:lnTo>
                  <a:pt x="5187439" y="372658"/>
                </a:lnTo>
                <a:cubicBezTo>
                  <a:pt x="5194266" y="370951"/>
                  <a:pt x="5199862" y="368392"/>
                  <a:pt x="5204232" y="364979"/>
                </a:cubicBezTo>
                <a:cubicBezTo>
                  <a:pt x="5207508" y="362521"/>
                  <a:pt x="5210648" y="358494"/>
                  <a:pt x="5213652" y="352896"/>
                </a:cubicBezTo>
                <a:cubicBezTo>
                  <a:pt x="5216656" y="347299"/>
                  <a:pt x="5220615" y="339858"/>
                  <a:pt x="5225530" y="330574"/>
                </a:cubicBezTo>
                <a:cubicBezTo>
                  <a:pt x="5228806" y="324021"/>
                  <a:pt x="5231946" y="319857"/>
                  <a:pt x="5234950" y="318082"/>
                </a:cubicBezTo>
                <a:cubicBezTo>
                  <a:pt x="5237953" y="316307"/>
                  <a:pt x="5241366" y="315420"/>
                  <a:pt x="5245189" y="315420"/>
                </a:cubicBezTo>
                <a:cubicBezTo>
                  <a:pt x="5250377" y="315420"/>
                  <a:pt x="5255155" y="317058"/>
                  <a:pt x="5259524" y="320335"/>
                </a:cubicBezTo>
                <a:cubicBezTo>
                  <a:pt x="5256520" y="327161"/>
                  <a:pt x="5253381" y="334192"/>
                  <a:pt x="5250104" y="341428"/>
                </a:cubicBezTo>
                <a:cubicBezTo>
                  <a:pt x="5246828" y="348664"/>
                  <a:pt x="5243550" y="355831"/>
                  <a:pt x="5240274" y="362931"/>
                </a:cubicBezTo>
                <a:cubicBezTo>
                  <a:pt x="5247920" y="367299"/>
                  <a:pt x="5255428" y="370440"/>
                  <a:pt x="5262800" y="372351"/>
                </a:cubicBezTo>
                <a:cubicBezTo>
                  <a:pt x="5270173" y="374262"/>
                  <a:pt x="5278091" y="375218"/>
                  <a:pt x="5286556" y="375218"/>
                </a:cubicBezTo>
                <a:lnTo>
                  <a:pt x="5287004" y="375666"/>
                </a:lnTo>
                <a:lnTo>
                  <a:pt x="5287508" y="375218"/>
                </a:lnTo>
                <a:cubicBezTo>
                  <a:pt x="5317270" y="375218"/>
                  <a:pt x="5342460" y="373989"/>
                  <a:pt x="5363076" y="371532"/>
                </a:cubicBezTo>
                <a:cubicBezTo>
                  <a:pt x="5383690" y="369074"/>
                  <a:pt x="5402326" y="364159"/>
                  <a:pt x="5418982" y="356787"/>
                </a:cubicBezTo>
                <a:cubicBezTo>
                  <a:pt x="5418436" y="353510"/>
                  <a:pt x="5417685" y="350166"/>
                  <a:pt x="5416730" y="346752"/>
                </a:cubicBezTo>
                <a:cubicBezTo>
                  <a:pt x="5415774" y="343339"/>
                  <a:pt x="5414750" y="339721"/>
                  <a:pt x="5413658" y="335899"/>
                </a:cubicBezTo>
                <a:cubicBezTo>
                  <a:pt x="5406286" y="341906"/>
                  <a:pt x="5398299" y="346616"/>
                  <a:pt x="5389698" y="350029"/>
                </a:cubicBezTo>
                <a:cubicBezTo>
                  <a:pt x="5381096" y="353442"/>
                  <a:pt x="5371881" y="355149"/>
                  <a:pt x="5362051" y="355149"/>
                </a:cubicBezTo>
                <a:cubicBezTo>
                  <a:pt x="5347852" y="355149"/>
                  <a:pt x="5336930" y="350916"/>
                  <a:pt x="5329285" y="342452"/>
                </a:cubicBezTo>
                <a:cubicBezTo>
                  <a:pt x="5321640" y="333987"/>
                  <a:pt x="5317817" y="323338"/>
                  <a:pt x="5317817" y="310505"/>
                </a:cubicBezTo>
                <a:cubicBezTo>
                  <a:pt x="5317817" y="296853"/>
                  <a:pt x="5320274" y="284156"/>
                  <a:pt x="5325190" y="272415"/>
                </a:cubicBezTo>
                <a:cubicBezTo>
                  <a:pt x="5330104" y="260673"/>
                  <a:pt x="5336658" y="251390"/>
                  <a:pt x="5344849" y="244563"/>
                </a:cubicBezTo>
                <a:cubicBezTo>
                  <a:pt x="5348945" y="241014"/>
                  <a:pt x="5353382" y="238215"/>
                  <a:pt x="5358160" y="236167"/>
                </a:cubicBezTo>
                <a:cubicBezTo>
                  <a:pt x="5362938" y="234119"/>
                  <a:pt x="5367785" y="233095"/>
                  <a:pt x="5372700" y="233095"/>
                </a:cubicBezTo>
                <a:cubicBezTo>
                  <a:pt x="5384714" y="233095"/>
                  <a:pt x="5396046" y="238966"/>
                  <a:pt x="5406695" y="250707"/>
                </a:cubicBezTo>
                <a:cubicBezTo>
                  <a:pt x="5417344" y="262448"/>
                  <a:pt x="5425672" y="277739"/>
                  <a:pt x="5431679" y="296579"/>
                </a:cubicBezTo>
                <a:cubicBezTo>
                  <a:pt x="5434682" y="305317"/>
                  <a:pt x="5436867" y="314259"/>
                  <a:pt x="5438232" y="323407"/>
                </a:cubicBezTo>
                <a:cubicBezTo>
                  <a:pt x="5439598" y="332554"/>
                  <a:pt x="5440280" y="342042"/>
                  <a:pt x="5440280" y="351872"/>
                </a:cubicBezTo>
                <a:cubicBezTo>
                  <a:pt x="5440280" y="354876"/>
                  <a:pt x="5440075" y="359040"/>
                  <a:pt x="5439666" y="364364"/>
                </a:cubicBezTo>
                <a:cubicBezTo>
                  <a:pt x="5439256" y="369689"/>
                  <a:pt x="5438164" y="375013"/>
                  <a:pt x="5436389" y="380338"/>
                </a:cubicBezTo>
                <a:cubicBezTo>
                  <a:pt x="5434614" y="385662"/>
                  <a:pt x="5431133" y="390099"/>
                  <a:pt x="5425945" y="393649"/>
                </a:cubicBezTo>
                <a:cubicBezTo>
                  <a:pt x="5419938" y="397198"/>
                  <a:pt x="5410312" y="400885"/>
                  <a:pt x="5397070" y="404707"/>
                </a:cubicBezTo>
                <a:cubicBezTo>
                  <a:pt x="5383827" y="408530"/>
                  <a:pt x="5367922" y="411670"/>
                  <a:pt x="5349354" y="414128"/>
                </a:cubicBezTo>
                <a:cubicBezTo>
                  <a:pt x="5330787" y="416585"/>
                  <a:pt x="5310172" y="417814"/>
                  <a:pt x="5287508" y="417814"/>
                </a:cubicBezTo>
                <a:lnTo>
                  <a:pt x="5286794" y="417576"/>
                </a:lnTo>
                <a:lnTo>
                  <a:pt x="5286556" y="417814"/>
                </a:lnTo>
                <a:cubicBezTo>
                  <a:pt x="5264166" y="417814"/>
                  <a:pt x="5243824" y="408803"/>
                  <a:pt x="5225530" y="390782"/>
                </a:cubicBezTo>
                <a:cubicBezTo>
                  <a:pt x="5223892" y="393239"/>
                  <a:pt x="5222389" y="395424"/>
                  <a:pt x="5221024" y="397335"/>
                </a:cubicBezTo>
                <a:cubicBezTo>
                  <a:pt x="5219658" y="399246"/>
                  <a:pt x="5218294" y="401158"/>
                  <a:pt x="5216928" y="403069"/>
                </a:cubicBezTo>
                <a:cubicBezTo>
                  <a:pt x="5213652" y="406892"/>
                  <a:pt x="5207167" y="410305"/>
                  <a:pt x="5197474" y="413308"/>
                </a:cubicBezTo>
                <a:cubicBezTo>
                  <a:pt x="5192627" y="414810"/>
                  <a:pt x="5187354" y="415936"/>
                  <a:pt x="5181654" y="416687"/>
                </a:cubicBezTo>
                <a:lnTo>
                  <a:pt x="5172266" y="417263"/>
                </a:lnTo>
                <a:lnTo>
                  <a:pt x="5171646" y="417814"/>
                </a:lnTo>
                <a:lnTo>
                  <a:pt x="5167357" y="417564"/>
                </a:lnTo>
                <a:lnTo>
                  <a:pt x="5163274" y="417814"/>
                </a:lnTo>
                <a:lnTo>
                  <a:pt x="5162756" y="417295"/>
                </a:lnTo>
                <a:lnTo>
                  <a:pt x="5156288" y="416918"/>
                </a:lnTo>
                <a:cubicBezTo>
                  <a:pt x="5141952" y="415126"/>
                  <a:pt x="5130689" y="410646"/>
                  <a:pt x="5122498" y="403479"/>
                </a:cubicBezTo>
                <a:cubicBezTo>
                  <a:pt x="5115126" y="407847"/>
                  <a:pt x="5106934" y="411329"/>
                  <a:pt x="5097923" y="413923"/>
                </a:cubicBezTo>
                <a:cubicBezTo>
                  <a:pt x="5093418" y="415220"/>
                  <a:pt x="5088674" y="416192"/>
                  <a:pt x="5083690" y="416841"/>
                </a:cubicBezTo>
                <a:lnTo>
                  <a:pt x="5069359" y="417731"/>
                </a:lnTo>
                <a:lnTo>
                  <a:pt x="5069110" y="417814"/>
                </a:lnTo>
                <a:cubicBezTo>
                  <a:pt x="5059006" y="417814"/>
                  <a:pt x="5049450" y="418633"/>
                  <a:pt x="5040440" y="420271"/>
                </a:cubicBezTo>
                <a:cubicBezTo>
                  <a:pt x="5046446" y="423002"/>
                  <a:pt x="5051566" y="427166"/>
                  <a:pt x="5055799" y="432763"/>
                </a:cubicBezTo>
                <a:cubicBezTo>
                  <a:pt x="5060031" y="438361"/>
                  <a:pt x="5062146" y="444026"/>
                  <a:pt x="5062147" y="449761"/>
                </a:cubicBezTo>
                <a:cubicBezTo>
                  <a:pt x="5062146" y="452218"/>
                  <a:pt x="5061260" y="456245"/>
                  <a:pt x="5059485" y="461843"/>
                </a:cubicBezTo>
                <a:cubicBezTo>
                  <a:pt x="5057710" y="467441"/>
                  <a:pt x="5055730" y="472902"/>
                  <a:pt x="5053546" y="478226"/>
                </a:cubicBezTo>
                <a:cubicBezTo>
                  <a:pt x="5051362" y="483550"/>
                  <a:pt x="5049587" y="487032"/>
                  <a:pt x="5048222" y="488670"/>
                </a:cubicBezTo>
                <a:cubicBezTo>
                  <a:pt x="5045218" y="491947"/>
                  <a:pt x="5040644" y="494882"/>
                  <a:pt x="5034500" y="497476"/>
                </a:cubicBezTo>
                <a:cubicBezTo>
                  <a:pt x="5028357" y="500070"/>
                  <a:pt x="5021190" y="501367"/>
                  <a:pt x="5012998" y="501367"/>
                </a:cubicBezTo>
                <a:cubicBezTo>
                  <a:pt x="4991700" y="501367"/>
                  <a:pt x="4974088" y="495019"/>
                  <a:pt x="4960163" y="482322"/>
                </a:cubicBezTo>
                <a:cubicBezTo>
                  <a:pt x="4946237" y="469625"/>
                  <a:pt x="4937363" y="451945"/>
                  <a:pt x="4933540" y="429282"/>
                </a:cubicBezTo>
                <a:lnTo>
                  <a:pt x="4920024" y="435425"/>
                </a:lnTo>
                <a:lnTo>
                  <a:pt x="4915519" y="416995"/>
                </a:lnTo>
                <a:lnTo>
                  <a:pt x="4906099" y="417814"/>
                </a:lnTo>
                <a:lnTo>
                  <a:pt x="4905572" y="417287"/>
                </a:lnTo>
                <a:lnTo>
                  <a:pt x="4903994" y="417814"/>
                </a:lnTo>
                <a:cubicBezTo>
                  <a:pt x="4890614" y="417814"/>
                  <a:pt x="4878190" y="412353"/>
                  <a:pt x="4866722" y="401431"/>
                </a:cubicBezTo>
                <a:lnTo>
                  <a:pt x="4861808" y="420271"/>
                </a:lnTo>
                <a:cubicBezTo>
                  <a:pt x="4841602" y="420271"/>
                  <a:pt x="4823444" y="418292"/>
                  <a:pt x="4807334" y="414332"/>
                </a:cubicBezTo>
                <a:cubicBezTo>
                  <a:pt x="4791224" y="410373"/>
                  <a:pt x="4778390" y="404639"/>
                  <a:pt x="4768834" y="397130"/>
                </a:cubicBezTo>
                <a:cubicBezTo>
                  <a:pt x="4759278" y="389621"/>
                  <a:pt x="4754499" y="380952"/>
                  <a:pt x="4754499" y="371122"/>
                </a:cubicBezTo>
                <a:cubicBezTo>
                  <a:pt x="4754499" y="361838"/>
                  <a:pt x="4756410" y="352418"/>
                  <a:pt x="4760233" y="342861"/>
                </a:cubicBezTo>
                <a:cubicBezTo>
                  <a:pt x="4755864" y="345592"/>
                  <a:pt x="4750950" y="348937"/>
                  <a:pt x="4745488" y="352896"/>
                </a:cubicBezTo>
                <a:cubicBezTo>
                  <a:pt x="4740027" y="356855"/>
                  <a:pt x="4734020" y="361292"/>
                  <a:pt x="4727467" y="366207"/>
                </a:cubicBezTo>
                <a:cubicBezTo>
                  <a:pt x="4729378" y="379587"/>
                  <a:pt x="4731494" y="393922"/>
                  <a:pt x="4733816" y="409213"/>
                </a:cubicBezTo>
                <a:cubicBezTo>
                  <a:pt x="4736136" y="424503"/>
                  <a:pt x="4739072" y="442798"/>
                  <a:pt x="4742622" y="464096"/>
                </a:cubicBezTo>
                <a:cubicBezTo>
                  <a:pt x="4744532" y="476383"/>
                  <a:pt x="4746307" y="487646"/>
                  <a:pt x="4747946" y="497886"/>
                </a:cubicBezTo>
                <a:cubicBezTo>
                  <a:pt x="4749584" y="508125"/>
                  <a:pt x="4750950" y="517204"/>
                  <a:pt x="4752042" y="525122"/>
                </a:cubicBezTo>
                <a:cubicBezTo>
                  <a:pt x="4746034" y="529491"/>
                  <a:pt x="4739960" y="533450"/>
                  <a:pt x="4733816" y="537000"/>
                </a:cubicBezTo>
                <a:cubicBezTo>
                  <a:pt x="4727672" y="540550"/>
                  <a:pt x="4721460" y="543417"/>
                  <a:pt x="4715180" y="545601"/>
                </a:cubicBezTo>
                <a:cubicBezTo>
                  <a:pt x="4714907" y="531949"/>
                  <a:pt x="4714361" y="517204"/>
                  <a:pt x="4713541" y="501367"/>
                </a:cubicBezTo>
                <a:cubicBezTo>
                  <a:pt x="4712722" y="485530"/>
                  <a:pt x="4711494" y="468601"/>
                  <a:pt x="4709856" y="450580"/>
                </a:cubicBezTo>
                <a:cubicBezTo>
                  <a:pt x="4708217" y="433651"/>
                  <a:pt x="4707056" y="419247"/>
                  <a:pt x="4706374" y="407370"/>
                </a:cubicBezTo>
                <a:cubicBezTo>
                  <a:pt x="4705691" y="395492"/>
                  <a:pt x="4705350" y="386276"/>
                  <a:pt x="4705350" y="379723"/>
                </a:cubicBezTo>
                <a:cubicBezTo>
                  <a:pt x="4705350" y="378085"/>
                  <a:pt x="4705622" y="376037"/>
                  <a:pt x="4706169" y="373580"/>
                </a:cubicBezTo>
                <a:cubicBezTo>
                  <a:pt x="4706715" y="371122"/>
                  <a:pt x="4707534" y="368392"/>
                  <a:pt x="4708626" y="365388"/>
                </a:cubicBezTo>
                <a:cubicBezTo>
                  <a:pt x="4709719" y="362111"/>
                  <a:pt x="4711357" y="357879"/>
                  <a:pt x="4713541" y="352691"/>
                </a:cubicBezTo>
                <a:cubicBezTo>
                  <a:pt x="4715726" y="347503"/>
                  <a:pt x="4718456" y="341360"/>
                  <a:pt x="4721733" y="334260"/>
                </a:cubicBezTo>
                <a:cubicBezTo>
                  <a:pt x="4722279" y="333168"/>
                  <a:pt x="4724326" y="331120"/>
                  <a:pt x="4727876" y="328117"/>
                </a:cubicBezTo>
                <a:cubicBezTo>
                  <a:pt x="4731426" y="325113"/>
                  <a:pt x="4735863" y="321700"/>
                  <a:pt x="4741188" y="317877"/>
                </a:cubicBezTo>
                <a:cubicBezTo>
                  <a:pt x="4746512" y="314055"/>
                  <a:pt x="4752110" y="310164"/>
                  <a:pt x="4757980" y="306205"/>
                </a:cubicBezTo>
                <a:cubicBezTo>
                  <a:pt x="4763851" y="302245"/>
                  <a:pt x="4769380" y="298627"/>
                  <a:pt x="4774568" y="295351"/>
                </a:cubicBezTo>
                <a:cubicBezTo>
                  <a:pt x="4786309" y="288798"/>
                  <a:pt x="4797163" y="283610"/>
                  <a:pt x="4807129" y="279787"/>
                </a:cubicBezTo>
                <a:cubicBezTo>
                  <a:pt x="4817096" y="275964"/>
                  <a:pt x="4825628" y="274053"/>
                  <a:pt x="4832728" y="274053"/>
                </a:cubicBezTo>
                <a:cubicBezTo>
                  <a:pt x="4836824" y="274053"/>
                  <a:pt x="4840510" y="276032"/>
                  <a:pt x="4843786" y="279992"/>
                </a:cubicBezTo>
                <a:cubicBezTo>
                  <a:pt x="4847062" y="283951"/>
                  <a:pt x="4850202" y="288934"/>
                  <a:pt x="4853206" y="294941"/>
                </a:cubicBezTo>
                <a:cubicBezTo>
                  <a:pt x="4855118" y="298764"/>
                  <a:pt x="4857098" y="303133"/>
                  <a:pt x="4859146" y="308048"/>
                </a:cubicBezTo>
                <a:cubicBezTo>
                  <a:pt x="4861193" y="312962"/>
                  <a:pt x="4863310" y="318423"/>
                  <a:pt x="4865494" y="324431"/>
                </a:cubicBezTo>
                <a:cubicBezTo>
                  <a:pt x="4868498" y="333168"/>
                  <a:pt x="4871774" y="341155"/>
                  <a:pt x="4875324" y="348391"/>
                </a:cubicBezTo>
                <a:cubicBezTo>
                  <a:pt x="4878873" y="355627"/>
                  <a:pt x="4882560" y="361429"/>
                  <a:pt x="4886382" y="365798"/>
                </a:cubicBezTo>
                <a:cubicBezTo>
                  <a:pt x="4891570" y="372078"/>
                  <a:pt x="4897440" y="375218"/>
                  <a:pt x="4903994" y="375218"/>
                </a:cubicBezTo>
                <a:lnTo>
                  <a:pt x="4905648" y="375669"/>
                </a:lnTo>
                <a:lnTo>
                  <a:pt x="4906099" y="375218"/>
                </a:lnTo>
                <a:cubicBezTo>
                  <a:pt x="4911288" y="375218"/>
                  <a:pt x="4916270" y="375081"/>
                  <a:pt x="4921048" y="374808"/>
                </a:cubicBezTo>
                <a:cubicBezTo>
                  <a:pt x="4925826" y="374535"/>
                  <a:pt x="4930400" y="374262"/>
                  <a:pt x="4934770" y="373989"/>
                </a:cubicBezTo>
                <a:cubicBezTo>
                  <a:pt x="4943780" y="325113"/>
                  <a:pt x="4969447" y="280470"/>
                  <a:pt x="5011770" y="240058"/>
                </a:cubicBezTo>
                <a:lnTo>
                  <a:pt x="5028972" y="244154"/>
                </a:lnTo>
                <a:cubicBezTo>
                  <a:pt x="5029518" y="249615"/>
                  <a:pt x="5030337" y="256578"/>
                  <a:pt x="5031429" y="265042"/>
                </a:cubicBezTo>
                <a:cubicBezTo>
                  <a:pt x="5032521" y="273507"/>
                  <a:pt x="5034023" y="283473"/>
                  <a:pt x="5035934" y="294941"/>
                </a:cubicBezTo>
                <a:cubicBezTo>
                  <a:pt x="5037845" y="304771"/>
                  <a:pt x="5039210" y="313099"/>
                  <a:pt x="5040030" y="319925"/>
                </a:cubicBezTo>
                <a:cubicBezTo>
                  <a:pt x="5040849" y="326752"/>
                  <a:pt x="5041258" y="332213"/>
                  <a:pt x="5041259" y="336308"/>
                </a:cubicBezTo>
                <a:cubicBezTo>
                  <a:pt x="5041258" y="344773"/>
                  <a:pt x="5039074" y="352691"/>
                  <a:pt x="5034706" y="360064"/>
                </a:cubicBezTo>
                <a:cubicBezTo>
                  <a:pt x="5030337" y="367436"/>
                  <a:pt x="5024602" y="373989"/>
                  <a:pt x="5017504" y="379723"/>
                </a:cubicBezTo>
                <a:cubicBezTo>
                  <a:pt x="5029790" y="377539"/>
                  <a:pt x="5039620" y="376242"/>
                  <a:pt x="5046993" y="375832"/>
                </a:cubicBezTo>
                <a:lnTo>
                  <a:pt x="5067994" y="375249"/>
                </a:lnTo>
                <a:lnTo>
                  <a:pt x="5068024" y="375218"/>
                </a:lnTo>
                <a:cubicBezTo>
                  <a:pt x="5075123" y="375218"/>
                  <a:pt x="5082018" y="374467"/>
                  <a:pt x="5088708" y="372965"/>
                </a:cubicBezTo>
                <a:cubicBezTo>
                  <a:pt x="5095397" y="371463"/>
                  <a:pt x="5101882" y="369347"/>
                  <a:pt x="5108162" y="366617"/>
                </a:cubicBezTo>
                <a:cubicBezTo>
                  <a:pt x="5105705" y="348869"/>
                  <a:pt x="5103042" y="328117"/>
                  <a:pt x="5100176" y="304361"/>
                </a:cubicBezTo>
                <a:cubicBezTo>
                  <a:pt x="5097308" y="280606"/>
                  <a:pt x="5094510" y="253847"/>
                  <a:pt x="5091779" y="224085"/>
                </a:cubicBezTo>
                <a:cubicBezTo>
                  <a:pt x="5090687" y="215074"/>
                  <a:pt x="5089731" y="205995"/>
                  <a:pt x="5088912" y="196848"/>
                </a:cubicBezTo>
                <a:cubicBezTo>
                  <a:pt x="5088093" y="187701"/>
                  <a:pt x="5087274" y="178349"/>
                  <a:pt x="5086455" y="168792"/>
                </a:cubicBezTo>
                <a:cubicBezTo>
                  <a:pt x="5092735" y="163604"/>
                  <a:pt x="5099356" y="158962"/>
                  <a:pt x="5106320" y="154867"/>
                </a:cubicBezTo>
                <a:cubicBezTo>
                  <a:pt x="5113282" y="150771"/>
                  <a:pt x="5120450" y="146812"/>
                  <a:pt x="5127822" y="142989"/>
                </a:cubicBezTo>
                <a:close/>
                <a:moveTo>
                  <a:pt x="3032627" y="142989"/>
                </a:moveTo>
                <a:cubicBezTo>
                  <a:pt x="3034538" y="150361"/>
                  <a:pt x="3036859" y="158348"/>
                  <a:pt x="3039589" y="166949"/>
                </a:cubicBezTo>
                <a:cubicBezTo>
                  <a:pt x="3042320" y="175550"/>
                  <a:pt x="3045323" y="184219"/>
                  <a:pt x="3048600" y="192957"/>
                </a:cubicBezTo>
                <a:lnTo>
                  <a:pt x="3035494" y="203196"/>
                </a:lnTo>
                <a:cubicBezTo>
                  <a:pt x="3036313" y="219852"/>
                  <a:pt x="3036791" y="238693"/>
                  <a:pt x="3036927" y="259718"/>
                </a:cubicBezTo>
                <a:cubicBezTo>
                  <a:pt x="3037064" y="280743"/>
                  <a:pt x="3036927" y="304088"/>
                  <a:pt x="3036518" y="329755"/>
                </a:cubicBezTo>
                <a:cubicBezTo>
                  <a:pt x="3036108" y="355422"/>
                  <a:pt x="3035220" y="383682"/>
                  <a:pt x="3033855" y="414537"/>
                </a:cubicBezTo>
                <a:lnTo>
                  <a:pt x="3010100" y="417814"/>
                </a:lnTo>
                <a:cubicBezTo>
                  <a:pt x="3009281" y="391055"/>
                  <a:pt x="3008257" y="366958"/>
                  <a:pt x="3007028" y="345524"/>
                </a:cubicBezTo>
                <a:cubicBezTo>
                  <a:pt x="3005800" y="324089"/>
                  <a:pt x="3004571" y="304088"/>
                  <a:pt x="3003342" y="285521"/>
                </a:cubicBezTo>
                <a:cubicBezTo>
                  <a:pt x="3002113" y="266954"/>
                  <a:pt x="3000816" y="249069"/>
                  <a:pt x="2999451" y="231867"/>
                </a:cubicBezTo>
                <a:cubicBezTo>
                  <a:pt x="2998086" y="214664"/>
                  <a:pt x="2996448" y="196780"/>
                  <a:pt x="2994536" y="178212"/>
                </a:cubicBezTo>
                <a:cubicBezTo>
                  <a:pt x="2993717" y="171386"/>
                  <a:pt x="2994877" y="165379"/>
                  <a:pt x="2998018" y="160191"/>
                </a:cubicBezTo>
                <a:cubicBezTo>
                  <a:pt x="3001158" y="155003"/>
                  <a:pt x="3005800" y="150976"/>
                  <a:pt x="3011943" y="148109"/>
                </a:cubicBezTo>
                <a:cubicBezTo>
                  <a:pt x="3018086" y="145242"/>
                  <a:pt x="3024981" y="143535"/>
                  <a:pt x="3032627" y="142989"/>
                </a:cubicBezTo>
                <a:close/>
                <a:moveTo>
                  <a:pt x="1822951" y="142989"/>
                </a:moveTo>
                <a:cubicBezTo>
                  <a:pt x="1824863" y="150361"/>
                  <a:pt x="1827184" y="158348"/>
                  <a:pt x="1829914" y="166949"/>
                </a:cubicBezTo>
                <a:cubicBezTo>
                  <a:pt x="1832645" y="175550"/>
                  <a:pt x="1835648" y="184219"/>
                  <a:pt x="1838925" y="192957"/>
                </a:cubicBezTo>
                <a:lnTo>
                  <a:pt x="1825818" y="203196"/>
                </a:lnTo>
                <a:cubicBezTo>
                  <a:pt x="1826638" y="219852"/>
                  <a:pt x="1827115" y="238693"/>
                  <a:pt x="1827252" y="259718"/>
                </a:cubicBezTo>
                <a:cubicBezTo>
                  <a:pt x="1827388" y="280743"/>
                  <a:pt x="1827252" y="304088"/>
                  <a:pt x="1826842" y="329755"/>
                </a:cubicBezTo>
                <a:cubicBezTo>
                  <a:pt x="1826433" y="355422"/>
                  <a:pt x="1825546" y="383682"/>
                  <a:pt x="1824180" y="414537"/>
                </a:cubicBezTo>
                <a:lnTo>
                  <a:pt x="1800425" y="417814"/>
                </a:lnTo>
                <a:cubicBezTo>
                  <a:pt x="1799606" y="391055"/>
                  <a:pt x="1798582" y="366958"/>
                  <a:pt x="1797353" y="345524"/>
                </a:cubicBezTo>
                <a:cubicBezTo>
                  <a:pt x="1796124" y="324089"/>
                  <a:pt x="1794896" y="304088"/>
                  <a:pt x="1793667" y="285521"/>
                </a:cubicBezTo>
                <a:cubicBezTo>
                  <a:pt x="1792438" y="266954"/>
                  <a:pt x="1791141" y="249069"/>
                  <a:pt x="1789776" y="231867"/>
                </a:cubicBezTo>
                <a:cubicBezTo>
                  <a:pt x="1788410" y="214664"/>
                  <a:pt x="1786772" y="196780"/>
                  <a:pt x="1784861" y="178212"/>
                </a:cubicBezTo>
                <a:cubicBezTo>
                  <a:pt x="1784042" y="171386"/>
                  <a:pt x="1785202" y="165379"/>
                  <a:pt x="1788342" y="160191"/>
                </a:cubicBezTo>
                <a:cubicBezTo>
                  <a:pt x="1791482" y="155003"/>
                  <a:pt x="1796124" y="150976"/>
                  <a:pt x="1802268" y="148109"/>
                </a:cubicBezTo>
                <a:cubicBezTo>
                  <a:pt x="1808412" y="145242"/>
                  <a:pt x="1815306" y="143535"/>
                  <a:pt x="1822951" y="142989"/>
                </a:cubicBezTo>
                <a:close/>
                <a:moveTo>
                  <a:pt x="1724530" y="142989"/>
                </a:moveTo>
                <a:cubicBezTo>
                  <a:pt x="1725349" y="162922"/>
                  <a:pt x="1726099" y="182786"/>
                  <a:pt x="1726782" y="202582"/>
                </a:cubicBezTo>
                <a:cubicBezTo>
                  <a:pt x="1727465" y="222378"/>
                  <a:pt x="1728216" y="242106"/>
                  <a:pt x="1729035" y="261766"/>
                </a:cubicBezTo>
                <a:cubicBezTo>
                  <a:pt x="1729854" y="280060"/>
                  <a:pt x="1730468" y="297057"/>
                  <a:pt x="1730878" y="312758"/>
                </a:cubicBezTo>
                <a:cubicBezTo>
                  <a:pt x="1731288" y="328458"/>
                  <a:pt x="1731492" y="342998"/>
                  <a:pt x="1731492" y="356377"/>
                </a:cubicBezTo>
                <a:cubicBezTo>
                  <a:pt x="1731492" y="364023"/>
                  <a:pt x="1730195" y="372078"/>
                  <a:pt x="1727601" y="380542"/>
                </a:cubicBezTo>
                <a:cubicBezTo>
                  <a:pt x="1725008" y="389007"/>
                  <a:pt x="1721253" y="397062"/>
                  <a:pt x="1716338" y="404707"/>
                </a:cubicBezTo>
                <a:cubicBezTo>
                  <a:pt x="1713608" y="408803"/>
                  <a:pt x="1707942" y="412011"/>
                  <a:pt x="1699341" y="414332"/>
                </a:cubicBezTo>
                <a:lnTo>
                  <a:pt x="1672959" y="417226"/>
                </a:lnTo>
                <a:lnTo>
                  <a:pt x="1672371" y="417814"/>
                </a:lnTo>
                <a:lnTo>
                  <a:pt x="1670221" y="417526"/>
                </a:lnTo>
                <a:lnTo>
                  <a:pt x="1667599" y="417814"/>
                </a:lnTo>
                <a:lnTo>
                  <a:pt x="1666754" y="417062"/>
                </a:lnTo>
                <a:lnTo>
                  <a:pt x="1656295" y="415663"/>
                </a:lnTo>
                <a:cubicBezTo>
                  <a:pt x="1651039" y="414230"/>
                  <a:pt x="1645885" y="412080"/>
                  <a:pt x="1640834" y="409213"/>
                </a:cubicBezTo>
                <a:cubicBezTo>
                  <a:pt x="1637830" y="427507"/>
                  <a:pt x="1632028" y="443617"/>
                  <a:pt x="1623426" y="457542"/>
                </a:cubicBezTo>
                <a:cubicBezTo>
                  <a:pt x="1614825" y="471468"/>
                  <a:pt x="1604108" y="482254"/>
                  <a:pt x="1591275" y="489899"/>
                </a:cubicBezTo>
                <a:cubicBezTo>
                  <a:pt x="1578441" y="497544"/>
                  <a:pt x="1564243" y="501367"/>
                  <a:pt x="1548679" y="501367"/>
                </a:cubicBezTo>
                <a:cubicBezTo>
                  <a:pt x="1545129" y="501367"/>
                  <a:pt x="1540351" y="500070"/>
                  <a:pt x="1534344" y="497476"/>
                </a:cubicBezTo>
                <a:cubicBezTo>
                  <a:pt x="1528337" y="494882"/>
                  <a:pt x="1521715" y="491264"/>
                  <a:pt x="1514480" y="486622"/>
                </a:cubicBezTo>
                <a:cubicBezTo>
                  <a:pt x="1507244" y="481980"/>
                  <a:pt x="1500349" y="476929"/>
                  <a:pt x="1493796" y="471468"/>
                </a:cubicBezTo>
                <a:lnTo>
                  <a:pt x="1499940" y="455495"/>
                </a:lnTo>
                <a:cubicBezTo>
                  <a:pt x="1507312" y="457406"/>
                  <a:pt x="1514411" y="458771"/>
                  <a:pt x="1521237" y="459590"/>
                </a:cubicBezTo>
                <a:cubicBezTo>
                  <a:pt x="1528064" y="460410"/>
                  <a:pt x="1534480" y="460819"/>
                  <a:pt x="1540488" y="460819"/>
                </a:cubicBezTo>
                <a:cubicBezTo>
                  <a:pt x="1560693" y="460819"/>
                  <a:pt x="1577895" y="455426"/>
                  <a:pt x="1592094" y="444641"/>
                </a:cubicBezTo>
                <a:cubicBezTo>
                  <a:pt x="1606292" y="433855"/>
                  <a:pt x="1616669" y="418223"/>
                  <a:pt x="1623222" y="397745"/>
                </a:cubicBezTo>
                <a:cubicBezTo>
                  <a:pt x="1621310" y="393649"/>
                  <a:pt x="1619262" y="389485"/>
                  <a:pt x="1617078" y="385252"/>
                </a:cubicBezTo>
                <a:cubicBezTo>
                  <a:pt x="1614894" y="381020"/>
                  <a:pt x="1612436" y="376720"/>
                  <a:pt x="1609706" y="372351"/>
                </a:cubicBezTo>
                <a:cubicBezTo>
                  <a:pt x="1602606" y="360610"/>
                  <a:pt x="1597009" y="350712"/>
                  <a:pt x="1592913" y="342657"/>
                </a:cubicBezTo>
                <a:cubicBezTo>
                  <a:pt x="1588817" y="334602"/>
                  <a:pt x="1585950" y="327980"/>
                  <a:pt x="1584312" y="322792"/>
                </a:cubicBezTo>
                <a:cubicBezTo>
                  <a:pt x="1583220" y="317331"/>
                  <a:pt x="1582947" y="312621"/>
                  <a:pt x="1583493" y="308662"/>
                </a:cubicBezTo>
                <a:cubicBezTo>
                  <a:pt x="1584039" y="304703"/>
                  <a:pt x="1585677" y="301085"/>
                  <a:pt x="1588408" y="297808"/>
                </a:cubicBezTo>
                <a:cubicBezTo>
                  <a:pt x="1588681" y="293712"/>
                  <a:pt x="1591138" y="289753"/>
                  <a:pt x="1595780" y="285931"/>
                </a:cubicBezTo>
                <a:cubicBezTo>
                  <a:pt x="1600422" y="282108"/>
                  <a:pt x="1606429" y="279241"/>
                  <a:pt x="1613802" y="277329"/>
                </a:cubicBezTo>
                <a:cubicBezTo>
                  <a:pt x="1615986" y="284702"/>
                  <a:pt x="1618102" y="291460"/>
                  <a:pt x="1620150" y="297603"/>
                </a:cubicBezTo>
                <a:cubicBezTo>
                  <a:pt x="1622198" y="303747"/>
                  <a:pt x="1624041" y="309549"/>
                  <a:pt x="1625679" y="315010"/>
                </a:cubicBezTo>
                <a:cubicBezTo>
                  <a:pt x="1630321" y="328117"/>
                  <a:pt x="1633939" y="339039"/>
                  <a:pt x="1636533" y="347776"/>
                </a:cubicBezTo>
                <a:cubicBezTo>
                  <a:pt x="1639127" y="356514"/>
                  <a:pt x="1640697" y="363067"/>
                  <a:pt x="1641243" y="367436"/>
                </a:cubicBezTo>
                <a:cubicBezTo>
                  <a:pt x="1645885" y="370030"/>
                  <a:pt x="1650800" y="371975"/>
                  <a:pt x="1655988" y="373272"/>
                </a:cubicBezTo>
                <a:lnTo>
                  <a:pt x="1670002" y="374937"/>
                </a:lnTo>
                <a:lnTo>
                  <a:pt x="1688590" y="372760"/>
                </a:lnTo>
                <a:cubicBezTo>
                  <a:pt x="1695893" y="371122"/>
                  <a:pt x="1703505" y="368665"/>
                  <a:pt x="1711423" y="365388"/>
                </a:cubicBezTo>
                <a:cubicBezTo>
                  <a:pt x="1710331" y="356650"/>
                  <a:pt x="1709307" y="347913"/>
                  <a:pt x="1708351" y="339175"/>
                </a:cubicBezTo>
                <a:cubicBezTo>
                  <a:pt x="1707396" y="330438"/>
                  <a:pt x="1706372" y="321700"/>
                  <a:pt x="1705280" y="312962"/>
                </a:cubicBezTo>
                <a:cubicBezTo>
                  <a:pt x="1703641" y="299310"/>
                  <a:pt x="1700979" y="280470"/>
                  <a:pt x="1697293" y="256441"/>
                </a:cubicBezTo>
                <a:cubicBezTo>
                  <a:pt x="1693607" y="232413"/>
                  <a:pt x="1688897" y="203196"/>
                  <a:pt x="1683162" y="168792"/>
                </a:cubicBezTo>
                <a:cubicBezTo>
                  <a:pt x="1689170" y="164150"/>
                  <a:pt x="1695723" y="159713"/>
                  <a:pt x="1702822" y="155481"/>
                </a:cubicBezTo>
                <a:cubicBezTo>
                  <a:pt x="1709922" y="151249"/>
                  <a:pt x="1717157" y="147085"/>
                  <a:pt x="1724530" y="142989"/>
                </a:cubicBezTo>
                <a:close/>
                <a:moveTo>
                  <a:pt x="3214830" y="142875"/>
                </a:moveTo>
                <a:lnTo>
                  <a:pt x="3215240" y="147789"/>
                </a:lnTo>
                <a:cubicBezTo>
                  <a:pt x="3215240" y="154889"/>
                  <a:pt x="3212100" y="160350"/>
                  <a:pt x="3205820" y="164172"/>
                </a:cubicBezTo>
                <a:cubicBezTo>
                  <a:pt x="3198720" y="167722"/>
                  <a:pt x="3189573" y="171681"/>
                  <a:pt x="3178378" y="176050"/>
                </a:cubicBezTo>
                <a:cubicBezTo>
                  <a:pt x="3167183" y="180419"/>
                  <a:pt x="3154076" y="185197"/>
                  <a:pt x="3139059" y="190385"/>
                </a:cubicBezTo>
                <a:lnTo>
                  <a:pt x="3141107" y="170726"/>
                </a:lnTo>
                <a:cubicBezTo>
                  <a:pt x="3159401" y="164172"/>
                  <a:pt x="3174419" y="158711"/>
                  <a:pt x="3186160" y="154343"/>
                </a:cubicBezTo>
                <a:cubicBezTo>
                  <a:pt x="3197901" y="149974"/>
                  <a:pt x="3207458" y="146151"/>
                  <a:pt x="3214830" y="142875"/>
                </a:cubicBezTo>
                <a:close/>
                <a:moveTo>
                  <a:pt x="938355" y="142875"/>
                </a:moveTo>
                <a:lnTo>
                  <a:pt x="938765" y="147789"/>
                </a:lnTo>
                <a:cubicBezTo>
                  <a:pt x="938765" y="154889"/>
                  <a:pt x="935625" y="160350"/>
                  <a:pt x="929344" y="164172"/>
                </a:cubicBezTo>
                <a:cubicBezTo>
                  <a:pt x="922245" y="167722"/>
                  <a:pt x="913098" y="171681"/>
                  <a:pt x="901903" y="176050"/>
                </a:cubicBezTo>
                <a:cubicBezTo>
                  <a:pt x="890708" y="180419"/>
                  <a:pt x="877602" y="185197"/>
                  <a:pt x="862584" y="190385"/>
                </a:cubicBezTo>
                <a:lnTo>
                  <a:pt x="864632" y="170726"/>
                </a:lnTo>
                <a:cubicBezTo>
                  <a:pt x="882926" y="164172"/>
                  <a:pt x="897944" y="158711"/>
                  <a:pt x="909685" y="154343"/>
                </a:cubicBezTo>
                <a:cubicBezTo>
                  <a:pt x="921426" y="149974"/>
                  <a:pt x="930983" y="146151"/>
                  <a:pt x="938355" y="142875"/>
                </a:cubicBezTo>
                <a:close/>
                <a:moveTo>
                  <a:pt x="4325579" y="136531"/>
                </a:moveTo>
                <a:cubicBezTo>
                  <a:pt x="4331586" y="136258"/>
                  <a:pt x="4336842" y="138784"/>
                  <a:pt x="4341348" y="144108"/>
                </a:cubicBezTo>
                <a:cubicBezTo>
                  <a:pt x="4345853" y="149432"/>
                  <a:pt x="4348106" y="156327"/>
                  <a:pt x="4348106" y="164792"/>
                </a:cubicBezTo>
                <a:cubicBezTo>
                  <a:pt x="4348106" y="171072"/>
                  <a:pt x="4345784" y="176533"/>
                  <a:pt x="4341142" y="181175"/>
                </a:cubicBezTo>
                <a:cubicBezTo>
                  <a:pt x="4336500" y="185816"/>
                  <a:pt x="4331176" y="188137"/>
                  <a:pt x="4325170" y="188137"/>
                </a:cubicBezTo>
                <a:cubicBezTo>
                  <a:pt x="4318889" y="188137"/>
                  <a:pt x="4313769" y="185885"/>
                  <a:pt x="4309810" y="181379"/>
                </a:cubicBezTo>
                <a:cubicBezTo>
                  <a:pt x="4305851" y="176874"/>
                  <a:pt x="4303872" y="171208"/>
                  <a:pt x="4303872" y="164382"/>
                </a:cubicBezTo>
                <a:cubicBezTo>
                  <a:pt x="4303872" y="156464"/>
                  <a:pt x="4306124" y="149842"/>
                  <a:pt x="4310630" y="144518"/>
                </a:cubicBezTo>
                <a:cubicBezTo>
                  <a:pt x="4315134" y="139193"/>
                  <a:pt x="4320118" y="136531"/>
                  <a:pt x="4325579" y="136531"/>
                </a:cubicBezTo>
                <a:close/>
                <a:moveTo>
                  <a:pt x="2799531" y="133864"/>
                </a:moveTo>
                <a:cubicBezTo>
                  <a:pt x="2797619" y="133864"/>
                  <a:pt x="2795640" y="134615"/>
                  <a:pt x="2793592" y="136117"/>
                </a:cubicBezTo>
                <a:cubicBezTo>
                  <a:pt x="2791544" y="137618"/>
                  <a:pt x="2790656" y="139871"/>
                  <a:pt x="2790930" y="142875"/>
                </a:cubicBezTo>
                <a:cubicBezTo>
                  <a:pt x="2790930" y="145605"/>
                  <a:pt x="2791749" y="148131"/>
                  <a:pt x="2793387" y="150452"/>
                </a:cubicBezTo>
                <a:cubicBezTo>
                  <a:pt x="2795026" y="152773"/>
                  <a:pt x="2797756" y="153933"/>
                  <a:pt x="2801578" y="153933"/>
                </a:cubicBezTo>
                <a:cubicBezTo>
                  <a:pt x="2804309" y="153933"/>
                  <a:pt x="2806903" y="152977"/>
                  <a:pt x="2809360" y="151066"/>
                </a:cubicBezTo>
                <a:cubicBezTo>
                  <a:pt x="2811818" y="149155"/>
                  <a:pt x="2813047" y="147380"/>
                  <a:pt x="2813047" y="145742"/>
                </a:cubicBezTo>
                <a:cubicBezTo>
                  <a:pt x="2813047" y="143284"/>
                  <a:pt x="2811614" y="140690"/>
                  <a:pt x="2808746" y="137960"/>
                </a:cubicBezTo>
                <a:cubicBezTo>
                  <a:pt x="2805879" y="135229"/>
                  <a:pt x="2802808" y="133864"/>
                  <a:pt x="2799531" y="133864"/>
                </a:cubicBezTo>
                <a:close/>
                <a:moveTo>
                  <a:pt x="2519505" y="133350"/>
                </a:moveTo>
                <a:lnTo>
                  <a:pt x="2519915" y="138264"/>
                </a:lnTo>
                <a:cubicBezTo>
                  <a:pt x="2519915" y="145364"/>
                  <a:pt x="2516775" y="150825"/>
                  <a:pt x="2510494" y="154647"/>
                </a:cubicBezTo>
                <a:cubicBezTo>
                  <a:pt x="2503395" y="158197"/>
                  <a:pt x="2494248" y="162156"/>
                  <a:pt x="2483053" y="166525"/>
                </a:cubicBezTo>
                <a:cubicBezTo>
                  <a:pt x="2471858" y="170894"/>
                  <a:pt x="2458752" y="175672"/>
                  <a:pt x="2443734" y="180860"/>
                </a:cubicBezTo>
                <a:lnTo>
                  <a:pt x="2445782" y="161201"/>
                </a:lnTo>
                <a:cubicBezTo>
                  <a:pt x="2464076" y="154647"/>
                  <a:pt x="2479094" y="149186"/>
                  <a:pt x="2490835" y="144818"/>
                </a:cubicBezTo>
                <a:cubicBezTo>
                  <a:pt x="2502576" y="140449"/>
                  <a:pt x="2512133" y="136626"/>
                  <a:pt x="2519505" y="133350"/>
                </a:cubicBezTo>
                <a:close/>
                <a:moveTo>
                  <a:pt x="4122172" y="131102"/>
                </a:moveTo>
                <a:cubicBezTo>
                  <a:pt x="4126542" y="131102"/>
                  <a:pt x="4130091" y="133013"/>
                  <a:pt x="4132822" y="136836"/>
                </a:cubicBezTo>
                <a:cubicBezTo>
                  <a:pt x="4136098" y="141204"/>
                  <a:pt x="4137736" y="148167"/>
                  <a:pt x="4137736" y="157724"/>
                </a:cubicBezTo>
                <a:cubicBezTo>
                  <a:pt x="4137736" y="161274"/>
                  <a:pt x="4137054" y="164550"/>
                  <a:pt x="4135688" y="167554"/>
                </a:cubicBezTo>
                <a:lnTo>
                  <a:pt x="4148386" y="168373"/>
                </a:lnTo>
                <a:cubicBezTo>
                  <a:pt x="4148386" y="172742"/>
                  <a:pt x="4146952" y="175882"/>
                  <a:pt x="4144084" y="177793"/>
                </a:cubicBezTo>
                <a:cubicBezTo>
                  <a:pt x="4141218" y="179705"/>
                  <a:pt x="4136781" y="180660"/>
                  <a:pt x="4130774" y="180660"/>
                </a:cubicBezTo>
                <a:lnTo>
                  <a:pt x="4126678" y="180251"/>
                </a:lnTo>
                <a:cubicBezTo>
                  <a:pt x="4119852" y="187077"/>
                  <a:pt x="4112888" y="192470"/>
                  <a:pt x="4105790" y="196429"/>
                </a:cubicBezTo>
                <a:cubicBezTo>
                  <a:pt x="4098690" y="200388"/>
                  <a:pt x="4092410" y="202368"/>
                  <a:pt x="4086949" y="202368"/>
                </a:cubicBezTo>
                <a:cubicBezTo>
                  <a:pt x="4078484" y="202368"/>
                  <a:pt x="4074252" y="198818"/>
                  <a:pt x="4074252" y="191719"/>
                </a:cubicBezTo>
                <a:cubicBezTo>
                  <a:pt x="4082444" y="190080"/>
                  <a:pt x="4089543" y="187896"/>
                  <a:pt x="4095550" y="185166"/>
                </a:cubicBezTo>
                <a:cubicBezTo>
                  <a:pt x="4101557" y="182435"/>
                  <a:pt x="4107018" y="179432"/>
                  <a:pt x="4111933" y="176155"/>
                </a:cubicBezTo>
                <a:cubicBezTo>
                  <a:pt x="4102103" y="171240"/>
                  <a:pt x="4097188" y="164823"/>
                  <a:pt x="4097188" y="156905"/>
                </a:cubicBezTo>
                <a:cubicBezTo>
                  <a:pt x="4097188" y="150625"/>
                  <a:pt x="4099850" y="144754"/>
                  <a:pt x="4105175" y="139293"/>
                </a:cubicBezTo>
                <a:cubicBezTo>
                  <a:pt x="4110499" y="133832"/>
                  <a:pt x="4116165" y="131102"/>
                  <a:pt x="4122172" y="131102"/>
                </a:cubicBezTo>
                <a:close/>
                <a:moveTo>
                  <a:pt x="607447" y="131102"/>
                </a:moveTo>
                <a:cubicBezTo>
                  <a:pt x="611816" y="131102"/>
                  <a:pt x="615366" y="133013"/>
                  <a:pt x="618096" y="136836"/>
                </a:cubicBezTo>
                <a:cubicBezTo>
                  <a:pt x="621373" y="141204"/>
                  <a:pt x="623011" y="148167"/>
                  <a:pt x="623011" y="157724"/>
                </a:cubicBezTo>
                <a:cubicBezTo>
                  <a:pt x="623011" y="161274"/>
                  <a:pt x="622328" y="164550"/>
                  <a:pt x="620963" y="167554"/>
                </a:cubicBezTo>
                <a:lnTo>
                  <a:pt x="633660" y="168373"/>
                </a:lnTo>
                <a:cubicBezTo>
                  <a:pt x="633660" y="172742"/>
                  <a:pt x="632226" y="175882"/>
                  <a:pt x="629359" y="177793"/>
                </a:cubicBezTo>
                <a:cubicBezTo>
                  <a:pt x="626492" y="179705"/>
                  <a:pt x="622055" y="180660"/>
                  <a:pt x="616048" y="180660"/>
                </a:cubicBezTo>
                <a:lnTo>
                  <a:pt x="611952" y="180251"/>
                </a:lnTo>
                <a:cubicBezTo>
                  <a:pt x="605126" y="187077"/>
                  <a:pt x="598163" y="192470"/>
                  <a:pt x="591064" y="196429"/>
                </a:cubicBezTo>
                <a:cubicBezTo>
                  <a:pt x="583965" y="200388"/>
                  <a:pt x="577685" y="202368"/>
                  <a:pt x="572224" y="202368"/>
                </a:cubicBezTo>
                <a:cubicBezTo>
                  <a:pt x="563759" y="202368"/>
                  <a:pt x="559527" y="198818"/>
                  <a:pt x="559527" y="191719"/>
                </a:cubicBezTo>
                <a:cubicBezTo>
                  <a:pt x="567718" y="190080"/>
                  <a:pt x="574818" y="187896"/>
                  <a:pt x="580825" y="185166"/>
                </a:cubicBezTo>
                <a:cubicBezTo>
                  <a:pt x="586832" y="182435"/>
                  <a:pt x="592293" y="179432"/>
                  <a:pt x="597208" y="176155"/>
                </a:cubicBezTo>
                <a:cubicBezTo>
                  <a:pt x="587378" y="171240"/>
                  <a:pt x="582463" y="164823"/>
                  <a:pt x="582463" y="156905"/>
                </a:cubicBezTo>
                <a:cubicBezTo>
                  <a:pt x="582463" y="150625"/>
                  <a:pt x="585125" y="144754"/>
                  <a:pt x="590450" y="139293"/>
                </a:cubicBezTo>
                <a:cubicBezTo>
                  <a:pt x="595774" y="133832"/>
                  <a:pt x="601440" y="131102"/>
                  <a:pt x="607447" y="131102"/>
                </a:cubicBezTo>
                <a:close/>
                <a:moveTo>
                  <a:pt x="1617707" y="129768"/>
                </a:moveTo>
                <a:cubicBezTo>
                  <a:pt x="1620437" y="134683"/>
                  <a:pt x="1622280" y="139530"/>
                  <a:pt x="1623236" y="144308"/>
                </a:cubicBezTo>
                <a:cubicBezTo>
                  <a:pt x="1624192" y="149086"/>
                  <a:pt x="1624670" y="152568"/>
                  <a:pt x="1624670" y="154752"/>
                </a:cubicBezTo>
                <a:cubicBezTo>
                  <a:pt x="1624670" y="161305"/>
                  <a:pt x="1622622" y="166835"/>
                  <a:pt x="1618526" y="171340"/>
                </a:cubicBezTo>
                <a:cubicBezTo>
                  <a:pt x="1614430" y="175845"/>
                  <a:pt x="1609379" y="178098"/>
                  <a:pt x="1603372" y="178098"/>
                </a:cubicBezTo>
                <a:cubicBezTo>
                  <a:pt x="1598457" y="178098"/>
                  <a:pt x="1594361" y="176733"/>
                  <a:pt x="1591084" y="174002"/>
                </a:cubicBezTo>
                <a:cubicBezTo>
                  <a:pt x="1587262" y="182194"/>
                  <a:pt x="1580982" y="186290"/>
                  <a:pt x="1572244" y="186290"/>
                </a:cubicBezTo>
                <a:cubicBezTo>
                  <a:pt x="1566783" y="186290"/>
                  <a:pt x="1562414" y="184720"/>
                  <a:pt x="1559138" y="181579"/>
                </a:cubicBezTo>
                <a:cubicBezTo>
                  <a:pt x="1555861" y="178439"/>
                  <a:pt x="1554222" y="174002"/>
                  <a:pt x="1554223" y="168268"/>
                </a:cubicBezTo>
                <a:cubicBezTo>
                  <a:pt x="1554222" y="162534"/>
                  <a:pt x="1555997" y="156527"/>
                  <a:pt x="1559547" y="150247"/>
                </a:cubicBezTo>
                <a:lnTo>
                  <a:pt x="1567329" y="151885"/>
                </a:lnTo>
                <a:cubicBezTo>
                  <a:pt x="1566510" y="154616"/>
                  <a:pt x="1566100" y="158029"/>
                  <a:pt x="1566100" y="162125"/>
                </a:cubicBezTo>
                <a:cubicBezTo>
                  <a:pt x="1566100" y="168678"/>
                  <a:pt x="1568421" y="171954"/>
                  <a:pt x="1573063" y="171954"/>
                </a:cubicBezTo>
                <a:cubicBezTo>
                  <a:pt x="1575520" y="171954"/>
                  <a:pt x="1577637" y="170930"/>
                  <a:pt x="1579412" y="168883"/>
                </a:cubicBezTo>
                <a:cubicBezTo>
                  <a:pt x="1581186" y="166835"/>
                  <a:pt x="1581937" y="164172"/>
                  <a:pt x="1581664" y="160896"/>
                </a:cubicBezTo>
                <a:lnTo>
                  <a:pt x="1580845" y="148199"/>
                </a:lnTo>
                <a:lnTo>
                  <a:pt x="1591904" y="141236"/>
                </a:lnTo>
                <a:cubicBezTo>
                  <a:pt x="1592996" y="149974"/>
                  <a:pt x="1594566" y="155913"/>
                  <a:pt x="1596614" y="159053"/>
                </a:cubicBezTo>
                <a:cubicBezTo>
                  <a:pt x="1598661" y="162193"/>
                  <a:pt x="1601733" y="163763"/>
                  <a:pt x="1605829" y="163763"/>
                </a:cubicBezTo>
                <a:cubicBezTo>
                  <a:pt x="1607194" y="163763"/>
                  <a:pt x="1608423" y="163353"/>
                  <a:pt x="1609515" y="162534"/>
                </a:cubicBezTo>
                <a:cubicBezTo>
                  <a:pt x="1610608" y="161715"/>
                  <a:pt x="1611427" y="160759"/>
                  <a:pt x="1611973" y="159667"/>
                </a:cubicBezTo>
                <a:cubicBezTo>
                  <a:pt x="1611427" y="156937"/>
                  <a:pt x="1609515" y="152022"/>
                  <a:pt x="1606239" y="144922"/>
                </a:cubicBezTo>
                <a:lnTo>
                  <a:pt x="1605420" y="141646"/>
                </a:lnTo>
                <a:cubicBezTo>
                  <a:pt x="1605419" y="139188"/>
                  <a:pt x="1606512" y="136799"/>
                  <a:pt x="1608696" y="134478"/>
                </a:cubicBezTo>
                <a:cubicBezTo>
                  <a:pt x="1610881" y="132157"/>
                  <a:pt x="1613884" y="130587"/>
                  <a:pt x="1617707" y="129768"/>
                </a:cubicBezTo>
                <a:close/>
                <a:moveTo>
                  <a:pt x="6262830" y="123825"/>
                </a:moveTo>
                <a:lnTo>
                  <a:pt x="6263240" y="128739"/>
                </a:lnTo>
                <a:cubicBezTo>
                  <a:pt x="6263240" y="135839"/>
                  <a:pt x="6260099" y="141300"/>
                  <a:pt x="6253820" y="145122"/>
                </a:cubicBezTo>
                <a:cubicBezTo>
                  <a:pt x="6246720" y="148672"/>
                  <a:pt x="6237573" y="152631"/>
                  <a:pt x="6226378" y="157000"/>
                </a:cubicBezTo>
                <a:cubicBezTo>
                  <a:pt x="6215182" y="161369"/>
                  <a:pt x="6202076" y="166147"/>
                  <a:pt x="6187059" y="171335"/>
                </a:cubicBezTo>
                <a:lnTo>
                  <a:pt x="6189107" y="151676"/>
                </a:lnTo>
                <a:cubicBezTo>
                  <a:pt x="6207401" y="145122"/>
                  <a:pt x="6222418" y="139661"/>
                  <a:pt x="6234160" y="135293"/>
                </a:cubicBezTo>
                <a:cubicBezTo>
                  <a:pt x="6245901" y="130924"/>
                  <a:pt x="6255458" y="127101"/>
                  <a:pt x="6262830" y="123825"/>
                </a:cubicBezTo>
                <a:close/>
                <a:moveTo>
                  <a:pt x="5977080" y="123825"/>
                </a:moveTo>
                <a:lnTo>
                  <a:pt x="5977490" y="128739"/>
                </a:lnTo>
                <a:cubicBezTo>
                  <a:pt x="5977490" y="135839"/>
                  <a:pt x="5974350" y="141300"/>
                  <a:pt x="5968070" y="145122"/>
                </a:cubicBezTo>
                <a:cubicBezTo>
                  <a:pt x="5960970" y="148672"/>
                  <a:pt x="5951823" y="152631"/>
                  <a:pt x="5940628" y="157000"/>
                </a:cubicBezTo>
                <a:cubicBezTo>
                  <a:pt x="5929434" y="161369"/>
                  <a:pt x="5916326" y="166147"/>
                  <a:pt x="5901310" y="171335"/>
                </a:cubicBezTo>
                <a:lnTo>
                  <a:pt x="5903357" y="151676"/>
                </a:lnTo>
                <a:cubicBezTo>
                  <a:pt x="5921651" y="145122"/>
                  <a:pt x="5936669" y="139661"/>
                  <a:pt x="5948410" y="135293"/>
                </a:cubicBezTo>
                <a:cubicBezTo>
                  <a:pt x="5960151" y="130924"/>
                  <a:pt x="5969708" y="127101"/>
                  <a:pt x="5977080" y="123825"/>
                </a:cubicBezTo>
                <a:close/>
                <a:moveTo>
                  <a:pt x="2801578" y="117481"/>
                </a:moveTo>
                <a:cubicBezTo>
                  <a:pt x="2807586" y="117208"/>
                  <a:pt x="2812842" y="119734"/>
                  <a:pt x="2817347" y="125058"/>
                </a:cubicBezTo>
                <a:cubicBezTo>
                  <a:pt x="2821852" y="130383"/>
                  <a:pt x="2824105" y="137277"/>
                  <a:pt x="2824105" y="145742"/>
                </a:cubicBezTo>
                <a:cubicBezTo>
                  <a:pt x="2824105" y="152022"/>
                  <a:pt x="2821784" y="157483"/>
                  <a:pt x="2817142" y="162125"/>
                </a:cubicBezTo>
                <a:cubicBezTo>
                  <a:pt x="2812500" y="166766"/>
                  <a:pt x="2807176" y="169087"/>
                  <a:pt x="2801169" y="169087"/>
                </a:cubicBezTo>
                <a:cubicBezTo>
                  <a:pt x="2794889" y="169087"/>
                  <a:pt x="2789769" y="166835"/>
                  <a:pt x="2785810" y="162329"/>
                </a:cubicBezTo>
                <a:cubicBezTo>
                  <a:pt x="2781851" y="157824"/>
                  <a:pt x="2779871" y="152158"/>
                  <a:pt x="2779871" y="145332"/>
                </a:cubicBezTo>
                <a:cubicBezTo>
                  <a:pt x="2779871" y="137414"/>
                  <a:pt x="2782124" y="130792"/>
                  <a:pt x="2786629" y="125468"/>
                </a:cubicBezTo>
                <a:cubicBezTo>
                  <a:pt x="2791134" y="120143"/>
                  <a:pt x="2796118" y="117481"/>
                  <a:pt x="2801578" y="117481"/>
                </a:cubicBezTo>
                <a:close/>
                <a:moveTo>
                  <a:pt x="1406414" y="115738"/>
                </a:moveTo>
                <a:cubicBezTo>
                  <a:pt x="1408871" y="120653"/>
                  <a:pt x="1410578" y="125499"/>
                  <a:pt x="1411533" y="130278"/>
                </a:cubicBezTo>
                <a:cubicBezTo>
                  <a:pt x="1412489" y="135056"/>
                  <a:pt x="1412967" y="138538"/>
                  <a:pt x="1412967" y="140722"/>
                </a:cubicBezTo>
                <a:cubicBezTo>
                  <a:pt x="1412967" y="147275"/>
                  <a:pt x="1410919" y="152873"/>
                  <a:pt x="1406823" y="157514"/>
                </a:cubicBezTo>
                <a:cubicBezTo>
                  <a:pt x="1402728" y="162156"/>
                  <a:pt x="1397812" y="164477"/>
                  <a:pt x="1392078" y="164477"/>
                </a:cubicBezTo>
                <a:cubicBezTo>
                  <a:pt x="1386891" y="164477"/>
                  <a:pt x="1382658" y="162975"/>
                  <a:pt x="1379382" y="159972"/>
                </a:cubicBezTo>
                <a:cubicBezTo>
                  <a:pt x="1377470" y="163795"/>
                  <a:pt x="1374876" y="166866"/>
                  <a:pt x="1371600" y="169187"/>
                </a:cubicBezTo>
                <a:cubicBezTo>
                  <a:pt x="1368323" y="171508"/>
                  <a:pt x="1364774" y="172669"/>
                  <a:pt x="1360951" y="172669"/>
                </a:cubicBezTo>
                <a:cubicBezTo>
                  <a:pt x="1355217" y="172669"/>
                  <a:pt x="1350780" y="171030"/>
                  <a:pt x="1347640" y="167754"/>
                </a:cubicBezTo>
                <a:cubicBezTo>
                  <a:pt x="1344500" y="164477"/>
                  <a:pt x="1342930" y="159972"/>
                  <a:pt x="1342930" y="154238"/>
                </a:cubicBezTo>
                <a:cubicBezTo>
                  <a:pt x="1342930" y="148777"/>
                  <a:pt x="1344704" y="142770"/>
                  <a:pt x="1348254" y="136217"/>
                </a:cubicBezTo>
                <a:lnTo>
                  <a:pt x="1355626" y="137855"/>
                </a:lnTo>
                <a:cubicBezTo>
                  <a:pt x="1354807" y="140585"/>
                  <a:pt x="1354398" y="143998"/>
                  <a:pt x="1354398" y="148094"/>
                </a:cubicBezTo>
                <a:cubicBezTo>
                  <a:pt x="1354398" y="154647"/>
                  <a:pt x="1356855" y="157924"/>
                  <a:pt x="1361770" y="157924"/>
                </a:cubicBezTo>
                <a:cubicBezTo>
                  <a:pt x="1364227" y="157924"/>
                  <a:pt x="1366275" y="156900"/>
                  <a:pt x="1367914" y="154852"/>
                </a:cubicBezTo>
                <a:cubicBezTo>
                  <a:pt x="1369552" y="152804"/>
                  <a:pt x="1370234" y="150142"/>
                  <a:pt x="1369962" y="146866"/>
                </a:cubicBezTo>
                <a:lnTo>
                  <a:pt x="1369552" y="134169"/>
                </a:lnTo>
                <a:lnTo>
                  <a:pt x="1380610" y="127206"/>
                </a:lnTo>
                <a:cubicBezTo>
                  <a:pt x="1381703" y="135944"/>
                  <a:pt x="1383272" y="141882"/>
                  <a:pt x="1385320" y="145022"/>
                </a:cubicBezTo>
                <a:cubicBezTo>
                  <a:pt x="1387368" y="148163"/>
                  <a:pt x="1390440" y="149733"/>
                  <a:pt x="1394536" y="149733"/>
                </a:cubicBezTo>
                <a:cubicBezTo>
                  <a:pt x="1395628" y="149733"/>
                  <a:pt x="1396788" y="149323"/>
                  <a:pt x="1398017" y="148504"/>
                </a:cubicBezTo>
                <a:cubicBezTo>
                  <a:pt x="1399246" y="147685"/>
                  <a:pt x="1399997" y="146729"/>
                  <a:pt x="1400270" y="145637"/>
                </a:cubicBezTo>
                <a:cubicBezTo>
                  <a:pt x="1399997" y="142906"/>
                  <a:pt x="1398086" y="137991"/>
                  <a:pt x="1394536" y="130892"/>
                </a:cubicBezTo>
                <a:lnTo>
                  <a:pt x="1394126" y="127615"/>
                </a:lnTo>
                <a:cubicBezTo>
                  <a:pt x="1394126" y="125158"/>
                  <a:pt x="1395218" y="122769"/>
                  <a:pt x="1397403" y="120448"/>
                </a:cubicBezTo>
                <a:cubicBezTo>
                  <a:pt x="1399587" y="118127"/>
                  <a:pt x="1402591" y="116557"/>
                  <a:pt x="1406414" y="115738"/>
                </a:cubicBezTo>
                <a:close/>
                <a:moveTo>
                  <a:pt x="5003083" y="106927"/>
                </a:moveTo>
                <a:cubicBezTo>
                  <a:pt x="5001172" y="106927"/>
                  <a:pt x="4999396" y="107542"/>
                  <a:pt x="4997758" y="108770"/>
                </a:cubicBezTo>
                <a:cubicBezTo>
                  <a:pt x="4996120" y="109999"/>
                  <a:pt x="4995300" y="111296"/>
                  <a:pt x="4995300" y="112661"/>
                </a:cubicBezTo>
                <a:cubicBezTo>
                  <a:pt x="4995300" y="118395"/>
                  <a:pt x="4999942" y="123037"/>
                  <a:pt x="5009226" y="126587"/>
                </a:cubicBezTo>
                <a:lnTo>
                  <a:pt x="5010046" y="124949"/>
                </a:lnTo>
                <a:cubicBezTo>
                  <a:pt x="5010592" y="123856"/>
                  <a:pt x="5010864" y="122901"/>
                  <a:pt x="5010865" y="122081"/>
                </a:cubicBezTo>
                <a:cubicBezTo>
                  <a:pt x="5010864" y="121262"/>
                  <a:pt x="5010864" y="120580"/>
                  <a:pt x="5010865" y="120034"/>
                </a:cubicBezTo>
                <a:cubicBezTo>
                  <a:pt x="5010864" y="116211"/>
                  <a:pt x="5010114" y="113071"/>
                  <a:pt x="5008612" y="110613"/>
                </a:cubicBezTo>
                <a:cubicBezTo>
                  <a:pt x="5007110" y="108156"/>
                  <a:pt x="5005267" y="106927"/>
                  <a:pt x="5003083" y="106927"/>
                </a:cubicBezTo>
                <a:close/>
                <a:moveTo>
                  <a:pt x="240582" y="106927"/>
                </a:moveTo>
                <a:cubicBezTo>
                  <a:pt x="238671" y="106927"/>
                  <a:pt x="236896" y="107542"/>
                  <a:pt x="235258" y="108770"/>
                </a:cubicBezTo>
                <a:cubicBezTo>
                  <a:pt x="233619" y="109999"/>
                  <a:pt x="232800" y="111296"/>
                  <a:pt x="232800" y="112661"/>
                </a:cubicBezTo>
                <a:cubicBezTo>
                  <a:pt x="232800" y="118395"/>
                  <a:pt x="237442" y="123037"/>
                  <a:pt x="246726" y="126587"/>
                </a:cubicBezTo>
                <a:lnTo>
                  <a:pt x="247545" y="124949"/>
                </a:lnTo>
                <a:cubicBezTo>
                  <a:pt x="248091" y="123856"/>
                  <a:pt x="248364" y="122901"/>
                  <a:pt x="248364" y="122081"/>
                </a:cubicBezTo>
                <a:cubicBezTo>
                  <a:pt x="248364" y="121262"/>
                  <a:pt x="248364" y="120580"/>
                  <a:pt x="248364" y="120034"/>
                </a:cubicBezTo>
                <a:cubicBezTo>
                  <a:pt x="248364" y="116211"/>
                  <a:pt x="247613" y="113071"/>
                  <a:pt x="246111" y="110613"/>
                </a:cubicBezTo>
                <a:cubicBezTo>
                  <a:pt x="244610" y="108156"/>
                  <a:pt x="242767" y="106927"/>
                  <a:pt x="240582" y="106927"/>
                </a:cubicBezTo>
                <a:close/>
                <a:moveTo>
                  <a:pt x="3879132" y="97402"/>
                </a:moveTo>
                <a:cubicBezTo>
                  <a:pt x="3877221" y="97402"/>
                  <a:pt x="3875446" y="98017"/>
                  <a:pt x="3873808" y="99245"/>
                </a:cubicBezTo>
                <a:cubicBezTo>
                  <a:pt x="3872170" y="100474"/>
                  <a:pt x="3871350" y="101771"/>
                  <a:pt x="3871350" y="103136"/>
                </a:cubicBezTo>
                <a:cubicBezTo>
                  <a:pt x="3871350" y="108870"/>
                  <a:pt x="3875992" y="113512"/>
                  <a:pt x="3885276" y="117062"/>
                </a:cubicBezTo>
                <a:lnTo>
                  <a:pt x="3886095" y="115423"/>
                </a:lnTo>
                <a:cubicBezTo>
                  <a:pt x="3886642" y="114331"/>
                  <a:pt x="3886914" y="113376"/>
                  <a:pt x="3886914" y="112556"/>
                </a:cubicBezTo>
                <a:cubicBezTo>
                  <a:pt x="3886914" y="111737"/>
                  <a:pt x="3886914" y="111055"/>
                  <a:pt x="3886914" y="110509"/>
                </a:cubicBezTo>
                <a:cubicBezTo>
                  <a:pt x="3886914" y="106686"/>
                  <a:pt x="3886163" y="103546"/>
                  <a:pt x="3884662" y="101088"/>
                </a:cubicBezTo>
                <a:cubicBezTo>
                  <a:pt x="3883160" y="98631"/>
                  <a:pt x="3881316" y="97402"/>
                  <a:pt x="3879132" y="97402"/>
                </a:cubicBezTo>
                <a:close/>
                <a:moveTo>
                  <a:pt x="1621802" y="96593"/>
                </a:moveTo>
                <a:lnTo>
                  <a:pt x="1622212" y="101507"/>
                </a:lnTo>
                <a:cubicBezTo>
                  <a:pt x="1622212" y="109153"/>
                  <a:pt x="1619208" y="114750"/>
                  <a:pt x="1613202" y="118300"/>
                </a:cubicBezTo>
                <a:cubicBezTo>
                  <a:pt x="1605829" y="121850"/>
                  <a:pt x="1596545" y="125741"/>
                  <a:pt x="1585350" y="129973"/>
                </a:cubicBezTo>
                <a:cubicBezTo>
                  <a:pt x="1574155" y="134205"/>
                  <a:pt x="1561185" y="138779"/>
                  <a:pt x="1546441" y="143694"/>
                </a:cubicBezTo>
                <a:lnTo>
                  <a:pt x="1548489" y="124853"/>
                </a:lnTo>
                <a:cubicBezTo>
                  <a:pt x="1564872" y="118846"/>
                  <a:pt x="1579002" y="113658"/>
                  <a:pt x="1590880" y="109289"/>
                </a:cubicBezTo>
                <a:cubicBezTo>
                  <a:pt x="1602757" y="104921"/>
                  <a:pt x="1613065" y="100688"/>
                  <a:pt x="1621802" y="96593"/>
                </a:cubicBezTo>
                <a:close/>
                <a:moveTo>
                  <a:pt x="766905" y="95250"/>
                </a:moveTo>
                <a:lnTo>
                  <a:pt x="767315" y="100164"/>
                </a:lnTo>
                <a:cubicBezTo>
                  <a:pt x="767315" y="107264"/>
                  <a:pt x="764174" y="112725"/>
                  <a:pt x="757894" y="116547"/>
                </a:cubicBezTo>
                <a:cubicBezTo>
                  <a:pt x="750795" y="120097"/>
                  <a:pt x="741648" y="124056"/>
                  <a:pt x="730453" y="128425"/>
                </a:cubicBezTo>
                <a:cubicBezTo>
                  <a:pt x="719258" y="132794"/>
                  <a:pt x="706151" y="137572"/>
                  <a:pt x="691134" y="142760"/>
                </a:cubicBezTo>
                <a:lnTo>
                  <a:pt x="693182" y="123101"/>
                </a:lnTo>
                <a:cubicBezTo>
                  <a:pt x="711476" y="116547"/>
                  <a:pt x="726494" y="111086"/>
                  <a:pt x="738235" y="106718"/>
                </a:cubicBezTo>
                <a:cubicBezTo>
                  <a:pt x="749976" y="102349"/>
                  <a:pt x="759533" y="98526"/>
                  <a:pt x="766905" y="95250"/>
                </a:cubicBezTo>
                <a:close/>
                <a:moveTo>
                  <a:pt x="5007998" y="93002"/>
                </a:moveTo>
                <a:cubicBezTo>
                  <a:pt x="5012366" y="93002"/>
                  <a:pt x="5015916" y="94913"/>
                  <a:pt x="5018646" y="98736"/>
                </a:cubicBezTo>
                <a:cubicBezTo>
                  <a:pt x="5021923" y="103105"/>
                  <a:pt x="5023561" y="110067"/>
                  <a:pt x="5023561" y="119624"/>
                </a:cubicBezTo>
                <a:cubicBezTo>
                  <a:pt x="5023561" y="123174"/>
                  <a:pt x="5022878" y="126450"/>
                  <a:pt x="5021514" y="129454"/>
                </a:cubicBezTo>
                <a:lnTo>
                  <a:pt x="5034210" y="130273"/>
                </a:lnTo>
                <a:cubicBezTo>
                  <a:pt x="5034210" y="134642"/>
                  <a:pt x="5032776" y="137782"/>
                  <a:pt x="5029910" y="139693"/>
                </a:cubicBezTo>
                <a:cubicBezTo>
                  <a:pt x="5027042" y="141605"/>
                  <a:pt x="5022606" y="142560"/>
                  <a:pt x="5016599" y="142560"/>
                </a:cubicBezTo>
                <a:lnTo>
                  <a:pt x="5012503" y="142151"/>
                </a:lnTo>
                <a:cubicBezTo>
                  <a:pt x="5005677" y="148977"/>
                  <a:pt x="4998714" y="154370"/>
                  <a:pt x="4991615" y="158329"/>
                </a:cubicBezTo>
                <a:cubicBezTo>
                  <a:pt x="4984516" y="162288"/>
                  <a:pt x="4978235" y="164268"/>
                  <a:pt x="4972774" y="164268"/>
                </a:cubicBezTo>
                <a:cubicBezTo>
                  <a:pt x="4964310" y="164268"/>
                  <a:pt x="4960076" y="160718"/>
                  <a:pt x="4960078" y="153619"/>
                </a:cubicBezTo>
                <a:cubicBezTo>
                  <a:pt x="4968268" y="151980"/>
                  <a:pt x="4975368" y="149796"/>
                  <a:pt x="4981376" y="147066"/>
                </a:cubicBezTo>
                <a:cubicBezTo>
                  <a:pt x="4987382" y="144335"/>
                  <a:pt x="4992844" y="141332"/>
                  <a:pt x="4997758" y="138055"/>
                </a:cubicBezTo>
                <a:cubicBezTo>
                  <a:pt x="4987928" y="133140"/>
                  <a:pt x="4983014" y="126723"/>
                  <a:pt x="4983014" y="118805"/>
                </a:cubicBezTo>
                <a:cubicBezTo>
                  <a:pt x="4983014" y="112525"/>
                  <a:pt x="4985676" y="106654"/>
                  <a:pt x="4991000" y="101193"/>
                </a:cubicBezTo>
                <a:cubicBezTo>
                  <a:pt x="4996324" y="95732"/>
                  <a:pt x="5001990" y="93002"/>
                  <a:pt x="5007998" y="93002"/>
                </a:cubicBezTo>
                <a:close/>
                <a:moveTo>
                  <a:pt x="245497" y="93002"/>
                </a:moveTo>
                <a:cubicBezTo>
                  <a:pt x="249866" y="93002"/>
                  <a:pt x="253416" y="94913"/>
                  <a:pt x="256146" y="98736"/>
                </a:cubicBezTo>
                <a:cubicBezTo>
                  <a:pt x="259422" y="103105"/>
                  <a:pt x="261061" y="110067"/>
                  <a:pt x="261061" y="119624"/>
                </a:cubicBezTo>
                <a:cubicBezTo>
                  <a:pt x="261061" y="123174"/>
                  <a:pt x="260378" y="126450"/>
                  <a:pt x="259013" y="129454"/>
                </a:cubicBezTo>
                <a:lnTo>
                  <a:pt x="271710" y="130273"/>
                </a:lnTo>
                <a:cubicBezTo>
                  <a:pt x="271710" y="134642"/>
                  <a:pt x="270276" y="137782"/>
                  <a:pt x="267409" y="139693"/>
                </a:cubicBezTo>
                <a:cubicBezTo>
                  <a:pt x="264542" y="141605"/>
                  <a:pt x="260105" y="142560"/>
                  <a:pt x="254098" y="142560"/>
                </a:cubicBezTo>
                <a:lnTo>
                  <a:pt x="250002" y="142151"/>
                </a:lnTo>
                <a:cubicBezTo>
                  <a:pt x="243176" y="148977"/>
                  <a:pt x="236213" y="154370"/>
                  <a:pt x="229114" y="158329"/>
                </a:cubicBezTo>
                <a:cubicBezTo>
                  <a:pt x="222015" y="162288"/>
                  <a:pt x="215735" y="164268"/>
                  <a:pt x="210274" y="164268"/>
                </a:cubicBezTo>
                <a:cubicBezTo>
                  <a:pt x="201809" y="164268"/>
                  <a:pt x="197577" y="160718"/>
                  <a:pt x="197577" y="153619"/>
                </a:cubicBezTo>
                <a:cubicBezTo>
                  <a:pt x="205768" y="151980"/>
                  <a:pt x="212868" y="149796"/>
                  <a:pt x="218875" y="147066"/>
                </a:cubicBezTo>
                <a:cubicBezTo>
                  <a:pt x="224882" y="144335"/>
                  <a:pt x="230343" y="141332"/>
                  <a:pt x="235258" y="138055"/>
                </a:cubicBezTo>
                <a:cubicBezTo>
                  <a:pt x="225428" y="133140"/>
                  <a:pt x="220513" y="126723"/>
                  <a:pt x="220513" y="118805"/>
                </a:cubicBezTo>
                <a:cubicBezTo>
                  <a:pt x="220513" y="112525"/>
                  <a:pt x="223175" y="106654"/>
                  <a:pt x="228500" y="101193"/>
                </a:cubicBezTo>
                <a:cubicBezTo>
                  <a:pt x="233824" y="95732"/>
                  <a:pt x="239490" y="93002"/>
                  <a:pt x="245497" y="93002"/>
                </a:cubicBezTo>
                <a:close/>
                <a:moveTo>
                  <a:pt x="1824180" y="86877"/>
                </a:moveTo>
                <a:cubicBezTo>
                  <a:pt x="1821176" y="86877"/>
                  <a:pt x="1818173" y="87560"/>
                  <a:pt x="1815170" y="88925"/>
                </a:cubicBezTo>
                <a:cubicBezTo>
                  <a:pt x="1812166" y="90290"/>
                  <a:pt x="1808070" y="93294"/>
                  <a:pt x="1802882" y="97936"/>
                </a:cubicBezTo>
                <a:cubicBezTo>
                  <a:pt x="1808343" y="99847"/>
                  <a:pt x="1812712" y="100803"/>
                  <a:pt x="1815989" y="100803"/>
                </a:cubicBezTo>
                <a:cubicBezTo>
                  <a:pt x="1821996" y="100803"/>
                  <a:pt x="1826228" y="100530"/>
                  <a:pt x="1828686" y="99983"/>
                </a:cubicBezTo>
                <a:cubicBezTo>
                  <a:pt x="1831143" y="99437"/>
                  <a:pt x="1834283" y="98345"/>
                  <a:pt x="1838106" y="96707"/>
                </a:cubicBezTo>
                <a:cubicBezTo>
                  <a:pt x="1834829" y="90154"/>
                  <a:pt x="1830188" y="86877"/>
                  <a:pt x="1824180" y="86877"/>
                </a:cubicBezTo>
                <a:close/>
                <a:moveTo>
                  <a:pt x="5405580" y="85725"/>
                </a:moveTo>
                <a:lnTo>
                  <a:pt x="5405990" y="90639"/>
                </a:lnTo>
                <a:cubicBezTo>
                  <a:pt x="5405990" y="97739"/>
                  <a:pt x="5402850" y="103200"/>
                  <a:pt x="5396570" y="107022"/>
                </a:cubicBezTo>
                <a:cubicBezTo>
                  <a:pt x="5389470" y="110572"/>
                  <a:pt x="5380323" y="114531"/>
                  <a:pt x="5369128" y="118900"/>
                </a:cubicBezTo>
                <a:cubicBezTo>
                  <a:pt x="5357934" y="123269"/>
                  <a:pt x="5344826" y="128047"/>
                  <a:pt x="5329810" y="133235"/>
                </a:cubicBezTo>
                <a:lnTo>
                  <a:pt x="5331857" y="113576"/>
                </a:lnTo>
                <a:cubicBezTo>
                  <a:pt x="5350152" y="107022"/>
                  <a:pt x="5365169" y="101561"/>
                  <a:pt x="5376910" y="97193"/>
                </a:cubicBezTo>
                <a:cubicBezTo>
                  <a:pt x="5388651" y="92824"/>
                  <a:pt x="5398208" y="89001"/>
                  <a:pt x="5405580" y="85725"/>
                </a:cubicBezTo>
                <a:close/>
                <a:moveTo>
                  <a:pt x="4538806" y="85725"/>
                </a:moveTo>
                <a:lnTo>
                  <a:pt x="4539215" y="90639"/>
                </a:lnTo>
                <a:cubicBezTo>
                  <a:pt x="4539214" y="97739"/>
                  <a:pt x="4536074" y="103200"/>
                  <a:pt x="4529795" y="107022"/>
                </a:cubicBezTo>
                <a:cubicBezTo>
                  <a:pt x="4522696" y="110572"/>
                  <a:pt x="4513548" y="114531"/>
                  <a:pt x="4502353" y="118900"/>
                </a:cubicBezTo>
                <a:cubicBezTo>
                  <a:pt x="4491158" y="123269"/>
                  <a:pt x="4478052" y="128047"/>
                  <a:pt x="4463034" y="133235"/>
                </a:cubicBezTo>
                <a:lnTo>
                  <a:pt x="4465082" y="113576"/>
                </a:lnTo>
                <a:cubicBezTo>
                  <a:pt x="4483376" y="107022"/>
                  <a:pt x="4498394" y="101561"/>
                  <a:pt x="4510136" y="97193"/>
                </a:cubicBezTo>
                <a:cubicBezTo>
                  <a:pt x="4521876" y="92824"/>
                  <a:pt x="4531433" y="89001"/>
                  <a:pt x="4538806" y="85725"/>
                </a:cubicBezTo>
                <a:close/>
                <a:moveTo>
                  <a:pt x="3884048" y="83477"/>
                </a:moveTo>
                <a:cubicBezTo>
                  <a:pt x="3888416" y="83477"/>
                  <a:pt x="3891966" y="85388"/>
                  <a:pt x="3894696" y="89211"/>
                </a:cubicBezTo>
                <a:cubicBezTo>
                  <a:pt x="3897973" y="93580"/>
                  <a:pt x="3899611" y="100542"/>
                  <a:pt x="3899611" y="110099"/>
                </a:cubicBezTo>
                <a:cubicBezTo>
                  <a:pt x="3899611" y="113649"/>
                  <a:pt x="3898928" y="116925"/>
                  <a:pt x="3897564" y="119929"/>
                </a:cubicBezTo>
                <a:lnTo>
                  <a:pt x="3910260" y="120748"/>
                </a:lnTo>
                <a:cubicBezTo>
                  <a:pt x="3910260" y="125117"/>
                  <a:pt x="3908826" y="128257"/>
                  <a:pt x="3905960" y="130168"/>
                </a:cubicBezTo>
                <a:cubicBezTo>
                  <a:pt x="3903092" y="132080"/>
                  <a:pt x="3898656" y="133035"/>
                  <a:pt x="3892648" y="133035"/>
                </a:cubicBezTo>
                <a:lnTo>
                  <a:pt x="3888553" y="132626"/>
                </a:lnTo>
                <a:cubicBezTo>
                  <a:pt x="3881726" y="139452"/>
                  <a:pt x="3874764" y="144845"/>
                  <a:pt x="3867664" y="148804"/>
                </a:cubicBezTo>
                <a:cubicBezTo>
                  <a:pt x="3860565" y="152763"/>
                  <a:pt x="3854285" y="154743"/>
                  <a:pt x="3848824" y="154743"/>
                </a:cubicBezTo>
                <a:cubicBezTo>
                  <a:pt x="3840360" y="154743"/>
                  <a:pt x="3836127" y="151193"/>
                  <a:pt x="3836127" y="144094"/>
                </a:cubicBezTo>
                <a:cubicBezTo>
                  <a:pt x="3844318" y="142455"/>
                  <a:pt x="3851418" y="140271"/>
                  <a:pt x="3857425" y="137541"/>
                </a:cubicBezTo>
                <a:cubicBezTo>
                  <a:pt x="3863432" y="134810"/>
                  <a:pt x="3868893" y="131807"/>
                  <a:pt x="3873808" y="128530"/>
                </a:cubicBezTo>
                <a:cubicBezTo>
                  <a:pt x="3863978" y="123615"/>
                  <a:pt x="3859064" y="117198"/>
                  <a:pt x="3859064" y="109280"/>
                </a:cubicBezTo>
                <a:cubicBezTo>
                  <a:pt x="3859064" y="103000"/>
                  <a:pt x="3861726" y="97129"/>
                  <a:pt x="3867050" y="91668"/>
                </a:cubicBezTo>
                <a:cubicBezTo>
                  <a:pt x="3872374" y="86207"/>
                  <a:pt x="3878040" y="83477"/>
                  <a:pt x="3884048" y="83477"/>
                </a:cubicBezTo>
                <a:close/>
                <a:moveTo>
                  <a:pt x="6113507" y="82143"/>
                </a:moveTo>
                <a:cubicBezTo>
                  <a:pt x="6116237" y="87058"/>
                  <a:pt x="6118080" y="91905"/>
                  <a:pt x="6119036" y="96683"/>
                </a:cubicBezTo>
                <a:cubicBezTo>
                  <a:pt x="6119992" y="101461"/>
                  <a:pt x="6120470" y="104943"/>
                  <a:pt x="6120470" y="107127"/>
                </a:cubicBezTo>
                <a:cubicBezTo>
                  <a:pt x="6120470" y="113680"/>
                  <a:pt x="6118422" y="119210"/>
                  <a:pt x="6114326" y="123715"/>
                </a:cubicBezTo>
                <a:cubicBezTo>
                  <a:pt x="6110230" y="128220"/>
                  <a:pt x="6105179" y="130473"/>
                  <a:pt x="6099172" y="130473"/>
                </a:cubicBezTo>
                <a:cubicBezTo>
                  <a:pt x="6094256" y="130473"/>
                  <a:pt x="6090160" y="129108"/>
                  <a:pt x="6086884" y="126377"/>
                </a:cubicBezTo>
                <a:cubicBezTo>
                  <a:pt x="6083062" y="134569"/>
                  <a:pt x="6076782" y="138665"/>
                  <a:pt x="6068044" y="138665"/>
                </a:cubicBezTo>
                <a:cubicBezTo>
                  <a:pt x="6062582" y="138665"/>
                  <a:pt x="6058214" y="137094"/>
                  <a:pt x="6054938" y="133954"/>
                </a:cubicBezTo>
                <a:cubicBezTo>
                  <a:pt x="6051660" y="130814"/>
                  <a:pt x="6050022" y="126377"/>
                  <a:pt x="6050023" y="120643"/>
                </a:cubicBezTo>
                <a:cubicBezTo>
                  <a:pt x="6050022" y="114909"/>
                  <a:pt x="6051798" y="108902"/>
                  <a:pt x="6055347" y="102622"/>
                </a:cubicBezTo>
                <a:lnTo>
                  <a:pt x="6063129" y="104260"/>
                </a:lnTo>
                <a:cubicBezTo>
                  <a:pt x="6062310" y="106991"/>
                  <a:pt x="6061900" y="110404"/>
                  <a:pt x="6061901" y="114500"/>
                </a:cubicBezTo>
                <a:cubicBezTo>
                  <a:pt x="6061900" y="121053"/>
                  <a:pt x="6064221" y="124329"/>
                  <a:pt x="6068863" y="124329"/>
                </a:cubicBezTo>
                <a:cubicBezTo>
                  <a:pt x="6071320" y="124329"/>
                  <a:pt x="6073438" y="123305"/>
                  <a:pt x="6075212" y="121258"/>
                </a:cubicBezTo>
                <a:cubicBezTo>
                  <a:pt x="6076986" y="119210"/>
                  <a:pt x="6077737" y="116547"/>
                  <a:pt x="6077464" y="113271"/>
                </a:cubicBezTo>
                <a:lnTo>
                  <a:pt x="6076645" y="100574"/>
                </a:lnTo>
                <a:lnTo>
                  <a:pt x="6087704" y="93611"/>
                </a:lnTo>
                <a:cubicBezTo>
                  <a:pt x="6088796" y="102349"/>
                  <a:pt x="6090366" y="108288"/>
                  <a:pt x="6092414" y="111428"/>
                </a:cubicBezTo>
                <a:cubicBezTo>
                  <a:pt x="6094462" y="114568"/>
                  <a:pt x="6097534" y="116138"/>
                  <a:pt x="6101629" y="116138"/>
                </a:cubicBezTo>
                <a:cubicBezTo>
                  <a:pt x="6102994" y="116138"/>
                  <a:pt x="6104223" y="115728"/>
                  <a:pt x="6105316" y="114909"/>
                </a:cubicBezTo>
                <a:cubicBezTo>
                  <a:pt x="6106408" y="114090"/>
                  <a:pt x="6107227" y="113134"/>
                  <a:pt x="6107773" y="112042"/>
                </a:cubicBezTo>
                <a:cubicBezTo>
                  <a:pt x="6107227" y="109312"/>
                  <a:pt x="6105316" y="104397"/>
                  <a:pt x="6102039" y="97297"/>
                </a:cubicBezTo>
                <a:lnTo>
                  <a:pt x="6101220" y="94021"/>
                </a:lnTo>
                <a:cubicBezTo>
                  <a:pt x="6101220" y="91563"/>
                  <a:pt x="6102312" y="89174"/>
                  <a:pt x="6104496" y="86853"/>
                </a:cubicBezTo>
                <a:cubicBezTo>
                  <a:pt x="6106680" y="84532"/>
                  <a:pt x="6109684" y="82962"/>
                  <a:pt x="6113507" y="82143"/>
                </a:cubicBezTo>
                <a:close/>
                <a:moveTo>
                  <a:pt x="5138880" y="76200"/>
                </a:moveTo>
                <a:lnTo>
                  <a:pt x="5139290" y="81114"/>
                </a:lnTo>
                <a:cubicBezTo>
                  <a:pt x="5139290" y="88214"/>
                  <a:pt x="5136150" y="93675"/>
                  <a:pt x="5129870" y="97497"/>
                </a:cubicBezTo>
                <a:cubicBezTo>
                  <a:pt x="5122770" y="101047"/>
                  <a:pt x="5113623" y="105006"/>
                  <a:pt x="5102428" y="109375"/>
                </a:cubicBezTo>
                <a:cubicBezTo>
                  <a:pt x="5091234" y="113744"/>
                  <a:pt x="5078126" y="118522"/>
                  <a:pt x="5063110" y="123710"/>
                </a:cubicBezTo>
                <a:lnTo>
                  <a:pt x="5065157" y="104051"/>
                </a:lnTo>
                <a:cubicBezTo>
                  <a:pt x="5083451" y="97497"/>
                  <a:pt x="5098468" y="92036"/>
                  <a:pt x="5110210" y="87668"/>
                </a:cubicBezTo>
                <a:cubicBezTo>
                  <a:pt x="5121951" y="83299"/>
                  <a:pt x="5131508" y="79476"/>
                  <a:pt x="5138880" y="76200"/>
                </a:cubicBezTo>
                <a:close/>
                <a:moveTo>
                  <a:pt x="1827457" y="69265"/>
                </a:moveTo>
                <a:cubicBezTo>
                  <a:pt x="1832372" y="69265"/>
                  <a:pt x="1836877" y="71859"/>
                  <a:pt x="1840973" y="77047"/>
                </a:cubicBezTo>
                <a:cubicBezTo>
                  <a:pt x="1845068" y="82235"/>
                  <a:pt x="1847116" y="88379"/>
                  <a:pt x="1847116" y="95478"/>
                </a:cubicBezTo>
                <a:cubicBezTo>
                  <a:pt x="1847116" y="100393"/>
                  <a:pt x="1846024" y="105854"/>
                  <a:pt x="1843840" y="111861"/>
                </a:cubicBezTo>
                <a:cubicBezTo>
                  <a:pt x="1839471" y="114865"/>
                  <a:pt x="1835102" y="116913"/>
                  <a:pt x="1830734" y="118005"/>
                </a:cubicBezTo>
                <a:cubicBezTo>
                  <a:pt x="1826364" y="119097"/>
                  <a:pt x="1821450" y="119643"/>
                  <a:pt x="1815989" y="119643"/>
                </a:cubicBezTo>
                <a:cubicBezTo>
                  <a:pt x="1810801" y="119643"/>
                  <a:pt x="1805886" y="118892"/>
                  <a:pt x="1801244" y="117390"/>
                </a:cubicBezTo>
                <a:cubicBezTo>
                  <a:pt x="1796602" y="115889"/>
                  <a:pt x="1790732" y="113363"/>
                  <a:pt x="1783632" y="109813"/>
                </a:cubicBezTo>
                <a:cubicBezTo>
                  <a:pt x="1777898" y="112544"/>
                  <a:pt x="1773120" y="115820"/>
                  <a:pt x="1769297" y="119643"/>
                </a:cubicBezTo>
                <a:lnTo>
                  <a:pt x="1761925" y="113499"/>
                </a:lnTo>
                <a:cubicBezTo>
                  <a:pt x="1766566" y="106673"/>
                  <a:pt x="1770867" y="101280"/>
                  <a:pt x="1774826" y="97321"/>
                </a:cubicBezTo>
                <a:cubicBezTo>
                  <a:pt x="1778786" y="93362"/>
                  <a:pt x="1783223" y="91382"/>
                  <a:pt x="1788138" y="91382"/>
                </a:cubicBezTo>
                <a:cubicBezTo>
                  <a:pt x="1790049" y="91382"/>
                  <a:pt x="1792097" y="92065"/>
                  <a:pt x="1794281" y="93430"/>
                </a:cubicBezTo>
                <a:cubicBezTo>
                  <a:pt x="1799742" y="84966"/>
                  <a:pt x="1805135" y="78822"/>
                  <a:pt x="1810460" y="74999"/>
                </a:cubicBezTo>
                <a:cubicBezTo>
                  <a:pt x="1815784" y="71177"/>
                  <a:pt x="1821450" y="69265"/>
                  <a:pt x="1827457" y="69265"/>
                </a:cubicBezTo>
                <a:close/>
                <a:moveTo>
                  <a:pt x="3019520" y="57797"/>
                </a:moveTo>
                <a:cubicBezTo>
                  <a:pt x="3029896" y="57797"/>
                  <a:pt x="3035084" y="63531"/>
                  <a:pt x="3035084" y="74999"/>
                </a:cubicBezTo>
                <a:cubicBezTo>
                  <a:pt x="3035084" y="79095"/>
                  <a:pt x="3034401" y="82372"/>
                  <a:pt x="3033036" y="84829"/>
                </a:cubicBezTo>
                <a:lnTo>
                  <a:pt x="3024844" y="83600"/>
                </a:lnTo>
                <a:lnTo>
                  <a:pt x="3025254" y="81962"/>
                </a:lnTo>
                <a:cubicBezTo>
                  <a:pt x="3025254" y="80597"/>
                  <a:pt x="3024776" y="79573"/>
                  <a:pt x="3023821" y="78890"/>
                </a:cubicBezTo>
                <a:cubicBezTo>
                  <a:pt x="3022865" y="78208"/>
                  <a:pt x="3021568" y="77866"/>
                  <a:pt x="3019930" y="77866"/>
                </a:cubicBezTo>
                <a:cubicBezTo>
                  <a:pt x="3016653" y="77866"/>
                  <a:pt x="3013650" y="78959"/>
                  <a:pt x="3010919" y="81143"/>
                </a:cubicBezTo>
                <a:cubicBezTo>
                  <a:pt x="3008188" y="83327"/>
                  <a:pt x="3005868" y="86194"/>
                  <a:pt x="3003956" y="89744"/>
                </a:cubicBezTo>
                <a:cubicBezTo>
                  <a:pt x="3008871" y="94932"/>
                  <a:pt x="3015698" y="97526"/>
                  <a:pt x="3024435" y="97526"/>
                </a:cubicBezTo>
                <a:cubicBezTo>
                  <a:pt x="3026620" y="97526"/>
                  <a:pt x="3029145" y="97389"/>
                  <a:pt x="3032012" y="97116"/>
                </a:cubicBezTo>
                <a:cubicBezTo>
                  <a:pt x="3034879" y="96843"/>
                  <a:pt x="3038087" y="96297"/>
                  <a:pt x="3041637" y="95478"/>
                </a:cubicBezTo>
                <a:lnTo>
                  <a:pt x="3040408" y="112680"/>
                </a:lnTo>
                <a:cubicBezTo>
                  <a:pt x="3030032" y="115138"/>
                  <a:pt x="3021432" y="117663"/>
                  <a:pt x="3014605" y="120257"/>
                </a:cubicBezTo>
                <a:cubicBezTo>
                  <a:pt x="3007779" y="122851"/>
                  <a:pt x="2999588" y="126606"/>
                  <a:pt x="2990031" y="131521"/>
                </a:cubicBezTo>
                <a:lnTo>
                  <a:pt x="2988802" y="114728"/>
                </a:lnTo>
                <a:lnTo>
                  <a:pt x="3004366" y="106127"/>
                </a:lnTo>
                <a:cubicBezTo>
                  <a:pt x="2995082" y="103397"/>
                  <a:pt x="2990440" y="98072"/>
                  <a:pt x="2990440" y="90154"/>
                </a:cubicBezTo>
                <a:cubicBezTo>
                  <a:pt x="2990440" y="84966"/>
                  <a:pt x="2991942" y="79914"/>
                  <a:pt x="2994946" y="74999"/>
                </a:cubicBezTo>
                <a:cubicBezTo>
                  <a:pt x="2997949" y="70085"/>
                  <a:pt x="3001772" y="65989"/>
                  <a:pt x="3006414" y="62712"/>
                </a:cubicBezTo>
                <a:cubicBezTo>
                  <a:pt x="3011056" y="59436"/>
                  <a:pt x="3015424" y="57797"/>
                  <a:pt x="3019520" y="57797"/>
                </a:cubicBezTo>
                <a:close/>
                <a:moveTo>
                  <a:pt x="6117602" y="48968"/>
                </a:moveTo>
                <a:lnTo>
                  <a:pt x="6118012" y="53882"/>
                </a:lnTo>
                <a:cubicBezTo>
                  <a:pt x="6118012" y="61528"/>
                  <a:pt x="6115009" y="67125"/>
                  <a:pt x="6109002" y="70675"/>
                </a:cubicBezTo>
                <a:cubicBezTo>
                  <a:pt x="6101629" y="74225"/>
                  <a:pt x="6092346" y="78116"/>
                  <a:pt x="6081150" y="82348"/>
                </a:cubicBezTo>
                <a:cubicBezTo>
                  <a:pt x="6069956" y="86580"/>
                  <a:pt x="6056986" y="91154"/>
                  <a:pt x="6042241" y="96069"/>
                </a:cubicBezTo>
                <a:lnTo>
                  <a:pt x="6044289" y="77228"/>
                </a:lnTo>
                <a:cubicBezTo>
                  <a:pt x="6060672" y="71221"/>
                  <a:pt x="6074802" y="66033"/>
                  <a:pt x="6086680" y="61664"/>
                </a:cubicBezTo>
                <a:cubicBezTo>
                  <a:pt x="6098558" y="57296"/>
                  <a:pt x="6108866" y="53063"/>
                  <a:pt x="6117602" y="48968"/>
                </a:cubicBezTo>
                <a:close/>
                <a:moveTo>
                  <a:pt x="3052905" y="0"/>
                </a:moveTo>
                <a:lnTo>
                  <a:pt x="3053315" y="4914"/>
                </a:lnTo>
                <a:cubicBezTo>
                  <a:pt x="3053315" y="12014"/>
                  <a:pt x="3050175" y="17475"/>
                  <a:pt x="3043894" y="21297"/>
                </a:cubicBezTo>
                <a:cubicBezTo>
                  <a:pt x="3036795" y="24847"/>
                  <a:pt x="3027648" y="28806"/>
                  <a:pt x="3016453" y="33175"/>
                </a:cubicBezTo>
                <a:cubicBezTo>
                  <a:pt x="3005258" y="37544"/>
                  <a:pt x="2992152" y="42322"/>
                  <a:pt x="2977134" y="47510"/>
                </a:cubicBezTo>
                <a:lnTo>
                  <a:pt x="2979182" y="27851"/>
                </a:lnTo>
                <a:cubicBezTo>
                  <a:pt x="2997476" y="21297"/>
                  <a:pt x="3012494" y="15836"/>
                  <a:pt x="3024235" y="11468"/>
                </a:cubicBezTo>
                <a:cubicBezTo>
                  <a:pt x="3035976" y="7099"/>
                  <a:pt x="3045533" y="3276"/>
                  <a:pt x="3052905"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359D3E38-2954-D7F0-9F4D-A8607BC0B07A}"/>
              </a:ext>
            </a:extLst>
          </p:cNvPr>
          <p:cNvSpPr txBox="1"/>
          <p:nvPr/>
        </p:nvSpPr>
        <p:spPr>
          <a:xfrm>
            <a:off x="9418211" y="5877291"/>
            <a:ext cx="7363621" cy="1938992"/>
          </a:xfrm>
          <a:prstGeom prst="rect">
            <a:avLst/>
          </a:prstGeom>
          <a:noFill/>
        </p:spPr>
        <p:txBody>
          <a:bodyPr wrap="square" rtlCol="0">
            <a:spAutoFit/>
          </a:bodyPr>
          <a:lstStyle/>
          <a:p>
            <a:pPr marL="0" indent="0" algn="ctr">
              <a:buNone/>
            </a:pPr>
            <a:r>
              <a:rPr lang="en-GB" sz="2400" i="0" u="none" strike="noStrike" dirty="0">
                <a:solidFill>
                  <a:srgbClr val="000000"/>
                </a:solidFill>
                <a:effectLst/>
                <a:latin typeface="Inter"/>
              </a:rPr>
              <a:t>The people of Noah disbelieved long before these disbelievers, as did the people of Rass, Thamud, Ad, Pharaoh, Lot, the Forest-Dwellers, </a:t>
            </a:r>
            <a:r>
              <a:rPr lang="en-GB" sz="2400" i="0" u="none" strike="noStrike" dirty="0" err="1">
                <a:solidFill>
                  <a:srgbClr val="000000"/>
                </a:solidFill>
                <a:effectLst/>
                <a:latin typeface="Inter"/>
              </a:rPr>
              <a:t>Tubba</a:t>
            </a:r>
            <a:r>
              <a:rPr lang="en-GB" sz="2400" i="0" u="none" strike="noStrike" dirty="0">
                <a:solidFill>
                  <a:srgbClr val="000000"/>
                </a:solidFill>
                <a:effectLst/>
                <a:latin typeface="Inter"/>
              </a:rPr>
              <a:t>: all of these people disbelieved their messengers, and so My warning was realized.</a:t>
            </a:r>
            <a:endParaRPr lang="en-GB" sz="4400" dirty="0">
              <a:effectLst/>
            </a:endParaRPr>
          </a:p>
        </p:txBody>
      </p:sp>
      <p:sp>
        <p:nvSpPr>
          <p:cNvPr id="10" name="Freeform: Shape 9">
            <a:extLst>
              <a:ext uri="{FF2B5EF4-FFF2-40B4-BE49-F238E27FC236}">
                <a16:creationId xmlns:a16="http://schemas.microsoft.com/office/drawing/2014/main" id="{E6D76F4A-923A-9758-F653-ACFFE8526F7D}"/>
              </a:ext>
            </a:extLst>
          </p:cNvPr>
          <p:cNvSpPr/>
          <p:nvPr/>
        </p:nvSpPr>
        <p:spPr>
          <a:xfrm rot="20799858">
            <a:off x="-189017" y="5647500"/>
            <a:ext cx="8651322" cy="5055083"/>
          </a:xfrm>
          <a:custGeom>
            <a:avLst/>
            <a:gdLst>
              <a:gd name="connsiteX0" fmla="*/ 533902 w 5542288"/>
              <a:gd name="connsiteY0" fmla="*/ 18036 h 3049071"/>
              <a:gd name="connsiteX1" fmla="*/ 1979382 w 5542288"/>
              <a:gd name="connsiteY1" fmla="*/ 667978 h 3049071"/>
              <a:gd name="connsiteX2" fmla="*/ 3378861 w 5542288"/>
              <a:gd name="connsiteY2" fmla="*/ 955722 h 3049071"/>
              <a:gd name="connsiteX3" fmla="*/ 4795784 w 5542288"/>
              <a:gd name="connsiteY3" fmla="*/ 1648925 h 3049071"/>
              <a:gd name="connsiteX4" fmla="*/ 5542288 w 5542288"/>
              <a:gd name="connsiteY4" fmla="*/ 2966753 h 3049071"/>
              <a:gd name="connsiteX5" fmla="*/ 5539185 w 5542288"/>
              <a:gd name="connsiteY5" fmla="*/ 3049071 h 3049071"/>
              <a:gd name="connsiteX6" fmla="*/ 0 w 5542288"/>
              <a:gd name="connsiteY6" fmla="*/ 1736018 h 3049071"/>
              <a:gd name="connsiteX7" fmla="*/ 411519 w 5542288"/>
              <a:gd name="connsiteY7" fmla="*/ 0 h 3049071"/>
              <a:gd name="connsiteX8" fmla="*/ 430579 w 5542288"/>
              <a:gd name="connsiteY8" fmla="*/ 1167 h 3049071"/>
              <a:gd name="connsiteX9" fmla="*/ 533902 w 5542288"/>
              <a:gd name="connsiteY9" fmla="*/ 18036 h 304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2288" h="3049071">
                <a:moveTo>
                  <a:pt x="533902" y="18036"/>
                </a:moveTo>
                <a:cubicBezTo>
                  <a:pt x="988866" y="112723"/>
                  <a:pt x="1533053" y="476694"/>
                  <a:pt x="1979382" y="667978"/>
                </a:cubicBezTo>
                <a:cubicBezTo>
                  <a:pt x="2524350" y="903405"/>
                  <a:pt x="2921090" y="872889"/>
                  <a:pt x="3378861" y="955722"/>
                </a:cubicBezTo>
                <a:cubicBezTo>
                  <a:pt x="3832276" y="1042917"/>
                  <a:pt x="4346727" y="1243466"/>
                  <a:pt x="4795784" y="1648925"/>
                </a:cubicBezTo>
                <a:cubicBezTo>
                  <a:pt x="5188705" y="1999886"/>
                  <a:pt x="5534898" y="2504391"/>
                  <a:pt x="5542288" y="2966753"/>
                </a:cubicBezTo>
                <a:lnTo>
                  <a:pt x="5539185" y="3049071"/>
                </a:lnTo>
                <a:lnTo>
                  <a:pt x="0" y="1736018"/>
                </a:lnTo>
                <a:lnTo>
                  <a:pt x="411519" y="0"/>
                </a:lnTo>
                <a:lnTo>
                  <a:pt x="430579" y="1167"/>
                </a:lnTo>
                <a:cubicBezTo>
                  <a:pt x="464436" y="5062"/>
                  <a:pt x="498905" y="10753"/>
                  <a:pt x="533902" y="18036"/>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a:solidFill>
                <a:schemeClr val="tx1"/>
              </a:solidFill>
            </a:endParaRPr>
          </a:p>
        </p:txBody>
      </p:sp>
    </p:spTree>
    <p:extLst>
      <p:ext uri="{BB962C8B-B14F-4D97-AF65-F5344CB8AC3E}">
        <p14:creationId xmlns:p14="http://schemas.microsoft.com/office/powerpoint/2010/main" val="1095673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5">
          <a:extLst>
            <a:ext uri="{FF2B5EF4-FFF2-40B4-BE49-F238E27FC236}">
              <a16:creationId xmlns:a16="http://schemas.microsoft.com/office/drawing/2014/main" id="{A0975D44-AD08-D33E-17E5-C47A9A4F1985}"/>
            </a:ext>
          </a:extLst>
        </p:cNvPr>
        <p:cNvGrpSpPr/>
        <p:nvPr/>
      </p:nvGrpSpPr>
      <p:grpSpPr>
        <a:xfrm>
          <a:off x="0" y="0"/>
          <a:ext cx="0" cy="0"/>
          <a:chOff x="0" y="0"/>
          <a:chExt cx="0" cy="0"/>
        </a:xfrm>
      </p:grpSpPr>
      <p:sp>
        <p:nvSpPr>
          <p:cNvPr id="3" name="Freeform: Shape 2">
            <a:extLst>
              <a:ext uri="{FF2B5EF4-FFF2-40B4-BE49-F238E27FC236}">
                <a16:creationId xmlns:a16="http://schemas.microsoft.com/office/drawing/2014/main" id="{55EADDD9-D691-B7B5-7FD5-3F9C4CF38DD9}"/>
              </a:ext>
            </a:extLst>
          </p:cNvPr>
          <p:cNvSpPr/>
          <p:nvPr/>
        </p:nvSpPr>
        <p:spPr>
          <a:xfrm rot="20799858" flipH="1" flipV="1">
            <a:off x="9828274" y="-1034392"/>
            <a:ext cx="8575502" cy="4024688"/>
          </a:xfrm>
          <a:custGeom>
            <a:avLst/>
            <a:gdLst>
              <a:gd name="connsiteX0" fmla="*/ 758633 w 2319348"/>
              <a:gd name="connsiteY0" fmla="*/ 99773 h 1088526"/>
              <a:gd name="connsiteX1" fmla="*/ 585988 w 2319348"/>
              <a:gd name="connsiteY1" fmla="*/ 61583 h 1088526"/>
              <a:gd name="connsiteX2" fmla="*/ 250833 w 2319348"/>
              <a:gd name="connsiteY2" fmla="*/ 14785 h 1088526"/>
              <a:gd name="connsiteX3" fmla="*/ 127704 w 2319348"/>
              <a:gd name="connsiteY3" fmla="*/ 0 h 1088526"/>
              <a:gd name="connsiteX4" fmla="*/ 0 w 2319348"/>
              <a:gd name="connsiteY4" fmla="*/ 538729 h 1088526"/>
              <a:gd name="connsiteX5" fmla="*/ 2319348 w 2319348"/>
              <a:gd name="connsiteY5" fmla="*/ 1088526 h 1088526"/>
              <a:gd name="connsiteX6" fmla="*/ 2284277 w 2319348"/>
              <a:gd name="connsiteY6" fmla="*/ 1043739 h 1088526"/>
              <a:gd name="connsiteX7" fmla="*/ 2002911 w 2319348"/>
              <a:gd name="connsiteY7" fmla="*/ 754786 h 1088526"/>
              <a:gd name="connsiteX8" fmla="*/ 758633 w 2319348"/>
              <a:gd name="connsiteY8" fmla="*/ 99773 h 10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19348" h="1088526">
                <a:moveTo>
                  <a:pt x="758633" y="99773"/>
                </a:moveTo>
                <a:cubicBezTo>
                  <a:pt x="700296" y="85153"/>
                  <a:pt x="642665" y="72482"/>
                  <a:pt x="585988" y="61583"/>
                </a:cubicBezTo>
                <a:cubicBezTo>
                  <a:pt x="471546" y="40875"/>
                  <a:pt x="360917" y="27251"/>
                  <a:pt x="250833" y="14785"/>
                </a:cubicBezTo>
                <a:lnTo>
                  <a:pt x="127704" y="0"/>
                </a:lnTo>
                <a:lnTo>
                  <a:pt x="0" y="538729"/>
                </a:lnTo>
                <a:lnTo>
                  <a:pt x="2319348" y="1088526"/>
                </a:lnTo>
                <a:lnTo>
                  <a:pt x="2284277" y="1043739"/>
                </a:lnTo>
                <a:cubicBezTo>
                  <a:pt x="2196451" y="939863"/>
                  <a:pt x="2101140" y="842526"/>
                  <a:pt x="2002911" y="754786"/>
                </a:cubicBezTo>
                <a:cubicBezTo>
                  <a:pt x="1609987" y="400009"/>
                  <a:pt x="1166994" y="202117"/>
                  <a:pt x="758633" y="99773"/>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dirty="0">
              <a:solidFill>
                <a:schemeClr val="tx1"/>
              </a:solidFill>
            </a:endParaRPr>
          </a:p>
        </p:txBody>
      </p:sp>
      <p:pic>
        <p:nvPicPr>
          <p:cNvPr id="8" name="Picture 7">
            <a:extLst>
              <a:ext uri="{FF2B5EF4-FFF2-40B4-BE49-F238E27FC236}">
                <a16:creationId xmlns:a16="http://schemas.microsoft.com/office/drawing/2014/main" id="{19912CBD-96E2-6C27-5E13-82CCAAD20AF6}"/>
              </a:ext>
            </a:extLst>
          </p:cNvPr>
          <p:cNvPicPr>
            <a:picLocks noChangeAspect="1"/>
          </p:cNvPicPr>
          <p:nvPr/>
        </p:nvPicPr>
        <p:blipFill>
          <a:blip r:embed="rId3"/>
          <a:stretch>
            <a:fillRect/>
          </a:stretch>
        </p:blipFill>
        <p:spPr>
          <a:xfrm>
            <a:off x="0" y="-603099"/>
            <a:ext cx="18288000" cy="11493198"/>
          </a:xfrm>
          <a:prstGeom prst="rect">
            <a:avLst/>
          </a:prstGeom>
        </p:spPr>
      </p:pic>
      <p:pic>
        <p:nvPicPr>
          <p:cNvPr id="10" name="Picture 9">
            <a:extLst>
              <a:ext uri="{FF2B5EF4-FFF2-40B4-BE49-F238E27FC236}">
                <a16:creationId xmlns:a16="http://schemas.microsoft.com/office/drawing/2014/main" id="{CA1AA5EF-3C1A-9F4C-1F7B-9BB89DCCCDA9}"/>
              </a:ext>
            </a:extLst>
          </p:cNvPr>
          <p:cNvPicPr>
            <a:picLocks noChangeAspect="1"/>
          </p:cNvPicPr>
          <p:nvPr/>
        </p:nvPicPr>
        <p:blipFill>
          <a:blip r:embed="rId4">
            <a:extLst>
              <a:ext uri="{BEBA8EAE-BF5A-486C-A8C5-ECC9F3942E4B}">
                <a14:imgProps xmlns:a14="http://schemas.microsoft.com/office/drawing/2010/main">
                  <a14:imgLayer r:embed="rId5">
                    <a14:imgEffect>
                      <a14:saturation sat="88000"/>
                    </a14:imgEffect>
                    <a14:imgEffect>
                      <a14:brightnessContrast bright="-26000"/>
                    </a14:imgEffect>
                  </a14:imgLayer>
                </a14:imgProps>
              </a:ext>
            </a:extLst>
          </a:blip>
          <a:stretch>
            <a:fillRect/>
          </a:stretch>
        </p:blipFill>
        <p:spPr>
          <a:xfrm>
            <a:off x="-1" y="-1385888"/>
            <a:ext cx="18287999" cy="13058775"/>
          </a:xfrm>
          <a:prstGeom prst="rect">
            <a:avLst/>
          </a:prstGeom>
        </p:spPr>
      </p:pic>
      <p:sp>
        <p:nvSpPr>
          <p:cNvPr id="4" name="Google Shape;203;p22">
            <a:extLst>
              <a:ext uri="{FF2B5EF4-FFF2-40B4-BE49-F238E27FC236}">
                <a16:creationId xmlns:a16="http://schemas.microsoft.com/office/drawing/2014/main" id="{DE2C08CB-2E5B-D814-18DC-6214935CBBE5}"/>
              </a:ext>
            </a:extLst>
          </p:cNvPr>
          <p:cNvSpPr txBox="1"/>
          <p:nvPr/>
        </p:nvSpPr>
        <p:spPr>
          <a:xfrm>
            <a:off x="1908355" y="2545682"/>
            <a:ext cx="13147714" cy="513982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6600" dirty="0">
                <a:solidFill>
                  <a:schemeClr val="bg1"/>
                </a:solidFill>
                <a:latin typeface="Inter Medium" panose="020B0604020202020204" charset="0"/>
                <a:ea typeface="Inter Medium" panose="020B0604020202020204" charset="0"/>
                <a:cs typeface="Inter Light"/>
                <a:sym typeface="Inter Light"/>
              </a:rPr>
              <a:t>No matter how advanced a civilisation gets, it’s never too great for Allah’s punishment.</a:t>
            </a: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PK" dirty="0"/>
          </a:p>
        </p:txBody>
      </p:sp>
      <p:sp>
        <p:nvSpPr>
          <p:cNvPr id="6" name="TextBox 5">
            <a:extLst>
              <a:ext uri="{FF2B5EF4-FFF2-40B4-BE49-F238E27FC236}">
                <a16:creationId xmlns:a16="http://schemas.microsoft.com/office/drawing/2014/main" id="{27595C31-535C-BA41-E4E1-668B83E1A951}"/>
              </a:ext>
            </a:extLst>
          </p:cNvPr>
          <p:cNvSpPr txBox="1"/>
          <p:nvPr/>
        </p:nvSpPr>
        <p:spPr>
          <a:xfrm>
            <a:off x="1939159" y="977952"/>
            <a:ext cx="2207172" cy="3154710"/>
          </a:xfrm>
          <a:prstGeom prst="rect">
            <a:avLst/>
          </a:prstGeom>
          <a:noFill/>
        </p:spPr>
        <p:txBody>
          <a:bodyPr wrap="square" rtlCol="0">
            <a:spAutoFit/>
          </a:bodyPr>
          <a:lstStyle/>
          <a:p>
            <a:pPr marL="0" marR="0" lvl="0" indent="0" algn="l" rtl="0">
              <a:spcBef>
                <a:spcPts val="0"/>
              </a:spcBef>
              <a:spcAft>
                <a:spcPts val="0"/>
              </a:spcAft>
              <a:buNone/>
            </a:pPr>
            <a:r>
              <a:rPr lang="en-US" sz="19900" dirty="0">
                <a:solidFill>
                  <a:srgbClr val="FAAC69"/>
                </a:solidFill>
                <a:latin typeface="Brandon Grotesque Black" panose="020B0A03020203060202" pitchFamily="34" charset="0"/>
                <a:ea typeface="Inter Tight Medium"/>
                <a:cs typeface="Inter Tight Medium"/>
                <a:sym typeface="Inter Tight Medium"/>
              </a:rPr>
              <a:t>“</a:t>
            </a:r>
            <a:endParaRPr lang="en-US" sz="19900" dirty="0">
              <a:solidFill>
                <a:srgbClr val="FAAC69"/>
              </a:solidFill>
              <a:latin typeface="Brandon Grotesque Black" panose="020B0A03020203060202" pitchFamily="34" charset="0"/>
              <a:ea typeface="Inter Tight Medium"/>
            </a:endParaRPr>
          </a:p>
        </p:txBody>
      </p:sp>
    </p:spTree>
    <p:extLst>
      <p:ext uri="{BB962C8B-B14F-4D97-AF65-F5344CB8AC3E}">
        <p14:creationId xmlns:p14="http://schemas.microsoft.com/office/powerpoint/2010/main" val="17409054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5">
          <a:extLst>
            <a:ext uri="{FF2B5EF4-FFF2-40B4-BE49-F238E27FC236}">
              <a16:creationId xmlns:a16="http://schemas.microsoft.com/office/drawing/2014/main" id="{F67E9B91-5B5A-2C2B-0328-9C227CF1D94B}"/>
            </a:ext>
          </a:extLst>
        </p:cNvPr>
        <p:cNvGrpSpPr/>
        <p:nvPr/>
      </p:nvGrpSpPr>
      <p:grpSpPr>
        <a:xfrm>
          <a:off x="0" y="0"/>
          <a:ext cx="0" cy="0"/>
          <a:chOff x="0" y="0"/>
          <a:chExt cx="0" cy="0"/>
        </a:xfrm>
      </p:grpSpPr>
      <p:sp>
        <p:nvSpPr>
          <p:cNvPr id="3" name="Freeform: Shape 2">
            <a:extLst>
              <a:ext uri="{FF2B5EF4-FFF2-40B4-BE49-F238E27FC236}">
                <a16:creationId xmlns:a16="http://schemas.microsoft.com/office/drawing/2014/main" id="{0F396C16-7F7A-EC49-0EAF-ABF208DE37B4}"/>
              </a:ext>
            </a:extLst>
          </p:cNvPr>
          <p:cNvSpPr/>
          <p:nvPr/>
        </p:nvSpPr>
        <p:spPr>
          <a:xfrm rot="20799858" flipH="1" flipV="1">
            <a:off x="9828274" y="-1034392"/>
            <a:ext cx="8575502" cy="4024688"/>
          </a:xfrm>
          <a:custGeom>
            <a:avLst/>
            <a:gdLst>
              <a:gd name="connsiteX0" fmla="*/ 758633 w 2319348"/>
              <a:gd name="connsiteY0" fmla="*/ 99773 h 1088526"/>
              <a:gd name="connsiteX1" fmla="*/ 585988 w 2319348"/>
              <a:gd name="connsiteY1" fmla="*/ 61583 h 1088526"/>
              <a:gd name="connsiteX2" fmla="*/ 250833 w 2319348"/>
              <a:gd name="connsiteY2" fmla="*/ 14785 h 1088526"/>
              <a:gd name="connsiteX3" fmla="*/ 127704 w 2319348"/>
              <a:gd name="connsiteY3" fmla="*/ 0 h 1088526"/>
              <a:gd name="connsiteX4" fmla="*/ 0 w 2319348"/>
              <a:gd name="connsiteY4" fmla="*/ 538729 h 1088526"/>
              <a:gd name="connsiteX5" fmla="*/ 2319348 w 2319348"/>
              <a:gd name="connsiteY5" fmla="*/ 1088526 h 1088526"/>
              <a:gd name="connsiteX6" fmla="*/ 2284277 w 2319348"/>
              <a:gd name="connsiteY6" fmla="*/ 1043739 h 1088526"/>
              <a:gd name="connsiteX7" fmla="*/ 2002911 w 2319348"/>
              <a:gd name="connsiteY7" fmla="*/ 754786 h 1088526"/>
              <a:gd name="connsiteX8" fmla="*/ 758633 w 2319348"/>
              <a:gd name="connsiteY8" fmla="*/ 99773 h 10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19348" h="1088526">
                <a:moveTo>
                  <a:pt x="758633" y="99773"/>
                </a:moveTo>
                <a:cubicBezTo>
                  <a:pt x="700296" y="85153"/>
                  <a:pt x="642665" y="72482"/>
                  <a:pt x="585988" y="61583"/>
                </a:cubicBezTo>
                <a:cubicBezTo>
                  <a:pt x="471546" y="40875"/>
                  <a:pt x="360917" y="27251"/>
                  <a:pt x="250833" y="14785"/>
                </a:cubicBezTo>
                <a:lnTo>
                  <a:pt x="127704" y="0"/>
                </a:lnTo>
                <a:lnTo>
                  <a:pt x="0" y="538729"/>
                </a:lnTo>
                <a:lnTo>
                  <a:pt x="2319348" y="1088526"/>
                </a:lnTo>
                <a:lnTo>
                  <a:pt x="2284277" y="1043739"/>
                </a:lnTo>
                <a:cubicBezTo>
                  <a:pt x="2196451" y="939863"/>
                  <a:pt x="2101140" y="842526"/>
                  <a:pt x="2002911" y="754786"/>
                </a:cubicBezTo>
                <a:cubicBezTo>
                  <a:pt x="1609987" y="400009"/>
                  <a:pt x="1166994" y="202117"/>
                  <a:pt x="758633" y="99773"/>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dirty="0">
              <a:solidFill>
                <a:schemeClr val="tx1"/>
              </a:solidFill>
            </a:endParaRPr>
          </a:p>
        </p:txBody>
      </p:sp>
      <p:sp>
        <p:nvSpPr>
          <p:cNvPr id="4" name="Google Shape;203;p22">
            <a:extLst>
              <a:ext uri="{FF2B5EF4-FFF2-40B4-BE49-F238E27FC236}">
                <a16:creationId xmlns:a16="http://schemas.microsoft.com/office/drawing/2014/main" id="{2D47FCAE-2748-F1D5-772D-9CD0109AE1B6}"/>
              </a:ext>
            </a:extLst>
          </p:cNvPr>
          <p:cNvSpPr txBox="1"/>
          <p:nvPr/>
        </p:nvSpPr>
        <p:spPr>
          <a:xfrm>
            <a:off x="1908355" y="3160532"/>
            <a:ext cx="7571377" cy="2092840"/>
          </a:xfrm>
          <a:prstGeom prst="rect">
            <a:avLst/>
          </a:prstGeom>
          <a:noFill/>
          <a:ln>
            <a:noFill/>
          </a:ln>
        </p:spPr>
        <p:txBody>
          <a:bodyPr spcFirstLastPara="1" wrap="square" lIns="91425" tIns="45700" rIns="91425" bIns="45700" anchor="t" anchorCtr="0">
            <a:spAutoFit/>
          </a:bodyPr>
          <a:lstStyle/>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PK" dirty="0"/>
          </a:p>
        </p:txBody>
      </p:sp>
      <p:sp>
        <p:nvSpPr>
          <p:cNvPr id="5" name="Google Shape;107;p16">
            <a:extLst>
              <a:ext uri="{FF2B5EF4-FFF2-40B4-BE49-F238E27FC236}">
                <a16:creationId xmlns:a16="http://schemas.microsoft.com/office/drawing/2014/main" id="{AF60C2D1-571B-AD31-BF39-6E1A044E7197}"/>
              </a:ext>
            </a:extLst>
          </p:cNvPr>
          <p:cNvSpPr txBox="1"/>
          <p:nvPr/>
        </p:nvSpPr>
        <p:spPr>
          <a:xfrm>
            <a:off x="2008851" y="1420490"/>
            <a:ext cx="8035901" cy="230828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200" dirty="0">
                <a:solidFill>
                  <a:srgbClr val="4B116F"/>
                </a:solidFill>
                <a:highlight>
                  <a:srgbClr val="FAAC69"/>
                </a:highlight>
                <a:latin typeface="+mj-lt"/>
                <a:ea typeface="Inter Tight Medium"/>
                <a:cs typeface="Inter Tight Medium"/>
                <a:sym typeface="Inter Tight Medium"/>
              </a:rPr>
              <a:t>Match the Picture to the Ayah</a:t>
            </a:r>
            <a:endParaRPr lang="en-US" sz="1600" dirty="0">
              <a:solidFill>
                <a:srgbClr val="4B116F"/>
              </a:solidFill>
              <a:highlight>
                <a:srgbClr val="FAAC69"/>
              </a:highlight>
              <a:latin typeface="+mj-lt"/>
            </a:endParaRPr>
          </a:p>
        </p:txBody>
      </p:sp>
      <p:graphicFrame>
        <p:nvGraphicFramePr>
          <p:cNvPr id="2" name="Table 1">
            <a:extLst>
              <a:ext uri="{FF2B5EF4-FFF2-40B4-BE49-F238E27FC236}">
                <a16:creationId xmlns:a16="http://schemas.microsoft.com/office/drawing/2014/main" id="{6EBBC8C5-5027-641D-D6AA-D0043BC928A4}"/>
              </a:ext>
            </a:extLst>
          </p:cNvPr>
          <p:cNvGraphicFramePr>
            <a:graphicFrameLocks noGrp="1"/>
          </p:cNvGraphicFramePr>
          <p:nvPr>
            <p:extLst>
              <p:ext uri="{D42A27DB-BD31-4B8C-83A1-F6EECF244321}">
                <p14:modId xmlns:p14="http://schemas.microsoft.com/office/powerpoint/2010/main" val="620443248"/>
              </p:ext>
            </p:extLst>
          </p:nvPr>
        </p:nvGraphicFramePr>
        <p:xfrm>
          <a:off x="2145870" y="4159145"/>
          <a:ext cx="14667723" cy="5038532"/>
        </p:xfrm>
        <a:graphic>
          <a:graphicData uri="http://schemas.openxmlformats.org/drawingml/2006/table">
            <a:tbl>
              <a:tblPr firstRow="1" bandRow="1">
                <a:tableStyleId>{5940675A-B579-460E-94D1-54222C63F5DA}</a:tableStyleId>
              </a:tblPr>
              <a:tblGrid>
                <a:gridCol w="4889241">
                  <a:extLst>
                    <a:ext uri="{9D8B030D-6E8A-4147-A177-3AD203B41FA5}">
                      <a16:colId xmlns:a16="http://schemas.microsoft.com/office/drawing/2014/main" val="3265146494"/>
                    </a:ext>
                  </a:extLst>
                </a:gridCol>
                <a:gridCol w="4889241">
                  <a:extLst>
                    <a:ext uri="{9D8B030D-6E8A-4147-A177-3AD203B41FA5}">
                      <a16:colId xmlns:a16="http://schemas.microsoft.com/office/drawing/2014/main" val="3871554047"/>
                    </a:ext>
                  </a:extLst>
                </a:gridCol>
                <a:gridCol w="4889241">
                  <a:extLst>
                    <a:ext uri="{9D8B030D-6E8A-4147-A177-3AD203B41FA5}">
                      <a16:colId xmlns:a16="http://schemas.microsoft.com/office/drawing/2014/main" val="2287767253"/>
                    </a:ext>
                  </a:extLst>
                </a:gridCol>
              </a:tblGrid>
              <a:tr h="2519266">
                <a:tc>
                  <a:txBody>
                    <a:bodyPr/>
                    <a:lstStyle/>
                    <a:p>
                      <a:r>
                        <a:rPr lang="en-GB" sz="2400" dirty="0"/>
                        <a:t>1</a:t>
                      </a:r>
                    </a:p>
                  </a:txBody>
                  <a:tcPr/>
                </a:tc>
                <a:tc>
                  <a:txBody>
                    <a:bodyPr/>
                    <a:lstStyle/>
                    <a:p>
                      <a:r>
                        <a:rPr lang="en-GB" sz="2400" dirty="0"/>
                        <a:t>2</a:t>
                      </a:r>
                    </a:p>
                  </a:txBody>
                  <a:tcPr/>
                </a:tc>
                <a:tc>
                  <a:txBody>
                    <a:bodyPr/>
                    <a:lstStyle/>
                    <a:p>
                      <a:r>
                        <a:rPr lang="en-GB" sz="2400" dirty="0"/>
                        <a:t>3</a:t>
                      </a:r>
                    </a:p>
                  </a:txBody>
                  <a:tcPr/>
                </a:tc>
                <a:extLst>
                  <a:ext uri="{0D108BD9-81ED-4DB2-BD59-A6C34878D82A}">
                    <a16:rowId xmlns:a16="http://schemas.microsoft.com/office/drawing/2014/main" val="918945225"/>
                  </a:ext>
                </a:extLst>
              </a:tr>
              <a:tr h="2519266">
                <a:tc>
                  <a:txBody>
                    <a:bodyPr/>
                    <a:lstStyle/>
                    <a:p>
                      <a:r>
                        <a:rPr lang="en-GB" sz="2400" dirty="0"/>
                        <a:t>4</a:t>
                      </a:r>
                    </a:p>
                  </a:txBody>
                  <a:tcPr/>
                </a:tc>
                <a:tc>
                  <a:txBody>
                    <a:bodyPr/>
                    <a:lstStyle/>
                    <a:p>
                      <a:r>
                        <a:rPr lang="en-GB" sz="2400" dirty="0"/>
                        <a:t>5</a:t>
                      </a:r>
                    </a:p>
                  </a:txBody>
                  <a:tcPr/>
                </a:tc>
                <a:tc>
                  <a:txBody>
                    <a:bodyPr/>
                    <a:lstStyle/>
                    <a:p>
                      <a:r>
                        <a:rPr lang="en-GB" sz="2400" dirty="0"/>
                        <a:t>6</a:t>
                      </a:r>
                    </a:p>
                  </a:txBody>
                  <a:tcPr/>
                </a:tc>
                <a:extLst>
                  <a:ext uri="{0D108BD9-81ED-4DB2-BD59-A6C34878D82A}">
                    <a16:rowId xmlns:a16="http://schemas.microsoft.com/office/drawing/2014/main" val="3570026984"/>
                  </a:ext>
                </a:extLst>
              </a:tr>
            </a:tbl>
          </a:graphicData>
        </a:graphic>
      </p:graphicFrame>
      <p:pic>
        <p:nvPicPr>
          <p:cNvPr id="8" name="Picture 7">
            <a:extLst>
              <a:ext uri="{FF2B5EF4-FFF2-40B4-BE49-F238E27FC236}">
                <a16:creationId xmlns:a16="http://schemas.microsoft.com/office/drawing/2014/main" id="{AB96004D-1854-E681-7080-8127A53DFE71}"/>
              </a:ext>
            </a:extLst>
          </p:cNvPr>
          <p:cNvPicPr>
            <a:picLocks noChangeAspect="1"/>
          </p:cNvPicPr>
          <p:nvPr/>
        </p:nvPicPr>
        <p:blipFill>
          <a:blip r:embed="rId3"/>
          <a:stretch>
            <a:fillRect/>
          </a:stretch>
        </p:blipFill>
        <p:spPr>
          <a:xfrm>
            <a:off x="7747347" y="4314345"/>
            <a:ext cx="3464767" cy="2308942"/>
          </a:xfrm>
          <a:prstGeom prst="rect">
            <a:avLst/>
          </a:prstGeom>
        </p:spPr>
      </p:pic>
      <p:pic>
        <p:nvPicPr>
          <p:cNvPr id="10" name="Picture 9">
            <a:extLst>
              <a:ext uri="{FF2B5EF4-FFF2-40B4-BE49-F238E27FC236}">
                <a16:creationId xmlns:a16="http://schemas.microsoft.com/office/drawing/2014/main" id="{442B6C6D-7556-369E-FCDD-774C555E3D0F}"/>
              </a:ext>
            </a:extLst>
          </p:cNvPr>
          <p:cNvPicPr>
            <a:picLocks noChangeAspect="1"/>
          </p:cNvPicPr>
          <p:nvPr/>
        </p:nvPicPr>
        <p:blipFill>
          <a:blip r:embed="rId4"/>
          <a:stretch>
            <a:fillRect/>
          </a:stretch>
        </p:blipFill>
        <p:spPr>
          <a:xfrm>
            <a:off x="12677363" y="4314345"/>
            <a:ext cx="3371631" cy="2246876"/>
          </a:xfrm>
          <a:prstGeom prst="rect">
            <a:avLst/>
          </a:prstGeom>
        </p:spPr>
      </p:pic>
      <p:pic>
        <p:nvPicPr>
          <p:cNvPr id="12" name="Picture 11">
            <a:extLst>
              <a:ext uri="{FF2B5EF4-FFF2-40B4-BE49-F238E27FC236}">
                <a16:creationId xmlns:a16="http://schemas.microsoft.com/office/drawing/2014/main" id="{7D7A6F0A-1C79-A9A5-5913-6AE847F3FE84}"/>
              </a:ext>
            </a:extLst>
          </p:cNvPr>
          <p:cNvPicPr>
            <a:picLocks noChangeAspect="1"/>
          </p:cNvPicPr>
          <p:nvPr/>
        </p:nvPicPr>
        <p:blipFill>
          <a:blip r:embed="rId5"/>
          <a:stretch>
            <a:fillRect/>
          </a:stretch>
        </p:blipFill>
        <p:spPr>
          <a:xfrm>
            <a:off x="2817331" y="4283311"/>
            <a:ext cx="3464767" cy="2308943"/>
          </a:xfrm>
          <a:prstGeom prst="rect">
            <a:avLst/>
          </a:prstGeom>
        </p:spPr>
      </p:pic>
      <p:pic>
        <p:nvPicPr>
          <p:cNvPr id="14" name="Picture 13">
            <a:extLst>
              <a:ext uri="{FF2B5EF4-FFF2-40B4-BE49-F238E27FC236}">
                <a16:creationId xmlns:a16="http://schemas.microsoft.com/office/drawing/2014/main" id="{9F774994-D928-2E89-9ED8-620631F9CDC7}"/>
              </a:ext>
            </a:extLst>
          </p:cNvPr>
          <p:cNvPicPr>
            <a:picLocks noChangeAspect="1"/>
          </p:cNvPicPr>
          <p:nvPr/>
        </p:nvPicPr>
        <p:blipFill>
          <a:blip r:embed="rId6"/>
          <a:stretch>
            <a:fillRect/>
          </a:stretch>
        </p:blipFill>
        <p:spPr>
          <a:xfrm>
            <a:off x="12707699" y="6877618"/>
            <a:ext cx="3371631" cy="2246876"/>
          </a:xfrm>
          <a:prstGeom prst="rect">
            <a:avLst/>
          </a:prstGeom>
        </p:spPr>
      </p:pic>
      <p:pic>
        <p:nvPicPr>
          <p:cNvPr id="16" name="Picture 15">
            <a:extLst>
              <a:ext uri="{FF2B5EF4-FFF2-40B4-BE49-F238E27FC236}">
                <a16:creationId xmlns:a16="http://schemas.microsoft.com/office/drawing/2014/main" id="{B79E6C30-F902-F32A-C6C9-91FD8BC57F04}"/>
              </a:ext>
            </a:extLst>
          </p:cNvPr>
          <p:cNvPicPr>
            <a:picLocks noChangeAspect="1"/>
          </p:cNvPicPr>
          <p:nvPr/>
        </p:nvPicPr>
        <p:blipFill>
          <a:blip r:embed="rId7"/>
          <a:stretch>
            <a:fillRect/>
          </a:stretch>
        </p:blipFill>
        <p:spPr>
          <a:xfrm>
            <a:off x="2880131" y="6766024"/>
            <a:ext cx="3401967" cy="2360003"/>
          </a:xfrm>
          <a:prstGeom prst="rect">
            <a:avLst/>
          </a:prstGeom>
        </p:spPr>
      </p:pic>
      <p:pic>
        <p:nvPicPr>
          <p:cNvPr id="18" name="Picture 17">
            <a:extLst>
              <a:ext uri="{FF2B5EF4-FFF2-40B4-BE49-F238E27FC236}">
                <a16:creationId xmlns:a16="http://schemas.microsoft.com/office/drawing/2014/main" id="{9F89B2BF-DB40-66B5-C504-B3132E64A291}"/>
              </a:ext>
            </a:extLst>
          </p:cNvPr>
          <p:cNvPicPr>
            <a:picLocks noChangeAspect="1"/>
          </p:cNvPicPr>
          <p:nvPr/>
        </p:nvPicPr>
        <p:blipFill>
          <a:blip r:embed="rId8"/>
          <a:stretch>
            <a:fillRect/>
          </a:stretch>
        </p:blipFill>
        <p:spPr>
          <a:xfrm>
            <a:off x="7747347" y="6857402"/>
            <a:ext cx="3401967" cy="2267092"/>
          </a:xfrm>
          <a:prstGeom prst="rect">
            <a:avLst/>
          </a:prstGeom>
        </p:spPr>
      </p:pic>
    </p:spTree>
    <p:extLst>
      <p:ext uri="{BB962C8B-B14F-4D97-AF65-F5344CB8AC3E}">
        <p14:creationId xmlns:p14="http://schemas.microsoft.com/office/powerpoint/2010/main" val="6488297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63">
          <a:extLst>
            <a:ext uri="{FF2B5EF4-FFF2-40B4-BE49-F238E27FC236}">
              <a16:creationId xmlns:a16="http://schemas.microsoft.com/office/drawing/2014/main" id="{2F18DC19-BAA4-7E6E-4D5F-1B1DD083603E}"/>
            </a:ext>
          </a:extLst>
        </p:cNvPr>
        <p:cNvGrpSpPr/>
        <p:nvPr/>
      </p:nvGrpSpPr>
      <p:grpSpPr>
        <a:xfrm>
          <a:off x="0" y="0"/>
          <a:ext cx="0" cy="0"/>
          <a:chOff x="0" y="0"/>
          <a:chExt cx="0" cy="0"/>
        </a:xfrm>
      </p:grpSpPr>
      <p:sp>
        <p:nvSpPr>
          <p:cNvPr id="164" name="Google Shape;164;p20">
            <a:extLst>
              <a:ext uri="{FF2B5EF4-FFF2-40B4-BE49-F238E27FC236}">
                <a16:creationId xmlns:a16="http://schemas.microsoft.com/office/drawing/2014/main" id="{43EA2DC7-5BFB-DF71-352C-6ABA1465F96B}"/>
              </a:ext>
            </a:extLst>
          </p:cNvPr>
          <p:cNvSpPr txBox="1"/>
          <p:nvPr/>
        </p:nvSpPr>
        <p:spPr>
          <a:xfrm>
            <a:off x="1699376" y="3544219"/>
            <a:ext cx="7113883" cy="12002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200" dirty="0">
                <a:solidFill>
                  <a:srgbClr val="4B116F"/>
                </a:solidFill>
                <a:highlight>
                  <a:srgbClr val="FAAC69"/>
                </a:highlight>
                <a:latin typeface="+mj-lt"/>
                <a:ea typeface="Inter Tight Medium"/>
                <a:cs typeface="Inter Tight Medium"/>
                <a:sym typeface="Inter Tight Medium"/>
              </a:rPr>
              <a:t>Plenary</a:t>
            </a:r>
            <a:endParaRPr dirty="0">
              <a:solidFill>
                <a:srgbClr val="4B116F"/>
              </a:solidFill>
              <a:highlight>
                <a:srgbClr val="FAAC69"/>
              </a:highlight>
              <a:latin typeface="+mj-lt"/>
            </a:endParaRPr>
          </a:p>
        </p:txBody>
      </p:sp>
      <p:sp>
        <p:nvSpPr>
          <p:cNvPr id="2" name="Rectangle 1">
            <a:extLst>
              <a:ext uri="{FF2B5EF4-FFF2-40B4-BE49-F238E27FC236}">
                <a16:creationId xmlns:a16="http://schemas.microsoft.com/office/drawing/2014/main" id="{5886CEBF-1011-6859-A6EB-E411695F57FB}"/>
              </a:ext>
            </a:extLst>
          </p:cNvPr>
          <p:cNvSpPr/>
          <p:nvPr/>
        </p:nvSpPr>
        <p:spPr>
          <a:xfrm>
            <a:off x="0" y="0"/>
            <a:ext cx="18288000" cy="2665379"/>
          </a:xfrm>
          <a:prstGeom prst="rect">
            <a:avLst/>
          </a:prstGeom>
          <a:solidFill>
            <a:srgbClr val="C3B8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4" name="Google Shape;166;p20">
            <a:extLst>
              <a:ext uri="{FF2B5EF4-FFF2-40B4-BE49-F238E27FC236}">
                <a16:creationId xmlns:a16="http://schemas.microsoft.com/office/drawing/2014/main" id="{B8942837-766A-7B8C-88AF-7F042AA10232}"/>
              </a:ext>
            </a:extLst>
          </p:cNvPr>
          <p:cNvSpPr txBox="1"/>
          <p:nvPr/>
        </p:nvSpPr>
        <p:spPr>
          <a:xfrm>
            <a:off x="1699376" y="4912243"/>
            <a:ext cx="7113881" cy="3785611"/>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AutoNum type="arabicPeriod"/>
            </a:pPr>
            <a:r>
              <a:rPr lang="en-US" sz="2400" dirty="0">
                <a:solidFill>
                  <a:srgbClr val="1E1E1E"/>
                </a:solidFill>
                <a:latin typeface="Inter Light" panose="020B0604020202020204" charset="0"/>
                <a:ea typeface="Inter Light" panose="020B0604020202020204" charset="0"/>
                <a:cs typeface="Inter Tight Medium"/>
                <a:sym typeface="Inter Tight Medium"/>
              </a:rPr>
              <a:t>What does Allah take an oath by at the beginning of the surah? Why?</a:t>
            </a:r>
          </a:p>
          <a:p>
            <a:pPr marL="457200" marR="0" lvl="0" indent="-457200" algn="l" rtl="0">
              <a:spcBef>
                <a:spcPts val="0"/>
              </a:spcBef>
              <a:spcAft>
                <a:spcPts val="0"/>
              </a:spcAft>
              <a:buFont typeface="+mj-lt"/>
              <a:buAutoNum type="arabicPeriod"/>
            </a:pPr>
            <a:endParaRPr lang="en-US" sz="2400" dirty="0">
              <a:solidFill>
                <a:srgbClr val="1E1E1E"/>
              </a:solidFill>
              <a:latin typeface="Inter Light" panose="020B0604020202020204" charset="0"/>
              <a:ea typeface="Inter Light" panose="020B0604020202020204" charset="0"/>
              <a:cs typeface="Inter Tight Medium"/>
              <a:sym typeface="Inter Tight Medium"/>
            </a:endParaRPr>
          </a:p>
          <a:p>
            <a:pPr marL="457200" marR="0" lvl="0" indent="-457200" algn="l" rtl="0">
              <a:spcBef>
                <a:spcPts val="0"/>
              </a:spcBef>
              <a:spcAft>
                <a:spcPts val="0"/>
              </a:spcAft>
              <a:buAutoNum type="arabicPeriod"/>
            </a:pPr>
            <a:r>
              <a:rPr lang="en-US" sz="2400" dirty="0">
                <a:solidFill>
                  <a:srgbClr val="1E1E1E"/>
                </a:solidFill>
                <a:latin typeface="Inter Light" panose="020B0604020202020204" charset="0"/>
                <a:ea typeface="Inter Light" panose="020B0604020202020204" charset="0"/>
                <a:cs typeface="Inter Tight Medium"/>
                <a:sym typeface="Inter Tight Medium"/>
              </a:rPr>
              <a:t>What were the two issues raised by the disbelievers?</a:t>
            </a:r>
          </a:p>
          <a:p>
            <a:pPr marL="457200" marR="0" lvl="0" indent="-457200" algn="l" rtl="0">
              <a:spcBef>
                <a:spcPts val="0"/>
              </a:spcBef>
              <a:spcAft>
                <a:spcPts val="0"/>
              </a:spcAft>
              <a:buFont typeface="+mj-lt"/>
              <a:buAutoNum type="arabicPeriod"/>
            </a:pPr>
            <a:endParaRPr lang="en-US" sz="2400" dirty="0">
              <a:solidFill>
                <a:srgbClr val="1E1E1E"/>
              </a:solidFill>
              <a:latin typeface="Inter Light" panose="020B0604020202020204" charset="0"/>
              <a:ea typeface="Inter Light" panose="020B0604020202020204" charset="0"/>
              <a:cs typeface="Inter Tight Medium"/>
              <a:sym typeface="Inter Tight Medium"/>
            </a:endParaRPr>
          </a:p>
          <a:p>
            <a:pPr marL="457200" marR="0" lvl="0" indent="-457200" algn="l" rtl="0">
              <a:spcBef>
                <a:spcPts val="0"/>
              </a:spcBef>
              <a:spcAft>
                <a:spcPts val="0"/>
              </a:spcAft>
              <a:buAutoNum type="arabicPeriod"/>
            </a:pPr>
            <a:r>
              <a:rPr lang="en-US" sz="2400" dirty="0">
                <a:solidFill>
                  <a:srgbClr val="1E1E1E"/>
                </a:solidFill>
                <a:latin typeface="Inter Light" panose="020B0604020202020204" charset="0"/>
                <a:ea typeface="Inter Light" panose="020B0604020202020204" charset="0"/>
                <a:cs typeface="Inter Tight Medium"/>
                <a:sym typeface="Inter Tight Medium"/>
              </a:rPr>
              <a:t>Why does Allah remind us to reflect on His creation?</a:t>
            </a:r>
          </a:p>
          <a:p>
            <a:pPr marL="457200" marR="0" lvl="0" indent="-457200" algn="l" rtl="0">
              <a:spcBef>
                <a:spcPts val="0"/>
              </a:spcBef>
              <a:spcAft>
                <a:spcPts val="0"/>
              </a:spcAft>
              <a:buFont typeface="+mj-lt"/>
              <a:buAutoNum type="arabicPeriod"/>
            </a:pPr>
            <a:endParaRPr lang="en-US" sz="2400" dirty="0">
              <a:solidFill>
                <a:srgbClr val="1E1E1E"/>
              </a:solidFill>
              <a:latin typeface="Inter Light" panose="020B0604020202020204" charset="0"/>
              <a:ea typeface="Inter Light" panose="020B0604020202020204" charset="0"/>
              <a:cs typeface="Inter Tight Medium"/>
              <a:sym typeface="Inter Tight Medium"/>
            </a:endParaRPr>
          </a:p>
          <a:p>
            <a:pPr marL="342900" marR="0" lvl="0" indent="-342900" algn="l" rtl="0">
              <a:spcBef>
                <a:spcPts val="0"/>
              </a:spcBef>
              <a:spcAft>
                <a:spcPts val="0"/>
              </a:spcAft>
              <a:buAutoNum type="arabicPeriod"/>
            </a:pPr>
            <a:r>
              <a:rPr lang="en-US" sz="2400" dirty="0">
                <a:solidFill>
                  <a:srgbClr val="1E1E1E"/>
                </a:solidFill>
                <a:latin typeface="Inter Light" panose="020B0604020202020204" charset="0"/>
                <a:ea typeface="Inter Light" panose="020B0604020202020204" charset="0"/>
                <a:cs typeface="Inter Tight Medium"/>
                <a:sym typeface="Inter Tight Medium"/>
              </a:rPr>
              <a:t>  Why does Allah ask us to reflect on history?</a:t>
            </a:r>
            <a:endParaRPr dirty="0">
              <a:latin typeface="Inter Light" panose="020B0604020202020204" charset="0"/>
              <a:ea typeface="Inter Light" panose="020B0604020202020204" charset="0"/>
            </a:endParaRPr>
          </a:p>
        </p:txBody>
      </p:sp>
      <p:pic>
        <p:nvPicPr>
          <p:cNvPr id="9" name="Picture 8">
            <a:extLst>
              <a:ext uri="{FF2B5EF4-FFF2-40B4-BE49-F238E27FC236}">
                <a16:creationId xmlns:a16="http://schemas.microsoft.com/office/drawing/2014/main" id="{B892A311-F9F7-6276-C9C6-FDEB61277153}"/>
              </a:ext>
            </a:extLst>
          </p:cNvPr>
          <p:cNvPicPr>
            <a:picLocks noChangeAspect="1"/>
          </p:cNvPicPr>
          <p:nvPr/>
        </p:nvPicPr>
        <p:blipFill>
          <a:blip r:embed="rId3"/>
          <a:stretch>
            <a:fillRect/>
          </a:stretch>
        </p:blipFill>
        <p:spPr>
          <a:xfrm>
            <a:off x="9474743" y="2478122"/>
            <a:ext cx="6558788" cy="6938222"/>
          </a:xfrm>
          <a:prstGeom prst="rect">
            <a:avLst/>
          </a:prstGeom>
        </p:spPr>
      </p:pic>
      <p:sp>
        <p:nvSpPr>
          <p:cNvPr id="10" name="TextBox 9">
            <a:extLst>
              <a:ext uri="{FF2B5EF4-FFF2-40B4-BE49-F238E27FC236}">
                <a16:creationId xmlns:a16="http://schemas.microsoft.com/office/drawing/2014/main" id="{57990FB1-B9BA-CBCD-CD73-23ECFB42B109}"/>
              </a:ext>
            </a:extLst>
          </p:cNvPr>
          <p:cNvSpPr txBox="1"/>
          <p:nvPr/>
        </p:nvSpPr>
        <p:spPr>
          <a:xfrm>
            <a:off x="10547131" y="5966940"/>
            <a:ext cx="4130566" cy="1938992"/>
          </a:xfrm>
          <a:prstGeom prst="rect">
            <a:avLst/>
          </a:prstGeom>
          <a:noFill/>
        </p:spPr>
        <p:txBody>
          <a:bodyPr wrap="square" rtlCol="0">
            <a:spAutoFit/>
          </a:bodyPr>
          <a:lstStyle/>
          <a:p>
            <a:pPr algn="ctr"/>
            <a:r>
              <a:rPr lang="en-GB" sz="2400" dirty="0">
                <a:latin typeface="+mn-lt"/>
              </a:rPr>
              <a:t>On a sticky note, write down ONE action you can take in the next week based on what you have learnt today.</a:t>
            </a:r>
          </a:p>
        </p:txBody>
      </p:sp>
    </p:spTree>
    <p:extLst>
      <p:ext uri="{BB962C8B-B14F-4D97-AF65-F5344CB8AC3E}">
        <p14:creationId xmlns:p14="http://schemas.microsoft.com/office/powerpoint/2010/main" val="3700092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 calcmode="lin" valueType="num">
                                      <p:cBhvr additive="base">
                                        <p:cTn id="25"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72758B-CC84-AA9E-440B-9C59D20A9277}"/>
            </a:ext>
          </a:extLst>
        </p:cNvPr>
        <p:cNvGrpSpPr/>
        <p:nvPr/>
      </p:nvGrpSpPr>
      <p:grpSpPr>
        <a:xfrm>
          <a:off x="0" y="0"/>
          <a:ext cx="0" cy="0"/>
          <a:chOff x="0" y="0"/>
          <a:chExt cx="0" cy="0"/>
        </a:xfrm>
      </p:grpSpPr>
      <p:sp>
        <p:nvSpPr>
          <p:cNvPr id="5" name="Google Shape;107;p16">
            <a:extLst>
              <a:ext uri="{FF2B5EF4-FFF2-40B4-BE49-F238E27FC236}">
                <a16:creationId xmlns:a16="http://schemas.microsoft.com/office/drawing/2014/main" id="{8501010F-17D6-3B9F-2084-0061413F2349}"/>
              </a:ext>
            </a:extLst>
          </p:cNvPr>
          <p:cNvSpPr txBox="1"/>
          <p:nvPr/>
        </p:nvSpPr>
        <p:spPr>
          <a:xfrm>
            <a:off x="2008851" y="1420490"/>
            <a:ext cx="8035901" cy="1200288"/>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7200" b="0" i="0" u="none" strike="noStrike" kern="0" cap="none" spc="0" normalizeH="0" baseline="0" noProof="0" dirty="0">
                <a:ln>
                  <a:noFill/>
                </a:ln>
                <a:solidFill>
                  <a:srgbClr val="4B116F"/>
                </a:solidFill>
                <a:effectLst/>
                <a:uLnTx/>
                <a:uFillTx/>
                <a:latin typeface="Pangea Afrikan SemiBold"/>
                <a:ea typeface="Inter Tight Medium"/>
                <a:cs typeface="Inter Tight Medium"/>
                <a:sym typeface="Inter Tight Medium"/>
              </a:rPr>
              <a:t>For Next Week</a:t>
            </a:r>
            <a:endParaRPr kumimoji="0" lang="en-US" sz="1600" b="0" i="0" u="none" strike="noStrike" kern="0" cap="none" spc="0" normalizeH="0" baseline="0" noProof="0" dirty="0">
              <a:ln>
                <a:noFill/>
              </a:ln>
              <a:solidFill>
                <a:srgbClr val="4B116F"/>
              </a:solidFill>
              <a:effectLst/>
              <a:uLnTx/>
              <a:uFillTx/>
              <a:latin typeface="Pangea Afrikan SemiBold"/>
              <a:cs typeface="Arial"/>
              <a:sym typeface="Arial"/>
            </a:endParaRPr>
          </a:p>
        </p:txBody>
      </p:sp>
      <p:sp>
        <p:nvSpPr>
          <p:cNvPr id="4" name="Google Shape;203;p22">
            <a:extLst>
              <a:ext uri="{FF2B5EF4-FFF2-40B4-BE49-F238E27FC236}">
                <a16:creationId xmlns:a16="http://schemas.microsoft.com/office/drawing/2014/main" id="{329FCC45-E6F6-68D4-1265-0775EC5CAD87}"/>
              </a:ext>
            </a:extLst>
          </p:cNvPr>
          <p:cNvSpPr txBox="1"/>
          <p:nvPr/>
        </p:nvSpPr>
        <p:spPr>
          <a:xfrm>
            <a:off x="2008851" y="3555619"/>
            <a:ext cx="6889531" cy="1354176"/>
          </a:xfrm>
          <a:prstGeom prst="rect">
            <a:avLst/>
          </a:prstGeom>
          <a:noFill/>
          <a:ln>
            <a:noFill/>
          </a:ln>
        </p:spPr>
        <p:txBody>
          <a:bodyPr spcFirstLastPara="1" wrap="square" lIns="91425" tIns="45700" rIns="91425" bIns="45700" anchor="t" anchorCtr="0">
            <a:spAutoFit/>
          </a:bodyPr>
          <a:lstStyle/>
          <a:p>
            <a:pPr marR="0" lvl="0" algn="l" rtl="0">
              <a:lnSpc>
                <a:spcPct val="150000"/>
              </a:lnSpc>
              <a:spcBef>
                <a:spcPts val="0"/>
              </a:spcBef>
              <a:spcAft>
                <a:spcPts val="600"/>
              </a:spcAft>
            </a:pPr>
            <a:r>
              <a:rPr lang="en-GB" sz="2400" dirty="0">
                <a:solidFill>
                  <a:srgbClr val="1E1E1E"/>
                </a:solidFill>
                <a:latin typeface="Inter Light"/>
                <a:ea typeface="Inter Light"/>
                <a:cs typeface="Inter Light"/>
                <a:sym typeface="Inter Light"/>
              </a:rPr>
              <a:t>1) Memorise Ayahs 1-12</a:t>
            </a:r>
          </a:p>
          <a:p>
            <a:pPr marR="0" lvl="0" algn="l" rtl="0">
              <a:lnSpc>
                <a:spcPct val="150000"/>
              </a:lnSpc>
              <a:spcBef>
                <a:spcPts val="0"/>
              </a:spcBef>
              <a:spcAft>
                <a:spcPts val="600"/>
              </a:spcAft>
            </a:pPr>
            <a:r>
              <a:rPr lang="en-GB" sz="2400" dirty="0">
                <a:solidFill>
                  <a:srgbClr val="1E1E1E"/>
                </a:solidFill>
                <a:latin typeface="Inter Light"/>
                <a:ea typeface="Inter Light"/>
                <a:cs typeface="Inter Light"/>
                <a:sym typeface="Inter Light"/>
              </a:rPr>
              <a:t>2) Bonus: Memorise the translation</a:t>
            </a:r>
            <a:endParaRPr lang="en-US" sz="2400" dirty="0">
              <a:solidFill>
                <a:srgbClr val="1E1E1E"/>
              </a:solidFill>
              <a:latin typeface="Inter Light"/>
              <a:ea typeface="Inter Light"/>
              <a:cs typeface="Inter Light"/>
              <a:sym typeface="Inter Light"/>
            </a:endParaRPr>
          </a:p>
        </p:txBody>
      </p:sp>
      <p:sp>
        <p:nvSpPr>
          <p:cNvPr id="2" name="Freeform: Shape 1">
            <a:extLst>
              <a:ext uri="{FF2B5EF4-FFF2-40B4-BE49-F238E27FC236}">
                <a16:creationId xmlns:a16="http://schemas.microsoft.com/office/drawing/2014/main" id="{9B0264EC-CB03-AD87-7D52-F538C169FD7A}"/>
              </a:ext>
            </a:extLst>
          </p:cNvPr>
          <p:cNvSpPr/>
          <p:nvPr/>
        </p:nvSpPr>
        <p:spPr>
          <a:xfrm>
            <a:off x="12634025" y="1942986"/>
            <a:ext cx="5023867" cy="3716274"/>
          </a:xfrm>
          <a:custGeom>
            <a:avLst/>
            <a:gdLst/>
            <a:ahLst/>
            <a:cxnLst/>
            <a:rect l="l" t="t" r="r" b="b"/>
            <a:pathLst>
              <a:path w="5023867" h="3716274">
                <a:moveTo>
                  <a:pt x="2165681" y="3636722"/>
                </a:moveTo>
                <a:lnTo>
                  <a:pt x="2166366" y="3644951"/>
                </a:lnTo>
                <a:cubicBezTo>
                  <a:pt x="2165452" y="3658667"/>
                  <a:pt x="2159737" y="3668268"/>
                  <a:pt x="2149221" y="3673755"/>
                </a:cubicBezTo>
                <a:cubicBezTo>
                  <a:pt x="2137334" y="3679698"/>
                  <a:pt x="2121904" y="3686213"/>
                  <a:pt x="2102930" y="3693300"/>
                </a:cubicBezTo>
                <a:cubicBezTo>
                  <a:pt x="2083956" y="3700387"/>
                  <a:pt x="2061667" y="3708045"/>
                  <a:pt x="2036065" y="3716274"/>
                </a:cubicBezTo>
                <a:lnTo>
                  <a:pt x="2041551" y="3681299"/>
                </a:lnTo>
                <a:cubicBezTo>
                  <a:pt x="2071726" y="3670783"/>
                  <a:pt x="2096986" y="3661982"/>
                  <a:pt x="2117332" y="3654895"/>
                </a:cubicBezTo>
                <a:cubicBezTo>
                  <a:pt x="2137677" y="3647809"/>
                  <a:pt x="2153793" y="3641751"/>
                  <a:pt x="2165681" y="3636722"/>
                </a:cubicBezTo>
                <a:close/>
                <a:moveTo>
                  <a:pt x="1692555" y="3525546"/>
                </a:moveTo>
                <a:cubicBezTo>
                  <a:pt x="1695298" y="3528746"/>
                  <a:pt x="1700213" y="3533889"/>
                  <a:pt x="1707299" y="3540976"/>
                </a:cubicBezTo>
                <a:cubicBezTo>
                  <a:pt x="1714386" y="3548063"/>
                  <a:pt x="1723645" y="3557092"/>
                  <a:pt x="1735075" y="3568065"/>
                </a:cubicBezTo>
                <a:cubicBezTo>
                  <a:pt x="1729588" y="3575838"/>
                  <a:pt x="1723416" y="3583725"/>
                  <a:pt x="1716558" y="3591725"/>
                </a:cubicBezTo>
                <a:cubicBezTo>
                  <a:pt x="1709700" y="3599726"/>
                  <a:pt x="1702156" y="3607842"/>
                  <a:pt x="1693926" y="3616071"/>
                </a:cubicBezTo>
                <a:cubicBezTo>
                  <a:pt x="1682953" y="3607384"/>
                  <a:pt x="1673581" y="3599383"/>
                  <a:pt x="1665809" y="3592068"/>
                </a:cubicBezTo>
                <a:cubicBezTo>
                  <a:pt x="1658036" y="3584753"/>
                  <a:pt x="1651635" y="3578352"/>
                  <a:pt x="1646606" y="3572866"/>
                </a:cubicBezTo>
                <a:cubicBezTo>
                  <a:pt x="1653921" y="3566008"/>
                  <a:pt x="1661465" y="3558578"/>
                  <a:pt x="1669238" y="3550577"/>
                </a:cubicBezTo>
                <a:cubicBezTo>
                  <a:pt x="1677010" y="3542576"/>
                  <a:pt x="1684782" y="3534232"/>
                  <a:pt x="1692555" y="3525546"/>
                </a:cubicBezTo>
                <a:close/>
                <a:moveTo>
                  <a:pt x="2602231" y="3524174"/>
                </a:moveTo>
                <a:cubicBezTo>
                  <a:pt x="2615489" y="3539262"/>
                  <a:pt x="2631491" y="3555264"/>
                  <a:pt x="2650236" y="3572180"/>
                </a:cubicBezTo>
                <a:cubicBezTo>
                  <a:pt x="2645207" y="3579495"/>
                  <a:pt x="2638692" y="3587725"/>
                  <a:pt x="2630691" y="3596869"/>
                </a:cubicBezTo>
                <a:cubicBezTo>
                  <a:pt x="2622690" y="3606013"/>
                  <a:pt x="2613660" y="3615614"/>
                  <a:pt x="2603602" y="3625673"/>
                </a:cubicBezTo>
                <a:cubicBezTo>
                  <a:pt x="2592172" y="3616529"/>
                  <a:pt x="2582113" y="3607956"/>
                  <a:pt x="2573427" y="3599955"/>
                </a:cubicBezTo>
                <a:cubicBezTo>
                  <a:pt x="2564740" y="3591954"/>
                  <a:pt x="2557425" y="3584524"/>
                  <a:pt x="2551481" y="3577666"/>
                </a:cubicBezTo>
                <a:cubicBezTo>
                  <a:pt x="2561082" y="3568065"/>
                  <a:pt x="2570112" y="3558921"/>
                  <a:pt x="2578570" y="3550234"/>
                </a:cubicBezTo>
                <a:cubicBezTo>
                  <a:pt x="2587029" y="3541548"/>
                  <a:pt x="2594915" y="3532861"/>
                  <a:pt x="2602231" y="3524174"/>
                </a:cubicBezTo>
                <a:close/>
                <a:moveTo>
                  <a:pt x="2107769" y="3518002"/>
                </a:moveTo>
                <a:cubicBezTo>
                  <a:pt x="2125142" y="3518002"/>
                  <a:pt x="2133829" y="3527603"/>
                  <a:pt x="2133829" y="3546806"/>
                </a:cubicBezTo>
                <a:cubicBezTo>
                  <a:pt x="2133829" y="3552292"/>
                  <a:pt x="2132457" y="3558007"/>
                  <a:pt x="2129714" y="3563950"/>
                </a:cubicBezTo>
                <a:lnTo>
                  <a:pt x="2116684" y="3560522"/>
                </a:lnTo>
                <a:lnTo>
                  <a:pt x="2116684" y="3559150"/>
                </a:lnTo>
                <a:cubicBezTo>
                  <a:pt x="2116684" y="3554578"/>
                  <a:pt x="2113941" y="3552292"/>
                  <a:pt x="2108455" y="3552292"/>
                </a:cubicBezTo>
                <a:cubicBezTo>
                  <a:pt x="2102968" y="3552292"/>
                  <a:pt x="2097939" y="3554006"/>
                  <a:pt x="2093367" y="3557435"/>
                </a:cubicBezTo>
                <a:cubicBezTo>
                  <a:pt x="2088795" y="3560864"/>
                  <a:pt x="2084909" y="3565779"/>
                  <a:pt x="2081708" y="3572180"/>
                </a:cubicBezTo>
                <a:cubicBezTo>
                  <a:pt x="2089481" y="3580410"/>
                  <a:pt x="2100453" y="3584524"/>
                  <a:pt x="2114627" y="3584524"/>
                </a:cubicBezTo>
                <a:cubicBezTo>
                  <a:pt x="2119199" y="3584524"/>
                  <a:pt x="2123999" y="3584181"/>
                  <a:pt x="2129029" y="3583496"/>
                </a:cubicBezTo>
                <a:cubicBezTo>
                  <a:pt x="2134058" y="3582810"/>
                  <a:pt x="2139087" y="3582010"/>
                  <a:pt x="2144116" y="3581096"/>
                </a:cubicBezTo>
                <a:lnTo>
                  <a:pt x="2142059" y="3610585"/>
                </a:lnTo>
                <a:cubicBezTo>
                  <a:pt x="2130171" y="3612871"/>
                  <a:pt x="2119999" y="3615385"/>
                  <a:pt x="2111541" y="3618129"/>
                </a:cubicBezTo>
                <a:cubicBezTo>
                  <a:pt x="2103082" y="3620872"/>
                  <a:pt x="2094739" y="3623958"/>
                  <a:pt x="2086509" y="3627387"/>
                </a:cubicBezTo>
                <a:cubicBezTo>
                  <a:pt x="2078279" y="3630816"/>
                  <a:pt x="2068678" y="3635502"/>
                  <a:pt x="2057705" y="3641446"/>
                </a:cubicBezTo>
                <a:lnTo>
                  <a:pt x="2056334" y="3614014"/>
                </a:lnTo>
                <a:lnTo>
                  <a:pt x="2081708" y="3598926"/>
                </a:lnTo>
                <a:cubicBezTo>
                  <a:pt x="2066621" y="3594354"/>
                  <a:pt x="2059077" y="3585439"/>
                  <a:pt x="2059077" y="3572180"/>
                </a:cubicBezTo>
                <a:cubicBezTo>
                  <a:pt x="2059077" y="3563493"/>
                  <a:pt x="2061591" y="3555035"/>
                  <a:pt x="2066621" y="3546806"/>
                </a:cubicBezTo>
                <a:cubicBezTo>
                  <a:pt x="2071650" y="3538576"/>
                  <a:pt x="2077936" y="3531718"/>
                  <a:pt x="2085480" y="3526232"/>
                </a:cubicBezTo>
                <a:cubicBezTo>
                  <a:pt x="2093024" y="3520745"/>
                  <a:pt x="2100453" y="3518002"/>
                  <a:pt x="2107769" y="3518002"/>
                </a:cubicBezTo>
                <a:close/>
                <a:moveTo>
                  <a:pt x="1787881" y="3515945"/>
                </a:moveTo>
                <a:cubicBezTo>
                  <a:pt x="1789710" y="3517316"/>
                  <a:pt x="1794053" y="3521545"/>
                  <a:pt x="1800911" y="3528632"/>
                </a:cubicBezTo>
                <a:cubicBezTo>
                  <a:pt x="1807769" y="3535718"/>
                  <a:pt x="1817599" y="3545663"/>
                  <a:pt x="1830401" y="3558464"/>
                </a:cubicBezTo>
                <a:cubicBezTo>
                  <a:pt x="1825829" y="3564865"/>
                  <a:pt x="1820114" y="3572066"/>
                  <a:pt x="1813256" y="3580067"/>
                </a:cubicBezTo>
                <a:cubicBezTo>
                  <a:pt x="1806398" y="3588068"/>
                  <a:pt x="1798397" y="3596640"/>
                  <a:pt x="1789253" y="3605784"/>
                </a:cubicBezTo>
                <a:cubicBezTo>
                  <a:pt x="1769593" y="3590240"/>
                  <a:pt x="1754048" y="3576066"/>
                  <a:pt x="1742618" y="3563265"/>
                </a:cubicBezTo>
                <a:cubicBezTo>
                  <a:pt x="1755877" y="3551378"/>
                  <a:pt x="1770965" y="3535604"/>
                  <a:pt x="1787881" y="3515945"/>
                </a:cubicBezTo>
                <a:close/>
                <a:moveTo>
                  <a:pt x="3765652" y="3305404"/>
                </a:moveTo>
                <a:cubicBezTo>
                  <a:pt x="3754679" y="3305404"/>
                  <a:pt x="3744735" y="3308604"/>
                  <a:pt x="3735820" y="3315005"/>
                </a:cubicBezTo>
                <a:cubicBezTo>
                  <a:pt x="3726904" y="3321406"/>
                  <a:pt x="3720161" y="3329636"/>
                  <a:pt x="3715589" y="3339694"/>
                </a:cubicBezTo>
                <a:cubicBezTo>
                  <a:pt x="3712388" y="3347009"/>
                  <a:pt x="3710788" y="3354553"/>
                  <a:pt x="3710788" y="3362325"/>
                </a:cubicBezTo>
                <a:cubicBezTo>
                  <a:pt x="3710788" y="3376956"/>
                  <a:pt x="3716846" y="3388043"/>
                  <a:pt x="3728962" y="3395587"/>
                </a:cubicBezTo>
                <a:cubicBezTo>
                  <a:pt x="3741077" y="3403130"/>
                  <a:pt x="3758108" y="3406902"/>
                  <a:pt x="3780053" y="3406902"/>
                </a:cubicBezTo>
                <a:cubicBezTo>
                  <a:pt x="3791027" y="3406902"/>
                  <a:pt x="3801656" y="3405988"/>
                  <a:pt x="3811943" y="3404159"/>
                </a:cubicBezTo>
                <a:cubicBezTo>
                  <a:pt x="3822230" y="3402330"/>
                  <a:pt x="3833775" y="3399130"/>
                  <a:pt x="3846576" y="3394558"/>
                </a:cubicBezTo>
                <a:cubicBezTo>
                  <a:pt x="3842004" y="3378556"/>
                  <a:pt x="3835146" y="3363354"/>
                  <a:pt x="3826002" y="3348952"/>
                </a:cubicBezTo>
                <a:cubicBezTo>
                  <a:pt x="3816858" y="3334550"/>
                  <a:pt x="3806799" y="3323692"/>
                  <a:pt x="3795827" y="3316377"/>
                </a:cubicBezTo>
                <a:cubicBezTo>
                  <a:pt x="3785311" y="3309062"/>
                  <a:pt x="3775253" y="3305404"/>
                  <a:pt x="3765652" y="3305404"/>
                </a:cubicBezTo>
                <a:close/>
                <a:moveTo>
                  <a:pt x="3058059" y="3293745"/>
                </a:moveTo>
                <a:cubicBezTo>
                  <a:pt x="3049372" y="3293745"/>
                  <a:pt x="3041028" y="3296489"/>
                  <a:pt x="3033027" y="3301975"/>
                </a:cubicBezTo>
                <a:cubicBezTo>
                  <a:pt x="3025026" y="3307461"/>
                  <a:pt x="3018511" y="3314091"/>
                  <a:pt x="3013482" y="3321863"/>
                </a:cubicBezTo>
                <a:cubicBezTo>
                  <a:pt x="3008453" y="3329636"/>
                  <a:pt x="3005938" y="3337637"/>
                  <a:pt x="3005938" y="3345866"/>
                </a:cubicBezTo>
                <a:cubicBezTo>
                  <a:pt x="3005938" y="3359582"/>
                  <a:pt x="3011653" y="3370441"/>
                  <a:pt x="3023083" y="3378442"/>
                </a:cubicBezTo>
                <a:cubicBezTo>
                  <a:pt x="3034513" y="3386443"/>
                  <a:pt x="3051201" y="3392043"/>
                  <a:pt x="3073147" y="3395244"/>
                </a:cubicBezTo>
                <a:cubicBezTo>
                  <a:pt x="3080004" y="3396158"/>
                  <a:pt x="3089377" y="3396958"/>
                  <a:pt x="3101264" y="3397644"/>
                </a:cubicBezTo>
                <a:cubicBezTo>
                  <a:pt x="3113151" y="3398330"/>
                  <a:pt x="3127782" y="3399130"/>
                  <a:pt x="3145155" y="3400044"/>
                </a:cubicBezTo>
                <a:cubicBezTo>
                  <a:pt x="3139669" y="3378556"/>
                  <a:pt x="3132468" y="3359811"/>
                  <a:pt x="3123553" y="3343809"/>
                </a:cubicBezTo>
                <a:cubicBezTo>
                  <a:pt x="3114637" y="3327807"/>
                  <a:pt x="3104579" y="3315462"/>
                  <a:pt x="3093377" y="3306775"/>
                </a:cubicBezTo>
                <a:cubicBezTo>
                  <a:pt x="3082176" y="3298089"/>
                  <a:pt x="3070403" y="3293745"/>
                  <a:pt x="3058059" y="3293745"/>
                </a:cubicBezTo>
                <a:close/>
                <a:moveTo>
                  <a:pt x="3776625" y="3231338"/>
                </a:moveTo>
                <a:cubicBezTo>
                  <a:pt x="3795827" y="3231338"/>
                  <a:pt x="3814001" y="3239910"/>
                  <a:pt x="3831146" y="3257055"/>
                </a:cubicBezTo>
                <a:cubicBezTo>
                  <a:pt x="3848291" y="3274200"/>
                  <a:pt x="3862350" y="3298089"/>
                  <a:pt x="3873323" y="3328721"/>
                </a:cubicBezTo>
                <a:cubicBezTo>
                  <a:pt x="3878809" y="3343809"/>
                  <a:pt x="3882924" y="3358668"/>
                  <a:pt x="3885667" y="3373298"/>
                </a:cubicBezTo>
                <a:cubicBezTo>
                  <a:pt x="3888410" y="3387929"/>
                  <a:pt x="3889782" y="3402559"/>
                  <a:pt x="3889782" y="3417189"/>
                </a:cubicBezTo>
                <a:cubicBezTo>
                  <a:pt x="3889782" y="3439592"/>
                  <a:pt x="3886353" y="3461538"/>
                  <a:pt x="3879495" y="3483026"/>
                </a:cubicBezTo>
                <a:cubicBezTo>
                  <a:pt x="3872637" y="3504515"/>
                  <a:pt x="3863035" y="3524060"/>
                  <a:pt x="3850691" y="3541662"/>
                </a:cubicBezTo>
                <a:cubicBezTo>
                  <a:pt x="3838347" y="3559264"/>
                  <a:pt x="3823716" y="3574009"/>
                  <a:pt x="3806800" y="3585896"/>
                </a:cubicBezTo>
                <a:cubicBezTo>
                  <a:pt x="3781654" y="3603270"/>
                  <a:pt x="3753993" y="3611957"/>
                  <a:pt x="3723818" y="3611957"/>
                </a:cubicBezTo>
                <a:cubicBezTo>
                  <a:pt x="3716960" y="3611957"/>
                  <a:pt x="3707473" y="3609442"/>
                  <a:pt x="3695357" y="3604413"/>
                </a:cubicBezTo>
                <a:cubicBezTo>
                  <a:pt x="3683241" y="3599383"/>
                  <a:pt x="3670554" y="3592868"/>
                  <a:pt x="3657295" y="3584867"/>
                </a:cubicBezTo>
                <a:cubicBezTo>
                  <a:pt x="3644037" y="3576867"/>
                  <a:pt x="3632149" y="3568523"/>
                  <a:pt x="3621634" y="3559836"/>
                </a:cubicBezTo>
                <a:lnTo>
                  <a:pt x="3632607" y="3533090"/>
                </a:lnTo>
                <a:cubicBezTo>
                  <a:pt x="3644951" y="3536747"/>
                  <a:pt x="3657638" y="3539490"/>
                  <a:pt x="3670669" y="3541319"/>
                </a:cubicBezTo>
                <a:cubicBezTo>
                  <a:pt x="3683699" y="3543148"/>
                  <a:pt x="3697072" y="3544062"/>
                  <a:pt x="3710788" y="3544062"/>
                </a:cubicBezTo>
                <a:cubicBezTo>
                  <a:pt x="3745992" y="3544062"/>
                  <a:pt x="3776510" y="3534804"/>
                  <a:pt x="3802342" y="3516287"/>
                </a:cubicBezTo>
                <a:cubicBezTo>
                  <a:pt x="3828174" y="3497771"/>
                  <a:pt x="3846576" y="3471825"/>
                  <a:pt x="3857549" y="3438449"/>
                </a:cubicBezTo>
                <a:lnTo>
                  <a:pt x="3856863" y="3433649"/>
                </a:lnTo>
                <a:cubicBezTo>
                  <a:pt x="3843604" y="3446907"/>
                  <a:pt x="3829088" y="3457309"/>
                  <a:pt x="3813315" y="3464852"/>
                </a:cubicBezTo>
                <a:cubicBezTo>
                  <a:pt x="3797541" y="3472396"/>
                  <a:pt x="3781654" y="3476168"/>
                  <a:pt x="3765652" y="3476168"/>
                </a:cubicBezTo>
                <a:cubicBezTo>
                  <a:pt x="3737763" y="3476168"/>
                  <a:pt x="3716160" y="3467939"/>
                  <a:pt x="3700844" y="3451479"/>
                </a:cubicBezTo>
                <a:cubicBezTo>
                  <a:pt x="3685528" y="3435020"/>
                  <a:pt x="3677869" y="3412389"/>
                  <a:pt x="3677869" y="3383585"/>
                </a:cubicBezTo>
                <a:cubicBezTo>
                  <a:pt x="3677869" y="3358896"/>
                  <a:pt x="3682556" y="3334550"/>
                  <a:pt x="3691929" y="3310547"/>
                </a:cubicBezTo>
                <a:cubicBezTo>
                  <a:pt x="3701301" y="3286544"/>
                  <a:pt x="3713760" y="3267456"/>
                  <a:pt x="3729304" y="3253283"/>
                </a:cubicBezTo>
                <a:cubicBezTo>
                  <a:pt x="3744392" y="3238653"/>
                  <a:pt x="3760165" y="3231338"/>
                  <a:pt x="3776625" y="3231338"/>
                </a:cubicBezTo>
                <a:close/>
                <a:moveTo>
                  <a:pt x="3350972" y="3199791"/>
                </a:moveTo>
                <a:cubicBezTo>
                  <a:pt x="3353715" y="3211678"/>
                  <a:pt x="3356801" y="3225737"/>
                  <a:pt x="3360230" y="3241967"/>
                </a:cubicBezTo>
                <a:cubicBezTo>
                  <a:pt x="3363659" y="3258198"/>
                  <a:pt x="3367202" y="3275915"/>
                  <a:pt x="3370860" y="3295117"/>
                </a:cubicBezTo>
                <a:cubicBezTo>
                  <a:pt x="3373603" y="3309747"/>
                  <a:pt x="3375660" y="3322092"/>
                  <a:pt x="3377032" y="3332150"/>
                </a:cubicBezTo>
                <a:cubicBezTo>
                  <a:pt x="3378403" y="3342208"/>
                  <a:pt x="3379089" y="3349981"/>
                  <a:pt x="3379089" y="3355467"/>
                </a:cubicBezTo>
                <a:cubicBezTo>
                  <a:pt x="3379089" y="3365068"/>
                  <a:pt x="3376575" y="3377070"/>
                  <a:pt x="3371545" y="3391472"/>
                </a:cubicBezTo>
                <a:cubicBezTo>
                  <a:pt x="3366516" y="3405874"/>
                  <a:pt x="3360344" y="3420161"/>
                  <a:pt x="3353029" y="3434334"/>
                </a:cubicBezTo>
                <a:cubicBezTo>
                  <a:pt x="3321825" y="3453194"/>
                  <a:pt x="3288949" y="3464981"/>
                  <a:pt x="3254402" y="3469696"/>
                </a:cubicBezTo>
                <a:lnTo>
                  <a:pt x="3222638" y="3471829"/>
                </a:lnTo>
                <a:lnTo>
                  <a:pt x="3221965" y="3472053"/>
                </a:lnTo>
                <a:lnTo>
                  <a:pt x="3219298" y="3472053"/>
                </a:lnTo>
                <a:lnTo>
                  <a:pt x="3178074" y="3472053"/>
                </a:lnTo>
                <a:cubicBezTo>
                  <a:pt x="3170301" y="3500857"/>
                  <a:pt x="3157957" y="3526117"/>
                  <a:pt x="3141041" y="3547834"/>
                </a:cubicBezTo>
                <a:cubicBezTo>
                  <a:pt x="3124124" y="3569551"/>
                  <a:pt x="3104693" y="3585896"/>
                  <a:pt x="3082747" y="3596869"/>
                </a:cubicBezTo>
                <a:cubicBezTo>
                  <a:pt x="3062173" y="3606927"/>
                  <a:pt x="3040914" y="3611957"/>
                  <a:pt x="3018968" y="3611957"/>
                </a:cubicBezTo>
                <a:cubicBezTo>
                  <a:pt x="3012110" y="3611957"/>
                  <a:pt x="3002623" y="3609442"/>
                  <a:pt x="2990507" y="3604413"/>
                </a:cubicBezTo>
                <a:cubicBezTo>
                  <a:pt x="2978391" y="3599383"/>
                  <a:pt x="2965704" y="3592868"/>
                  <a:pt x="2952446" y="3584867"/>
                </a:cubicBezTo>
                <a:cubicBezTo>
                  <a:pt x="2939187" y="3576867"/>
                  <a:pt x="2927299" y="3568523"/>
                  <a:pt x="2916784" y="3559836"/>
                </a:cubicBezTo>
                <a:lnTo>
                  <a:pt x="2927757" y="3533090"/>
                </a:lnTo>
                <a:cubicBezTo>
                  <a:pt x="2940101" y="3536747"/>
                  <a:pt x="2952788" y="3539490"/>
                  <a:pt x="2965819" y="3541319"/>
                </a:cubicBezTo>
                <a:cubicBezTo>
                  <a:pt x="2978849" y="3543148"/>
                  <a:pt x="2992222" y="3544062"/>
                  <a:pt x="3005938" y="3544062"/>
                </a:cubicBezTo>
                <a:cubicBezTo>
                  <a:pt x="3034284" y="3544062"/>
                  <a:pt x="3059887" y="3537662"/>
                  <a:pt x="3082747" y="3524860"/>
                </a:cubicBezTo>
                <a:cubicBezTo>
                  <a:pt x="3105607" y="3512058"/>
                  <a:pt x="3123895" y="3494228"/>
                  <a:pt x="3137612" y="3471367"/>
                </a:cubicBezTo>
                <a:cubicBezTo>
                  <a:pt x="3117037" y="3469996"/>
                  <a:pt x="3099207" y="3468624"/>
                  <a:pt x="3084119" y="3467253"/>
                </a:cubicBezTo>
                <a:cubicBezTo>
                  <a:pt x="3069031" y="3465881"/>
                  <a:pt x="3056916" y="3464052"/>
                  <a:pt x="3047772" y="3461766"/>
                </a:cubicBezTo>
                <a:cubicBezTo>
                  <a:pt x="3021711" y="3455365"/>
                  <a:pt x="3002737" y="3445193"/>
                  <a:pt x="2990850" y="3431248"/>
                </a:cubicBezTo>
                <a:cubicBezTo>
                  <a:pt x="2978963" y="3417304"/>
                  <a:pt x="2973019" y="3397530"/>
                  <a:pt x="2973019" y="3371926"/>
                </a:cubicBezTo>
                <a:cubicBezTo>
                  <a:pt x="2973019" y="3347695"/>
                  <a:pt x="2977820" y="3323578"/>
                  <a:pt x="2987421" y="3299575"/>
                </a:cubicBezTo>
                <a:cubicBezTo>
                  <a:pt x="2997022" y="3275572"/>
                  <a:pt x="3009595" y="3256255"/>
                  <a:pt x="3025140" y="3241624"/>
                </a:cubicBezTo>
                <a:cubicBezTo>
                  <a:pt x="3040685" y="3226994"/>
                  <a:pt x="3056230" y="3219679"/>
                  <a:pt x="3071775" y="3219679"/>
                </a:cubicBezTo>
                <a:cubicBezTo>
                  <a:pt x="3090520" y="3219679"/>
                  <a:pt x="3108237" y="3228137"/>
                  <a:pt x="3124925" y="3245054"/>
                </a:cubicBezTo>
                <a:cubicBezTo>
                  <a:pt x="3141612" y="3261970"/>
                  <a:pt x="3155213" y="3284373"/>
                  <a:pt x="3165729" y="3312262"/>
                </a:cubicBezTo>
                <a:cubicBezTo>
                  <a:pt x="3170759" y="3325978"/>
                  <a:pt x="3174759" y="3340151"/>
                  <a:pt x="3177731" y="3354782"/>
                </a:cubicBezTo>
                <a:cubicBezTo>
                  <a:pt x="3180703" y="3369412"/>
                  <a:pt x="3182645" y="3384728"/>
                  <a:pt x="3183560" y="3400730"/>
                </a:cubicBezTo>
                <a:lnTo>
                  <a:pt x="3219298" y="3400730"/>
                </a:lnTo>
                <a:cubicBezTo>
                  <a:pt x="3241701" y="3400730"/>
                  <a:pt x="3264103" y="3398673"/>
                  <a:pt x="3286507" y="3394558"/>
                </a:cubicBezTo>
                <a:cubicBezTo>
                  <a:pt x="3308909" y="3390443"/>
                  <a:pt x="3327197" y="3385185"/>
                  <a:pt x="3341370" y="3378784"/>
                </a:cubicBezTo>
                <a:cubicBezTo>
                  <a:pt x="3337255" y="3368269"/>
                  <a:pt x="3332112" y="3356610"/>
                  <a:pt x="3325940" y="3343809"/>
                </a:cubicBezTo>
                <a:cubicBezTo>
                  <a:pt x="3319767" y="3331007"/>
                  <a:pt x="3314395" y="3319806"/>
                  <a:pt x="3309823" y="3310205"/>
                </a:cubicBezTo>
                <a:cubicBezTo>
                  <a:pt x="3305251" y="3300146"/>
                  <a:pt x="3301594" y="3291574"/>
                  <a:pt x="3298851" y="3284487"/>
                </a:cubicBezTo>
                <a:cubicBezTo>
                  <a:pt x="3296107" y="3277400"/>
                  <a:pt x="3294736" y="3271114"/>
                  <a:pt x="3294736" y="3265628"/>
                </a:cubicBezTo>
                <a:cubicBezTo>
                  <a:pt x="3294736" y="3254655"/>
                  <a:pt x="3300223" y="3242996"/>
                  <a:pt x="3311195" y="3230652"/>
                </a:cubicBezTo>
                <a:cubicBezTo>
                  <a:pt x="3322168" y="3218307"/>
                  <a:pt x="3335427" y="3208020"/>
                  <a:pt x="3350972" y="3199791"/>
                </a:cubicBezTo>
                <a:close/>
                <a:moveTo>
                  <a:pt x="1353770" y="3191561"/>
                </a:moveTo>
                <a:cubicBezTo>
                  <a:pt x="1366114" y="3191561"/>
                  <a:pt x="1373886" y="3197962"/>
                  <a:pt x="1377087" y="3210764"/>
                </a:cubicBezTo>
                <a:lnTo>
                  <a:pt x="1366114" y="3215564"/>
                </a:lnTo>
                <a:cubicBezTo>
                  <a:pt x="1363828" y="3213278"/>
                  <a:pt x="1361085" y="3212135"/>
                  <a:pt x="1357884" y="3212135"/>
                </a:cubicBezTo>
                <a:cubicBezTo>
                  <a:pt x="1354227" y="3212135"/>
                  <a:pt x="1349883" y="3213964"/>
                  <a:pt x="1344854" y="3217622"/>
                </a:cubicBezTo>
                <a:cubicBezTo>
                  <a:pt x="1339825" y="3221279"/>
                  <a:pt x="1335139" y="3225623"/>
                  <a:pt x="1330795" y="3230652"/>
                </a:cubicBezTo>
                <a:cubicBezTo>
                  <a:pt x="1326452" y="3235681"/>
                  <a:pt x="1323823" y="3240710"/>
                  <a:pt x="1322909" y="3245739"/>
                </a:cubicBezTo>
                <a:cubicBezTo>
                  <a:pt x="1330681" y="3249397"/>
                  <a:pt x="1340511" y="3251797"/>
                  <a:pt x="1352398" y="3252940"/>
                </a:cubicBezTo>
                <a:cubicBezTo>
                  <a:pt x="1364285" y="3254083"/>
                  <a:pt x="1373201" y="3256712"/>
                  <a:pt x="1379144" y="3260827"/>
                </a:cubicBezTo>
                <a:cubicBezTo>
                  <a:pt x="1383259" y="3263570"/>
                  <a:pt x="1385317" y="3267914"/>
                  <a:pt x="1385317" y="3273857"/>
                </a:cubicBezTo>
                <a:cubicBezTo>
                  <a:pt x="1385317" y="3279801"/>
                  <a:pt x="1380973" y="3287116"/>
                  <a:pt x="1372286" y="3295803"/>
                </a:cubicBezTo>
                <a:cubicBezTo>
                  <a:pt x="1363599" y="3304490"/>
                  <a:pt x="1353084" y="3312147"/>
                  <a:pt x="1340739" y="3318777"/>
                </a:cubicBezTo>
                <a:cubicBezTo>
                  <a:pt x="1328395" y="3325407"/>
                  <a:pt x="1316737" y="3328721"/>
                  <a:pt x="1305764" y="3328721"/>
                </a:cubicBezTo>
                <a:cubicBezTo>
                  <a:pt x="1299820" y="3328721"/>
                  <a:pt x="1295705" y="3327349"/>
                  <a:pt x="1293419" y="3324606"/>
                </a:cubicBezTo>
                <a:cubicBezTo>
                  <a:pt x="1291133" y="3321863"/>
                  <a:pt x="1289990" y="3318663"/>
                  <a:pt x="1289990" y="3315005"/>
                </a:cubicBezTo>
                <a:cubicBezTo>
                  <a:pt x="1301877" y="3314091"/>
                  <a:pt x="1313422" y="3311576"/>
                  <a:pt x="1324623" y="3307461"/>
                </a:cubicBezTo>
                <a:cubicBezTo>
                  <a:pt x="1335825" y="3303347"/>
                  <a:pt x="1345311" y="3298546"/>
                  <a:pt x="1353084" y="3293059"/>
                </a:cubicBezTo>
                <a:cubicBezTo>
                  <a:pt x="1356741" y="3290774"/>
                  <a:pt x="1359827" y="3288373"/>
                  <a:pt x="1362342" y="3285859"/>
                </a:cubicBezTo>
                <a:cubicBezTo>
                  <a:pt x="1364857" y="3283344"/>
                  <a:pt x="1366800" y="3280715"/>
                  <a:pt x="1368171" y="3277972"/>
                </a:cubicBezTo>
                <a:cubicBezTo>
                  <a:pt x="1346683" y="3277515"/>
                  <a:pt x="1329995" y="3275343"/>
                  <a:pt x="1318108" y="3271457"/>
                </a:cubicBezTo>
                <a:cubicBezTo>
                  <a:pt x="1306221" y="3267571"/>
                  <a:pt x="1300277" y="3258770"/>
                  <a:pt x="1300277" y="3245054"/>
                </a:cubicBezTo>
                <a:cubicBezTo>
                  <a:pt x="1300277" y="3237738"/>
                  <a:pt x="1303021" y="3229966"/>
                  <a:pt x="1308507" y="3221736"/>
                </a:cubicBezTo>
                <a:cubicBezTo>
                  <a:pt x="1313993" y="3213507"/>
                  <a:pt x="1320851" y="3206420"/>
                  <a:pt x="1329081" y="3200477"/>
                </a:cubicBezTo>
                <a:cubicBezTo>
                  <a:pt x="1337310" y="3194533"/>
                  <a:pt x="1345540" y="3191561"/>
                  <a:pt x="1353770" y="3191561"/>
                </a:cubicBezTo>
                <a:close/>
                <a:moveTo>
                  <a:pt x="2816200" y="3180588"/>
                </a:moveTo>
                <a:cubicBezTo>
                  <a:pt x="2822601" y="3210764"/>
                  <a:pt x="2827744" y="3236138"/>
                  <a:pt x="2831630" y="3256712"/>
                </a:cubicBezTo>
                <a:cubicBezTo>
                  <a:pt x="2835517" y="3277286"/>
                  <a:pt x="2838488" y="3293860"/>
                  <a:pt x="2840546" y="3306433"/>
                </a:cubicBezTo>
                <a:cubicBezTo>
                  <a:pt x="2842603" y="3319006"/>
                  <a:pt x="2843632" y="3328950"/>
                  <a:pt x="2843632" y="3336265"/>
                </a:cubicBezTo>
                <a:cubicBezTo>
                  <a:pt x="2843632" y="3345866"/>
                  <a:pt x="2841117" y="3357868"/>
                  <a:pt x="2836088" y="3372269"/>
                </a:cubicBezTo>
                <a:cubicBezTo>
                  <a:pt x="2831059" y="3386671"/>
                  <a:pt x="2824887" y="3400730"/>
                  <a:pt x="2817572" y="3414446"/>
                </a:cubicBezTo>
                <a:cubicBezTo>
                  <a:pt x="2797455" y="3427248"/>
                  <a:pt x="2773681" y="3438221"/>
                  <a:pt x="2746248" y="3447365"/>
                </a:cubicBezTo>
                <a:cubicBezTo>
                  <a:pt x="2718816" y="3456508"/>
                  <a:pt x="2689098" y="3463595"/>
                  <a:pt x="2657094" y="3468624"/>
                </a:cubicBezTo>
                <a:cubicBezTo>
                  <a:pt x="2625090" y="3473654"/>
                  <a:pt x="2592172" y="3476168"/>
                  <a:pt x="2558339" y="3476168"/>
                </a:cubicBezTo>
                <a:cubicBezTo>
                  <a:pt x="2503475" y="3476168"/>
                  <a:pt x="2461870" y="3464509"/>
                  <a:pt x="2433523" y="3441192"/>
                </a:cubicBezTo>
                <a:cubicBezTo>
                  <a:pt x="2405177" y="3417875"/>
                  <a:pt x="2391004" y="3384042"/>
                  <a:pt x="2391004" y="3339694"/>
                </a:cubicBezTo>
                <a:cubicBezTo>
                  <a:pt x="2391004" y="3316834"/>
                  <a:pt x="2394890" y="3291688"/>
                  <a:pt x="2402663" y="3264256"/>
                </a:cubicBezTo>
                <a:lnTo>
                  <a:pt x="2431466" y="3264256"/>
                </a:lnTo>
                <a:cubicBezTo>
                  <a:pt x="2431009" y="3266085"/>
                  <a:pt x="2430552" y="3271000"/>
                  <a:pt x="2430095" y="3279001"/>
                </a:cubicBezTo>
                <a:cubicBezTo>
                  <a:pt x="2429637" y="3287002"/>
                  <a:pt x="2429409" y="3293517"/>
                  <a:pt x="2429409" y="3298546"/>
                </a:cubicBezTo>
                <a:cubicBezTo>
                  <a:pt x="2429409" y="3325064"/>
                  <a:pt x="2434552" y="3345523"/>
                  <a:pt x="2444839" y="3359925"/>
                </a:cubicBezTo>
                <a:cubicBezTo>
                  <a:pt x="2455126" y="3374327"/>
                  <a:pt x="2471243" y="3385414"/>
                  <a:pt x="2493188" y="3393186"/>
                </a:cubicBezTo>
                <a:cubicBezTo>
                  <a:pt x="2504161" y="3396387"/>
                  <a:pt x="2516848" y="3399016"/>
                  <a:pt x="2531250" y="3401073"/>
                </a:cubicBezTo>
                <a:cubicBezTo>
                  <a:pt x="2545652" y="3403130"/>
                  <a:pt x="2561997" y="3404159"/>
                  <a:pt x="2580285" y="3404159"/>
                </a:cubicBezTo>
                <a:cubicBezTo>
                  <a:pt x="2620975" y="3404159"/>
                  <a:pt x="2660866" y="3400273"/>
                  <a:pt x="2699957" y="3392500"/>
                </a:cubicBezTo>
                <a:cubicBezTo>
                  <a:pt x="2739047" y="3384728"/>
                  <a:pt x="2774366" y="3373755"/>
                  <a:pt x="2805913" y="3359582"/>
                </a:cubicBezTo>
                <a:cubicBezTo>
                  <a:pt x="2802255" y="3349066"/>
                  <a:pt x="2797340" y="3337408"/>
                  <a:pt x="2791168" y="3324606"/>
                </a:cubicBezTo>
                <a:cubicBezTo>
                  <a:pt x="2784996" y="3311805"/>
                  <a:pt x="2779624" y="3300375"/>
                  <a:pt x="2775052" y="3290316"/>
                </a:cubicBezTo>
                <a:cubicBezTo>
                  <a:pt x="2770480" y="3280258"/>
                  <a:pt x="2766708" y="3271571"/>
                  <a:pt x="2763736" y="3264256"/>
                </a:cubicBezTo>
                <a:cubicBezTo>
                  <a:pt x="2760764" y="3256941"/>
                  <a:pt x="2759279" y="3250769"/>
                  <a:pt x="2759279" y="3245739"/>
                </a:cubicBezTo>
                <a:cubicBezTo>
                  <a:pt x="2759279" y="3235224"/>
                  <a:pt x="2764765" y="3223794"/>
                  <a:pt x="2775738" y="3211449"/>
                </a:cubicBezTo>
                <a:cubicBezTo>
                  <a:pt x="2786711" y="3199105"/>
                  <a:pt x="2800198" y="3188818"/>
                  <a:pt x="2816200" y="3180588"/>
                </a:cubicBezTo>
                <a:close/>
                <a:moveTo>
                  <a:pt x="1740561" y="3104922"/>
                </a:moveTo>
                <a:cubicBezTo>
                  <a:pt x="1737360" y="3104922"/>
                  <a:pt x="1734046" y="3106179"/>
                  <a:pt x="1730617" y="3108694"/>
                </a:cubicBezTo>
                <a:cubicBezTo>
                  <a:pt x="1727188" y="3111208"/>
                  <a:pt x="1725702" y="3114980"/>
                  <a:pt x="1726159" y="3120009"/>
                </a:cubicBezTo>
                <a:cubicBezTo>
                  <a:pt x="1726159" y="3124581"/>
                  <a:pt x="1727531" y="3128810"/>
                  <a:pt x="1730274" y="3132697"/>
                </a:cubicBezTo>
                <a:cubicBezTo>
                  <a:pt x="1733017" y="3136583"/>
                  <a:pt x="1737589" y="3138526"/>
                  <a:pt x="1743990" y="3138526"/>
                </a:cubicBezTo>
                <a:cubicBezTo>
                  <a:pt x="1748562" y="3138526"/>
                  <a:pt x="1752905" y="3136926"/>
                  <a:pt x="1757020" y="3133725"/>
                </a:cubicBezTo>
                <a:cubicBezTo>
                  <a:pt x="1761135" y="3130525"/>
                  <a:pt x="1763192" y="3127553"/>
                  <a:pt x="1763192" y="3124810"/>
                </a:cubicBezTo>
                <a:cubicBezTo>
                  <a:pt x="1763192" y="3120695"/>
                  <a:pt x="1760792" y="3116352"/>
                  <a:pt x="1755991" y="3111780"/>
                </a:cubicBezTo>
                <a:cubicBezTo>
                  <a:pt x="1751191" y="3107208"/>
                  <a:pt x="1746047" y="3104922"/>
                  <a:pt x="1740561" y="3104922"/>
                </a:cubicBezTo>
                <a:close/>
                <a:moveTo>
                  <a:pt x="3265932" y="3080462"/>
                </a:moveTo>
                <a:cubicBezTo>
                  <a:pt x="3269590" y="3084577"/>
                  <a:pt x="3274962" y="3090177"/>
                  <a:pt x="3282049" y="3097264"/>
                </a:cubicBezTo>
                <a:cubicBezTo>
                  <a:pt x="3289135" y="3104350"/>
                  <a:pt x="3297936" y="3112694"/>
                  <a:pt x="3308452" y="3122295"/>
                </a:cubicBezTo>
                <a:cubicBezTo>
                  <a:pt x="3302965" y="3130068"/>
                  <a:pt x="3296793" y="3137954"/>
                  <a:pt x="3289935" y="3145955"/>
                </a:cubicBezTo>
                <a:cubicBezTo>
                  <a:pt x="3283077" y="3153957"/>
                  <a:pt x="3275533" y="3162072"/>
                  <a:pt x="3267304" y="3170301"/>
                </a:cubicBezTo>
                <a:cubicBezTo>
                  <a:pt x="3257245" y="3162072"/>
                  <a:pt x="3248330" y="3154414"/>
                  <a:pt x="3240558" y="3147327"/>
                </a:cubicBezTo>
                <a:cubicBezTo>
                  <a:pt x="3232785" y="3140241"/>
                  <a:pt x="3225927" y="3133497"/>
                  <a:pt x="3219984" y="3127096"/>
                </a:cubicBezTo>
                <a:cubicBezTo>
                  <a:pt x="3227299" y="3120238"/>
                  <a:pt x="3234843" y="3112809"/>
                  <a:pt x="3242615" y="3104808"/>
                </a:cubicBezTo>
                <a:cubicBezTo>
                  <a:pt x="3250387" y="3096807"/>
                  <a:pt x="3258160" y="3088691"/>
                  <a:pt x="3265932" y="3080462"/>
                </a:cubicBezTo>
                <a:close/>
                <a:moveTo>
                  <a:pt x="1743990" y="3077490"/>
                </a:moveTo>
                <a:cubicBezTo>
                  <a:pt x="1754048" y="3077032"/>
                  <a:pt x="1762849" y="3081262"/>
                  <a:pt x="1770393" y="3090177"/>
                </a:cubicBezTo>
                <a:cubicBezTo>
                  <a:pt x="1777937" y="3099092"/>
                  <a:pt x="1781709" y="3110637"/>
                  <a:pt x="1781709" y="3124810"/>
                </a:cubicBezTo>
                <a:cubicBezTo>
                  <a:pt x="1781709" y="3135326"/>
                  <a:pt x="1777823" y="3144470"/>
                  <a:pt x="1770050" y="3152242"/>
                </a:cubicBezTo>
                <a:cubicBezTo>
                  <a:pt x="1762278" y="3160014"/>
                  <a:pt x="1753362" y="3163901"/>
                  <a:pt x="1743304" y="3163900"/>
                </a:cubicBezTo>
                <a:cubicBezTo>
                  <a:pt x="1732788" y="3163901"/>
                  <a:pt x="1724216" y="3160129"/>
                  <a:pt x="1717587" y="3152585"/>
                </a:cubicBezTo>
                <a:cubicBezTo>
                  <a:pt x="1710957" y="3145041"/>
                  <a:pt x="1707642" y="3135554"/>
                  <a:pt x="1707642" y="3124124"/>
                </a:cubicBezTo>
                <a:cubicBezTo>
                  <a:pt x="1707642" y="3110865"/>
                  <a:pt x="1711414" y="3099778"/>
                  <a:pt x="1718958" y="3090863"/>
                </a:cubicBezTo>
                <a:cubicBezTo>
                  <a:pt x="1726502" y="3081948"/>
                  <a:pt x="1734846" y="3077490"/>
                  <a:pt x="1743990" y="3077490"/>
                </a:cubicBezTo>
                <a:close/>
                <a:moveTo>
                  <a:pt x="1394841" y="3072384"/>
                </a:moveTo>
                <a:lnTo>
                  <a:pt x="1395527" y="3080614"/>
                </a:lnTo>
                <a:cubicBezTo>
                  <a:pt x="1395527" y="3092501"/>
                  <a:pt x="1390269" y="3101645"/>
                  <a:pt x="1379754" y="3108046"/>
                </a:cubicBezTo>
                <a:cubicBezTo>
                  <a:pt x="1367867" y="3113990"/>
                  <a:pt x="1352551" y="3120619"/>
                  <a:pt x="1333805" y="3127934"/>
                </a:cubicBezTo>
                <a:cubicBezTo>
                  <a:pt x="1315060" y="3135249"/>
                  <a:pt x="1293114" y="3143250"/>
                  <a:pt x="1267968" y="3151937"/>
                </a:cubicBezTo>
                <a:lnTo>
                  <a:pt x="1271397" y="3119019"/>
                </a:lnTo>
                <a:cubicBezTo>
                  <a:pt x="1302030" y="3108046"/>
                  <a:pt x="1327176" y="3098902"/>
                  <a:pt x="1346835" y="3091587"/>
                </a:cubicBezTo>
                <a:cubicBezTo>
                  <a:pt x="1366495" y="3084272"/>
                  <a:pt x="1382497" y="3077871"/>
                  <a:pt x="1394841" y="3072384"/>
                </a:cubicBezTo>
                <a:close/>
                <a:moveTo>
                  <a:pt x="3361259" y="3070174"/>
                </a:moveTo>
                <a:cubicBezTo>
                  <a:pt x="3364916" y="3074289"/>
                  <a:pt x="3370403" y="3079776"/>
                  <a:pt x="3377718" y="3086634"/>
                </a:cubicBezTo>
                <a:cubicBezTo>
                  <a:pt x="3385033" y="3093492"/>
                  <a:pt x="3393948" y="3101950"/>
                  <a:pt x="3404464" y="3112008"/>
                </a:cubicBezTo>
                <a:cubicBezTo>
                  <a:pt x="3393034" y="3128010"/>
                  <a:pt x="3379089" y="3144012"/>
                  <a:pt x="3362630" y="3160014"/>
                </a:cubicBezTo>
                <a:cubicBezTo>
                  <a:pt x="3353029" y="3152242"/>
                  <a:pt x="3344342" y="3144927"/>
                  <a:pt x="3336569" y="3138069"/>
                </a:cubicBezTo>
                <a:cubicBezTo>
                  <a:pt x="3328797" y="3131211"/>
                  <a:pt x="3321939" y="3124353"/>
                  <a:pt x="3315996" y="3117495"/>
                </a:cubicBezTo>
                <a:cubicBezTo>
                  <a:pt x="3322396" y="3111551"/>
                  <a:pt x="3329369" y="3104579"/>
                  <a:pt x="3336913" y="3096578"/>
                </a:cubicBezTo>
                <a:cubicBezTo>
                  <a:pt x="3344456" y="3088577"/>
                  <a:pt x="3352571" y="3079776"/>
                  <a:pt x="3361259" y="3070174"/>
                </a:cubicBezTo>
                <a:close/>
                <a:moveTo>
                  <a:pt x="2593772" y="3050515"/>
                </a:moveTo>
                <a:cubicBezTo>
                  <a:pt x="2590572" y="3050515"/>
                  <a:pt x="2587600" y="3051544"/>
                  <a:pt x="2584857" y="3053601"/>
                </a:cubicBezTo>
                <a:cubicBezTo>
                  <a:pt x="2582113" y="3055659"/>
                  <a:pt x="2580742" y="3057830"/>
                  <a:pt x="2580742" y="3060116"/>
                </a:cubicBezTo>
                <a:cubicBezTo>
                  <a:pt x="2580742" y="3069717"/>
                  <a:pt x="2588515" y="3077490"/>
                  <a:pt x="2604059" y="3083433"/>
                </a:cubicBezTo>
                <a:lnTo>
                  <a:pt x="2605431" y="3080690"/>
                </a:lnTo>
                <a:cubicBezTo>
                  <a:pt x="2606345" y="3078861"/>
                  <a:pt x="2606802" y="3077261"/>
                  <a:pt x="2606802" y="3075890"/>
                </a:cubicBezTo>
                <a:cubicBezTo>
                  <a:pt x="2606802" y="3074518"/>
                  <a:pt x="2606802" y="3073375"/>
                  <a:pt x="2606802" y="3072461"/>
                </a:cubicBezTo>
                <a:cubicBezTo>
                  <a:pt x="2606802" y="3066060"/>
                  <a:pt x="2605545" y="3060802"/>
                  <a:pt x="2603030" y="3056687"/>
                </a:cubicBezTo>
                <a:cubicBezTo>
                  <a:pt x="2600516" y="3052572"/>
                  <a:pt x="2597430" y="3050515"/>
                  <a:pt x="2593772" y="3050515"/>
                </a:cubicBezTo>
                <a:close/>
                <a:moveTo>
                  <a:pt x="2602002" y="3027198"/>
                </a:moveTo>
                <a:cubicBezTo>
                  <a:pt x="2609317" y="3027198"/>
                  <a:pt x="2615261" y="3030398"/>
                  <a:pt x="2619833" y="3036799"/>
                </a:cubicBezTo>
                <a:cubicBezTo>
                  <a:pt x="2625319" y="3044114"/>
                  <a:pt x="2628062" y="3055773"/>
                  <a:pt x="2628062" y="3071775"/>
                </a:cubicBezTo>
                <a:cubicBezTo>
                  <a:pt x="2628062" y="3077718"/>
                  <a:pt x="2626919" y="3083205"/>
                  <a:pt x="2624633" y="3088234"/>
                </a:cubicBezTo>
                <a:lnTo>
                  <a:pt x="2645893" y="3089606"/>
                </a:lnTo>
                <a:cubicBezTo>
                  <a:pt x="2645893" y="3096921"/>
                  <a:pt x="2643493" y="3102179"/>
                  <a:pt x="2638692" y="3105379"/>
                </a:cubicBezTo>
                <a:cubicBezTo>
                  <a:pt x="2633891" y="3108579"/>
                  <a:pt x="2626462" y="3110180"/>
                  <a:pt x="2616404" y="3110180"/>
                </a:cubicBezTo>
                <a:lnTo>
                  <a:pt x="2609546" y="3109494"/>
                </a:lnTo>
                <a:cubicBezTo>
                  <a:pt x="2598115" y="3120924"/>
                  <a:pt x="2586457" y="3129953"/>
                  <a:pt x="2574570" y="3136583"/>
                </a:cubicBezTo>
                <a:cubicBezTo>
                  <a:pt x="2562683" y="3143212"/>
                  <a:pt x="2552167" y="3146527"/>
                  <a:pt x="2543023" y="3146527"/>
                </a:cubicBezTo>
                <a:cubicBezTo>
                  <a:pt x="2528850" y="3146527"/>
                  <a:pt x="2521763" y="3140583"/>
                  <a:pt x="2521763" y="3128696"/>
                </a:cubicBezTo>
                <a:cubicBezTo>
                  <a:pt x="2535479" y="3125953"/>
                  <a:pt x="2547366" y="3122295"/>
                  <a:pt x="2557425" y="3117723"/>
                </a:cubicBezTo>
                <a:cubicBezTo>
                  <a:pt x="2567483" y="3113152"/>
                  <a:pt x="2576627" y="3108122"/>
                  <a:pt x="2584857" y="3102636"/>
                </a:cubicBezTo>
                <a:cubicBezTo>
                  <a:pt x="2568397" y="3094406"/>
                  <a:pt x="2560168" y="3083662"/>
                  <a:pt x="2560168" y="3070403"/>
                </a:cubicBezTo>
                <a:cubicBezTo>
                  <a:pt x="2560168" y="3059888"/>
                  <a:pt x="2564626" y="3050058"/>
                  <a:pt x="2573541" y="3040914"/>
                </a:cubicBezTo>
                <a:cubicBezTo>
                  <a:pt x="2582456" y="3031770"/>
                  <a:pt x="2591943" y="3027198"/>
                  <a:pt x="2602002" y="3027198"/>
                </a:cubicBezTo>
                <a:close/>
                <a:moveTo>
                  <a:pt x="3064536" y="3019197"/>
                </a:moveTo>
                <a:cubicBezTo>
                  <a:pt x="3061335" y="3019197"/>
                  <a:pt x="3058021" y="3020454"/>
                  <a:pt x="3054592" y="3022969"/>
                </a:cubicBezTo>
                <a:cubicBezTo>
                  <a:pt x="3051163" y="3025483"/>
                  <a:pt x="3049677" y="3029255"/>
                  <a:pt x="3050134" y="3034284"/>
                </a:cubicBezTo>
                <a:cubicBezTo>
                  <a:pt x="3050134" y="3038856"/>
                  <a:pt x="3051505" y="3043085"/>
                  <a:pt x="3054249" y="3046972"/>
                </a:cubicBezTo>
                <a:cubicBezTo>
                  <a:pt x="3056992" y="3050858"/>
                  <a:pt x="3061564" y="3052801"/>
                  <a:pt x="3067965" y="3052801"/>
                </a:cubicBezTo>
                <a:cubicBezTo>
                  <a:pt x="3072537" y="3052801"/>
                  <a:pt x="3076880" y="3051201"/>
                  <a:pt x="3080995" y="3048001"/>
                </a:cubicBezTo>
                <a:cubicBezTo>
                  <a:pt x="3085110" y="3044800"/>
                  <a:pt x="3087167" y="3041828"/>
                  <a:pt x="3087167" y="3039085"/>
                </a:cubicBezTo>
                <a:cubicBezTo>
                  <a:pt x="3087167" y="3034970"/>
                  <a:pt x="3084767" y="3030627"/>
                  <a:pt x="3079966" y="3026055"/>
                </a:cubicBezTo>
                <a:cubicBezTo>
                  <a:pt x="3075166" y="3021483"/>
                  <a:pt x="3070022" y="3019197"/>
                  <a:pt x="3064536" y="3019197"/>
                </a:cubicBezTo>
                <a:close/>
                <a:moveTo>
                  <a:pt x="3526384" y="3011882"/>
                </a:moveTo>
                <a:cubicBezTo>
                  <a:pt x="3529584" y="3024226"/>
                  <a:pt x="3533470" y="3037599"/>
                  <a:pt x="3538043" y="3052001"/>
                </a:cubicBezTo>
                <a:cubicBezTo>
                  <a:pt x="3542614" y="3066403"/>
                  <a:pt x="3547644" y="3080919"/>
                  <a:pt x="3553130" y="3095549"/>
                </a:cubicBezTo>
                <a:lnTo>
                  <a:pt x="3531185" y="3112694"/>
                </a:lnTo>
                <a:cubicBezTo>
                  <a:pt x="3532556" y="3140583"/>
                  <a:pt x="3533356" y="3172130"/>
                  <a:pt x="3533585" y="3207334"/>
                </a:cubicBezTo>
                <a:cubicBezTo>
                  <a:pt x="3533813" y="3242539"/>
                  <a:pt x="3533585" y="3281630"/>
                  <a:pt x="3532899" y="3324606"/>
                </a:cubicBezTo>
                <a:cubicBezTo>
                  <a:pt x="3532213" y="3367583"/>
                  <a:pt x="3530727" y="3414903"/>
                  <a:pt x="3528441" y="3466567"/>
                </a:cubicBezTo>
                <a:lnTo>
                  <a:pt x="3488665" y="3472053"/>
                </a:lnTo>
                <a:cubicBezTo>
                  <a:pt x="3487293" y="3427248"/>
                  <a:pt x="3485579" y="3386900"/>
                  <a:pt x="3483521" y="3351010"/>
                </a:cubicBezTo>
                <a:cubicBezTo>
                  <a:pt x="3481464" y="3315119"/>
                  <a:pt x="3479407" y="3281630"/>
                  <a:pt x="3477349" y="3250540"/>
                </a:cubicBezTo>
                <a:cubicBezTo>
                  <a:pt x="3475292" y="3219450"/>
                  <a:pt x="3473120" y="3189504"/>
                  <a:pt x="3470834" y="3160700"/>
                </a:cubicBezTo>
                <a:cubicBezTo>
                  <a:pt x="3468548" y="3131897"/>
                  <a:pt x="3465805" y="3101950"/>
                  <a:pt x="3462605" y="3070860"/>
                </a:cubicBezTo>
                <a:cubicBezTo>
                  <a:pt x="3461233" y="3059430"/>
                  <a:pt x="3463176" y="3049372"/>
                  <a:pt x="3468434" y="3040685"/>
                </a:cubicBezTo>
                <a:cubicBezTo>
                  <a:pt x="3473691" y="3031998"/>
                  <a:pt x="3481464" y="3025255"/>
                  <a:pt x="3491751" y="3020454"/>
                </a:cubicBezTo>
                <a:cubicBezTo>
                  <a:pt x="3502038" y="3015653"/>
                  <a:pt x="3513582" y="3012796"/>
                  <a:pt x="3526384" y="3011882"/>
                </a:cubicBezTo>
                <a:close/>
                <a:moveTo>
                  <a:pt x="2116684" y="3011882"/>
                </a:moveTo>
                <a:cubicBezTo>
                  <a:pt x="2119885" y="3024226"/>
                  <a:pt x="2123771" y="3037599"/>
                  <a:pt x="2128343" y="3052001"/>
                </a:cubicBezTo>
                <a:cubicBezTo>
                  <a:pt x="2132915" y="3066403"/>
                  <a:pt x="2137944" y="3080919"/>
                  <a:pt x="2143430" y="3095549"/>
                </a:cubicBezTo>
                <a:lnTo>
                  <a:pt x="2121485" y="3112694"/>
                </a:lnTo>
                <a:cubicBezTo>
                  <a:pt x="2122856" y="3140583"/>
                  <a:pt x="2123656" y="3172130"/>
                  <a:pt x="2123885" y="3207334"/>
                </a:cubicBezTo>
                <a:cubicBezTo>
                  <a:pt x="2124113" y="3242539"/>
                  <a:pt x="2123885" y="3281630"/>
                  <a:pt x="2123199" y="3324606"/>
                </a:cubicBezTo>
                <a:cubicBezTo>
                  <a:pt x="2122513" y="3367583"/>
                  <a:pt x="2121027" y="3414903"/>
                  <a:pt x="2118741" y="3466567"/>
                </a:cubicBezTo>
                <a:lnTo>
                  <a:pt x="2078965" y="3472053"/>
                </a:lnTo>
                <a:cubicBezTo>
                  <a:pt x="2077593" y="3427248"/>
                  <a:pt x="2075879" y="3386900"/>
                  <a:pt x="2073821" y="3351010"/>
                </a:cubicBezTo>
                <a:cubicBezTo>
                  <a:pt x="2071764" y="3315119"/>
                  <a:pt x="2069707" y="3281630"/>
                  <a:pt x="2067649" y="3250540"/>
                </a:cubicBezTo>
                <a:cubicBezTo>
                  <a:pt x="2065592" y="3219450"/>
                  <a:pt x="2063420" y="3189504"/>
                  <a:pt x="2061134" y="3160700"/>
                </a:cubicBezTo>
                <a:cubicBezTo>
                  <a:pt x="2058848" y="3131897"/>
                  <a:pt x="2056105" y="3101950"/>
                  <a:pt x="2052905" y="3070860"/>
                </a:cubicBezTo>
                <a:cubicBezTo>
                  <a:pt x="2051533" y="3059430"/>
                  <a:pt x="2053476" y="3049372"/>
                  <a:pt x="2058734" y="3040685"/>
                </a:cubicBezTo>
                <a:cubicBezTo>
                  <a:pt x="2063991" y="3031998"/>
                  <a:pt x="2071764" y="3025255"/>
                  <a:pt x="2082051" y="3020454"/>
                </a:cubicBezTo>
                <a:cubicBezTo>
                  <a:pt x="2092338" y="3015653"/>
                  <a:pt x="2103883" y="3012796"/>
                  <a:pt x="2116684" y="3011882"/>
                </a:cubicBezTo>
                <a:close/>
                <a:moveTo>
                  <a:pt x="1536192" y="3004338"/>
                </a:moveTo>
                <a:cubicBezTo>
                  <a:pt x="1535735" y="3054630"/>
                  <a:pt x="1535507" y="3099321"/>
                  <a:pt x="1535507" y="3138412"/>
                </a:cubicBezTo>
                <a:cubicBezTo>
                  <a:pt x="1535507" y="3177502"/>
                  <a:pt x="1535392" y="3211907"/>
                  <a:pt x="1535164" y="3241624"/>
                </a:cubicBezTo>
                <a:cubicBezTo>
                  <a:pt x="1534935" y="3271342"/>
                  <a:pt x="1534935" y="3297517"/>
                  <a:pt x="1535164" y="3320149"/>
                </a:cubicBezTo>
                <a:cubicBezTo>
                  <a:pt x="1535392" y="3342780"/>
                  <a:pt x="1535507" y="3363240"/>
                  <a:pt x="1535507" y="3381528"/>
                </a:cubicBezTo>
                <a:cubicBezTo>
                  <a:pt x="1546022" y="3388386"/>
                  <a:pt x="1557338" y="3393301"/>
                  <a:pt x="1569454" y="3396272"/>
                </a:cubicBezTo>
                <a:cubicBezTo>
                  <a:pt x="1581569" y="3399244"/>
                  <a:pt x="1594943" y="3400730"/>
                  <a:pt x="1609573" y="3400730"/>
                </a:cubicBezTo>
                <a:cubicBezTo>
                  <a:pt x="1633805" y="3400730"/>
                  <a:pt x="1655293" y="3399930"/>
                  <a:pt x="1674038" y="3398330"/>
                </a:cubicBezTo>
                <a:cubicBezTo>
                  <a:pt x="1692783" y="3396730"/>
                  <a:pt x="1707642" y="3392958"/>
                  <a:pt x="1718615" y="3387014"/>
                </a:cubicBezTo>
                <a:cubicBezTo>
                  <a:pt x="1726388" y="3382899"/>
                  <a:pt x="1733017" y="3376270"/>
                  <a:pt x="1738503" y="3367126"/>
                </a:cubicBezTo>
                <a:cubicBezTo>
                  <a:pt x="1743990" y="3357982"/>
                  <a:pt x="1751305" y="3344495"/>
                  <a:pt x="1760449" y="3326664"/>
                </a:cubicBezTo>
                <a:cubicBezTo>
                  <a:pt x="1765935" y="3315234"/>
                  <a:pt x="1771079" y="3308033"/>
                  <a:pt x="1775879" y="3305061"/>
                </a:cubicBezTo>
                <a:cubicBezTo>
                  <a:pt x="1780680" y="3302089"/>
                  <a:pt x="1786509" y="3300603"/>
                  <a:pt x="1793367" y="3300603"/>
                </a:cubicBezTo>
                <a:cubicBezTo>
                  <a:pt x="1802511" y="3300603"/>
                  <a:pt x="1810513" y="3303347"/>
                  <a:pt x="1817371" y="3308833"/>
                </a:cubicBezTo>
                <a:cubicBezTo>
                  <a:pt x="1813713" y="3317977"/>
                  <a:pt x="1809827" y="3327121"/>
                  <a:pt x="1805712" y="3336265"/>
                </a:cubicBezTo>
                <a:cubicBezTo>
                  <a:pt x="1801597" y="3345409"/>
                  <a:pt x="1797825" y="3353867"/>
                  <a:pt x="1794396" y="3361640"/>
                </a:cubicBezTo>
                <a:cubicBezTo>
                  <a:pt x="1790967" y="3369412"/>
                  <a:pt x="1788110" y="3375584"/>
                  <a:pt x="1785824" y="3380156"/>
                </a:cubicBezTo>
                <a:cubicBezTo>
                  <a:pt x="1798168" y="3387471"/>
                  <a:pt x="1810627" y="3392729"/>
                  <a:pt x="1823200" y="3395930"/>
                </a:cubicBezTo>
                <a:cubicBezTo>
                  <a:pt x="1829486" y="3397530"/>
                  <a:pt x="1835915" y="3398730"/>
                  <a:pt x="1842488" y="3399530"/>
                </a:cubicBezTo>
                <a:lnTo>
                  <a:pt x="1859922" y="3400569"/>
                </a:lnTo>
                <a:lnTo>
                  <a:pt x="1874411" y="3399701"/>
                </a:lnTo>
                <a:cubicBezTo>
                  <a:pt x="1891985" y="3397644"/>
                  <a:pt x="1910715" y="3392500"/>
                  <a:pt x="1930603" y="3384271"/>
                </a:cubicBezTo>
                <a:cubicBezTo>
                  <a:pt x="1928775" y="3369640"/>
                  <a:pt x="1927060" y="3355010"/>
                  <a:pt x="1925460" y="3340380"/>
                </a:cubicBezTo>
                <a:cubicBezTo>
                  <a:pt x="1923860" y="3325749"/>
                  <a:pt x="1922145" y="3311119"/>
                  <a:pt x="1920317" y="3296489"/>
                </a:cubicBezTo>
                <a:cubicBezTo>
                  <a:pt x="1917573" y="3273629"/>
                  <a:pt x="1913116" y="3242082"/>
                  <a:pt x="1906943" y="3201848"/>
                </a:cubicBezTo>
                <a:cubicBezTo>
                  <a:pt x="1900771" y="3161615"/>
                  <a:pt x="1892885" y="3112694"/>
                  <a:pt x="1883283" y="3055087"/>
                </a:cubicBezTo>
                <a:cubicBezTo>
                  <a:pt x="1893342" y="3047315"/>
                  <a:pt x="1904315" y="3039885"/>
                  <a:pt x="1916202" y="3032799"/>
                </a:cubicBezTo>
                <a:cubicBezTo>
                  <a:pt x="1928089" y="3025712"/>
                  <a:pt x="1940205" y="3018740"/>
                  <a:pt x="1952549" y="3011882"/>
                </a:cubicBezTo>
                <a:cubicBezTo>
                  <a:pt x="1953921" y="3045257"/>
                  <a:pt x="1955178" y="3078518"/>
                  <a:pt x="1956321" y="3111666"/>
                </a:cubicBezTo>
                <a:cubicBezTo>
                  <a:pt x="1957464" y="3144812"/>
                  <a:pt x="1958721" y="3177845"/>
                  <a:pt x="1960093" y="3210764"/>
                </a:cubicBezTo>
                <a:cubicBezTo>
                  <a:pt x="1961465" y="3241396"/>
                  <a:pt x="1962493" y="3269857"/>
                  <a:pt x="1963179" y="3296146"/>
                </a:cubicBezTo>
                <a:cubicBezTo>
                  <a:pt x="1963865" y="3322435"/>
                  <a:pt x="1964208" y="3346781"/>
                  <a:pt x="1964208" y="3369183"/>
                </a:cubicBezTo>
                <a:cubicBezTo>
                  <a:pt x="1964208" y="3381985"/>
                  <a:pt x="1962036" y="3395472"/>
                  <a:pt x="1957693" y="3409646"/>
                </a:cubicBezTo>
                <a:cubicBezTo>
                  <a:pt x="1953349" y="3423819"/>
                  <a:pt x="1947063" y="3437306"/>
                  <a:pt x="1938833" y="3450108"/>
                </a:cubicBezTo>
                <a:cubicBezTo>
                  <a:pt x="1934261" y="3456966"/>
                  <a:pt x="1924774" y="3462338"/>
                  <a:pt x="1910373" y="3466224"/>
                </a:cubicBezTo>
                <a:cubicBezTo>
                  <a:pt x="1903172" y="3468167"/>
                  <a:pt x="1895142" y="3469625"/>
                  <a:pt x="1886284" y="3470596"/>
                </a:cubicBezTo>
                <a:lnTo>
                  <a:pt x="1863591" y="3471734"/>
                </a:lnTo>
                <a:lnTo>
                  <a:pt x="1862633" y="3472053"/>
                </a:lnTo>
                <a:lnTo>
                  <a:pt x="1860843" y="3471872"/>
                </a:lnTo>
                <a:lnTo>
                  <a:pt x="1857223" y="3472053"/>
                </a:lnTo>
                <a:lnTo>
                  <a:pt x="1854408" y="3471219"/>
                </a:lnTo>
                <a:lnTo>
                  <a:pt x="1835158" y="3469267"/>
                </a:lnTo>
                <a:cubicBezTo>
                  <a:pt x="1808326" y="3463695"/>
                  <a:pt x="1783423" y="3449765"/>
                  <a:pt x="1760449" y="3427476"/>
                </a:cubicBezTo>
                <a:lnTo>
                  <a:pt x="1752905" y="3437763"/>
                </a:lnTo>
                <a:cubicBezTo>
                  <a:pt x="1746047" y="3446450"/>
                  <a:pt x="1735989" y="3453308"/>
                  <a:pt x="1722730" y="3458337"/>
                </a:cubicBezTo>
                <a:cubicBezTo>
                  <a:pt x="1709471" y="3463366"/>
                  <a:pt x="1693355" y="3466910"/>
                  <a:pt x="1674381" y="3468967"/>
                </a:cubicBezTo>
                <a:cubicBezTo>
                  <a:pt x="1655407" y="3471025"/>
                  <a:pt x="1633805" y="3472053"/>
                  <a:pt x="1609573" y="3472053"/>
                </a:cubicBezTo>
                <a:cubicBezTo>
                  <a:pt x="1586713" y="3472053"/>
                  <a:pt x="1568082" y="3469082"/>
                  <a:pt x="1553680" y="3463138"/>
                </a:cubicBezTo>
                <a:cubicBezTo>
                  <a:pt x="1539279" y="3457194"/>
                  <a:pt x="1527048" y="3448050"/>
                  <a:pt x="1516990" y="3435706"/>
                </a:cubicBezTo>
                <a:cubicBezTo>
                  <a:pt x="1479042" y="3449422"/>
                  <a:pt x="1443038" y="3459595"/>
                  <a:pt x="1408977" y="3466224"/>
                </a:cubicBezTo>
                <a:cubicBezTo>
                  <a:pt x="1374915" y="3472853"/>
                  <a:pt x="1341883" y="3476168"/>
                  <a:pt x="1309879" y="3476168"/>
                </a:cubicBezTo>
                <a:cubicBezTo>
                  <a:pt x="1265987" y="3476168"/>
                  <a:pt x="1232612" y="3472510"/>
                  <a:pt x="1209752" y="3465195"/>
                </a:cubicBezTo>
                <a:cubicBezTo>
                  <a:pt x="1186892" y="3457880"/>
                  <a:pt x="1169975" y="3446450"/>
                  <a:pt x="1159002" y="3430905"/>
                </a:cubicBezTo>
                <a:cubicBezTo>
                  <a:pt x="1147572" y="3415361"/>
                  <a:pt x="1141857" y="3394787"/>
                  <a:pt x="1141857" y="3369183"/>
                </a:cubicBezTo>
                <a:cubicBezTo>
                  <a:pt x="1141857" y="3362782"/>
                  <a:pt x="1142315" y="3355239"/>
                  <a:pt x="1143229" y="3346552"/>
                </a:cubicBezTo>
                <a:cubicBezTo>
                  <a:pt x="1144143" y="3337865"/>
                  <a:pt x="1145401" y="3329521"/>
                  <a:pt x="1147001" y="3321520"/>
                </a:cubicBezTo>
                <a:cubicBezTo>
                  <a:pt x="1148601" y="3313519"/>
                  <a:pt x="1150087" y="3307690"/>
                  <a:pt x="1151459" y="3304032"/>
                </a:cubicBezTo>
                <a:lnTo>
                  <a:pt x="1179576" y="3304032"/>
                </a:lnTo>
                <a:cubicBezTo>
                  <a:pt x="1179119" y="3308604"/>
                  <a:pt x="1178662" y="3312948"/>
                  <a:pt x="1178205" y="3317063"/>
                </a:cubicBezTo>
                <a:cubicBezTo>
                  <a:pt x="1177748" y="3321177"/>
                  <a:pt x="1177519" y="3325521"/>
                  <a:pt x="1177519" y="3330093"/>
                </a:cubicBezTo>
                <a:cubicBezTo>
                  <a:pt x="1177519" y="3352496"/>
                  <a:pt x="1182320" y="3368955"/>
                  <a:pt x="1191921" y="3379470"/>
                </a:cubicBezTo>
                <a:cubicBezTo>
                  <a:pt x="1201522" y="3389986"/>
                  <a:pt x="1217067" y="3396730"/>
                  <a:pt x="1238555" y="3399701"/>
                </a:cubicBezTo>
                <a:cubicBezTo>
                  <a:pt x="1260044" y="3402673"/>
                  <a:pt x="1288619" y="3404159"/>
                  <a:pt x="1324280" y="3404159"/>
                </a:cubicBezTo>
                <a:cubicBezTo>
                  <a:pt x="1360399" y="3404159"/>
                  <a:pt x="1392517" y="3402445"/>
                  <a:pt x="1420635" y="3399016"/>
                </a:cubicBezTo>
                <a:cubicBezTo>
                  <a:pt x="1448753" y="3395587"/>
                  <a:pt x="1476299" y="3390900"/>
                  <a:pt x="1503274" y="3384957"/>
                </a:cubicBezTo>
                <a:cubicBezTo>
                  <a:pt x="1500988" y="3364840"/>
                  <a:pt x="1498359" y="3343351"/>
                  <a:pt x="1495387" y="3320491"/>
                </a:cubicBezTo>
                <a:cubicBezTo>
                  <a:pt x="1492415" y="3297632"/>
                  <a:pt x="1489444" y="3272600"/>
                  <a:pt x="1486472" y="3245396"/>
                </a:cubicBezTo>
                <a:cubicBezTo>
                  <a:pt x="1483500" y="3218193"/>
                  <a:pt x="1480414" y="3188246"/>
                  <a:pt x="1477214" y="3155557"/>
                </a:cubicBezTo>
                <a:cubicBezTo>
                  <a:pt x="1474013" y="3122867"/>
                  <a:pt x="1470584" y="3086634"/>
                  <a:pt x="1466927" y="3046857"/>
                </a:cubicBezTo>
                <a:cubicBezTo>
                  <a:pt x="1476985" y="3038628"/>
                  <a:pt x="1487958" y="3030970"/>
                  <a:pt x="1499845" y="3023883"/>
                </a:cubicBezTo>
                <a:cubicBezTo>
                  <a:pt x="1511732" y="3016796"/>
                  <a:pt x="1523848" y="3010281"/>
                  <a:pt x="1536192" y="3004338"/>
                </a:cubicBezTo>
                <a:close/>
                <a:moveTo>
                  <a:pt x="3067965" y="2991765"/>
                </a:moveTo>
                <a:cubicBezTo>
                  <a:pt x="3078023" y="2991307"/>
                  <a:pt x="3086825" y="2995537"/>
                  <a:pt x="3094368" y="3004452"/>
                </a:cubicBezTo>
                <a:cubicBezTo>
                  <a:pt x="3101912" y="3013367"/>
                  <a:pt x="3105684" y="3024912"/>
                  <a:pt x="3105684" y="3039085"/>
                </a:cubicBezTo>
                <a:cubicBezTo>
                  <a:pt x="3105684" y="3049601"/>
                  <a:pt x="3101797" y="3058745"/>
                  <a:pt x="3094025" y="3066517"/>
                </a:cubicBezTo>
                <a:cubicBezTo>
                  <a:pt x="3086253" y="3074289"/>
                  <a:pt x="3077337" y="3078175"/>
                  <a:pt x="3067279" y="3078175"/>
                </a:cubicBezTo>
                <a:cubicBezTo>
                  <a:pt x="3056763" y="3078175"/>
                  <a:pt x="3048191" y="3074404"/>
                  <a:pt x="3041561" y="3066860"/>
                </a:cubicBezTo>
                <a:cubicBezTo>
                  <a:pt x="3034932" y="3059316"/>
                  <a:pt x="3031617" y="3049829"/>
                  <a:pt x="3031617" y="3038399"/>
                </a:cubicBezTo>
                <a:cubicBezTo>
                  <a:pt x="3031617" y="3025140"/>
                  <a:pt x="3035389" y="3014053"/>
                  <a:pt x="3042933" y="3005138"/>
                </a:cubicBezTo>
                <a:cubicBezTo>
                  <a:pt x="3050477" y="2996223"/>
                  <a:pt x="3058821" y="2991765"/>
                  <a:pt x="3067965" y="2991765"/>
                </a:cubicBezTo>
                <a:close/>
                <a:moveTo>
                  <a:pt x="3308147" y="2936215"/>
                </a:moveTo>
                <a:cubicBezTo>
                  <a:pt x="3304947" y="2936215"/>
                  <a:pt x="3301975" y="2937244"/>
                  <a:pt x="3299232" y="2939301"/>
                </a:cubicBezTo>
                <a:cubicBezTo>
                  <a:pt x="3296488" y="2941359"/>
                  <a:pt x="3295117" y="2943530"/>
                  <a:pt x="3295117" y="2945816"/>
                </a:cubicBezTo>
                <a:cubicBezTo>
                  <a:pt x="3295117" y="2955417"/>
                  <a:pt x="3302889" y="2963190"/>
                  <a:pt x="3318434" y="2969133"/>
                </a:cubicBezTo>
                <a:lnTo>
                  <a:pt x="3319806" y="2966390"/>
                </a:lnTo>
                <a:cubicBezTo>
                  <a:pt x="3320720" y="2964561"/>
                  <a:pt x="3321177" y="2962961"/>
                  <a:pt x="3321177" y="2961590"/>
                </a:cubicBezTo>
                <a:cubicBezTo>
                  <a:pt x="3321177" y="2960218"/>
                  <a:pt x="3321177" y="2959075"/>
                  <a:pt x="3321177" y="2958161"/>
                </a:cubicBezTo>
                <a:cubicBezTo>
                  <a:pt x="3321177" y="2951760"/>
                  <a:pt x="3319920" y="2946502"/>
                  <a:pt x="3317405" y="2942387"/>
                </a:cubicBezTo>
                <a:cubicBezTo>
                  <a:pt x="3314891" y="2938272"/>
                  <a:pt x="3311805" y="2936215"/>
                  <a:pt x="3308147" y="2936215"/>
                </a:cubicBezTo>
                <a:close/>
                <a:moveTo>
                  <a:pt x="3316377" y="2912898"/>
                </a:moveTo>
                <a:cubicBezTo>
                  <a:pt x="3323692" y="2912898"/>
                  <a:pt x="3329635" y="2916098"/>
                  <a:pt x="3334207" y="2922499"/>
                </a:cubicBezTo>
                <a:cubicBezTo>
                  <a:pt x="3339694" y="2929814"/>
                  <a:pt x="3342437" y="2941473"/>
                  <a:pt x="3342437" y="2957475"/>
                </a:cubicBezTo>
                <a:cubicBezTo>
                  <a:pt x="3342437" y="2963418"/>
                  <a:pt x="3341294" y="2968905"/>
                  <a:pt x="3339008" y="2973934"/>
                </a:cubicBezTo>
                <a:lnTo>
                  <a:pt x="3360268" y="2975306"/>
                </a:lnTo>
                <a:cubicBezTo>
                  <a:pt x="3360268" y="2982621"/>
                  <a:pt x="3357868" y="2987879"/>
                  <a:pt x="3353067" y="2991079"/>
                </a:cubicBezTo>
                <a:cubicBezTo>
                  <a:pt x="3348267" y="2994279"/>
                  <a:pt x="3340837" y="2995880"/>
                  <a:pt x="3330779" y="2995880"/>
                </a:cubicBezTo>
                <a:lnTo>
                  <a:pt x="3323921" y="2995194"/>
                </a:lnTo>
                <a:cubicBezTo>
                  <a:pt x="3312491" y="3006624"/>
                  <a:pt x="3300832" y="3015653"/>
                  <a:pt x="3288945" y="3022283"/>
                </a:cubicBezTo>
                <a:cubicBezTo>
                  <a:pt x="3277057" y="3028912"/>
                  <a:pt x="3266542" y="3032227"/>
                  <a:pt x="3257398" y="3032227"/>
                </a:cubicBezTo>
                <a:cubicBezTo>
                  <a:pt x="3243225" y="3032227"/>
                  <a:pt x="3236138" y="3026283"/>
                  <a:pt x="3236138" y="3014396"/>
                </a:cubicBezTo>
                <a:cubicBezTo>
                  <a:pt x="3249854" y="3011653"/>
                  <a:pt x="3261741" y="3007995"/>
                  <a:pt x="3271800" y="3003423"/>
                </a:cubicBezTo>
                <a:cubicBezTo>
                  <a:pt x="3281858" y="2998851"/>
                  <a:pt x="3291002" y="2993822"/>
                  <a:pt x="3299232" y="2988336"/>
                </a:cubicBezTo>
                <a:cubicBezTo>
                  <a:pt x="3282772" y="2980106"/>
                  <a:pt x="3274543" y="2969362"/>
                  <a:pt x="3274543" y="2956103"/>
                </a:cubicBezTo>
                <a:cubicBezTo>
                  <a:pt x="3274543" y="2945588"/>
                  <a:pt x="3279001" y="2935758"/>
                  <a:pt x="3287916" y="2926614"/>
                </a:cubicBezTo>
                <a:cubicBezTo>
                  <a:pt x="3296831" y="2917470"/>
                  <a:pt x="3306318" y="2912898"/>
                  <a:pt x="3316377" y="2912898"/>
                </a:cubicBezTo>
                <a:close/>
                <a:moveTo>
                  <a:pt x="1975867" y="2900934"/>
                </a:moveTo>
                <a:lnTo>
                  <a:pt x="1976552" y="2909164"/>
                </a:lnTo>
                <a:cubicBezTo>
                  <a:pt x="1976552" y="2921051"/>
                  <a:pt x="1971294" y="2930195"/>
                  <a:pt x="1960779" y="2936596"/>
                </a:cubicBezTo>
                <a:cubicBezTo>
                  <a:pt x="1948891" y="2942540"/>
                  <a:pt x="1933575" y="2949169"/>
                  <a:pt x="1914830" y="2956484"/>
                </a:cubicBezTo>
                <a:cubicBezTo>
                  <a:pt x="1896085" y="2963799"/>
                  <a:pt x="1874139" y="2971800"/>
                  <a:pt x="1848993" y="2980487"/>
                </a:cubicBezTo>
                <a:lnTo>
                  <a:pt x="1852422" y="2947569"/>
                </a:lnTo>
                <a:cubicBezTo>
                  <a:pt x="1883055" y="2936596"/>
                  <a:pt x="1908201" y="2927452"/>
                  <a:pt x="1927861" y="2920137"/>
                </a:cubicBezTo>
                <a:cubicBezTo>
                  <a:pt x="1947520" y="2912822"/>
                  <a:pt x="1963522" y="2906421"/>
                  <a:pt x="1975867" y="2900934"/>
                </a:cubicBezTo>
                <a:close/>
                <a:moveTo>
                  <a:pt x="3504439" y="2869235"/>
                </a:moveTo>
                <a:cubicBezTo>
                  <a:pt x="3521812" y="2869235"/>
                  <a:pt x="3530499" y="2878836"/>
                  <a:pt x="3530499" y="2898039"/>
                </a:cubicBezTo>
                <a:cubicBezTo>
                  <a:pt x="3530499" y="2904897"/>
                  <a:pt x="3529356" y="2910383"/>
                  <a:pt x="3527070" y="2914498"/>
                </a:cubicBezTo>
                <a:lnTo>
                  <a:pt x="3513354" y="2912440"/>
                </a:lnTo>
                <a:lnTo>
                  <a:pt x="3514039" y="2909697"/>
                </a:lnTo>
                <a:cubicBezTo>
                  <a:pt x="3514039" y="2907411"/>
                  <a:pt x="3513239" y="2905697"/>
                  <a:pt x="3511639" y="2904554"/>
                </a:cubicBezTo>
                <a:cubicBezTo>
                  <a:pt x="3510039" y="2903411"/>
                  <a:pt x="3507867" y="2902839"/>
                  <a:pt x="3505124" y="2902839"/>
                </a:cubicBezTo>
                <a:cubicBezTo>
                  <a:pt x="3499638" y="2902839"/>
                  <a:pt x="3494609" y="2904668"/>
                  <a:pt x="3490037" y="2908326"/>
                </a:cubicBezTo>
                <a:cubicBezTo>
                  <a:pt x="3485465" y="2911983"/>
                  <a:pt x="3481578" y="2916784"/>
                  <a:pt x="3478378" y="2922728"/>
                </a:cubicBezTo>
                <a:cubicBezTo>
                  <a:pt x="3486607" y="2931414"/>
                  <a:pt x="3498037" y="2935758"/>
                  <a:pt x="3512668" y="2935758"/>
                </a:cubicBezTo>
                <a:cubicBezTo>
                  <a:pt x="3516325" y="2935758"/>
                  <a:pt x="3520555" y="2935529"/>
                  <a:pt x="3525355" y="2935072"/>
                </a:cubicBezTo>
                <a:cubicBezTo>
                  <a:pt x="3530156" y="2934615"/>
                  <a:pt x="3535528" y="2933700"/>
                  <a:pt x="3541471" y="2932329"/>
                </a:cubicBezTo>
                <a:lnTo>
                  <a:pt x="3539414" y="2961132"/>
                </a:lnTo>
                <a:cubicBezTo>
                  <a:pt x="3522041" y="2965247"/>
                  <a:pt x="3507639" y="2969476"/>
                  <a:pt x="3496209" y="2973820"/>
                </a:cubicBezTo>
                <a:cubicBezTo>
                  <a:pt x="3484779" y="2978163"/>
                  <a:pt x="3471063" y="2984449"/>
                  <a:pt x="3455061" y="2992679"/>
                </a:cubicBezTo>
                <a:lnTo>
                  <a:pt x="3453003" y="2964561"/>
                </a:lnTo>
                <a:lnTo>
                  <a:pt x="3479064" y="2950160"/>
                </a:lnTo>
                <a:cubicBezTo>
                  <a:pt x="3463519" y="2945588"/>
                  <a:pt x="3455747" y="2936672"/>
                  <a:pt x="3455747" y="2923413"/>
                </a:cubicBezTo>
                <a:cubicBezTo>
                  <a:pt x="3455747" y="2914727"/>
                  <a:pt x="3458261" y="2906268"/>
                  <a:pt x="3463290" y="2898039"/>
                </a:cubicBezTo>
                <a:cubicBezTo>
                  <a:pt x="3468319" y="2889809"/>
                  <a:pt x="3474720" y="2882951"/>
                  <a:pt x="3482493" y="2877465"/>
                </a:cubicBezTo>
                <a:cubicBezTo>
                  <a:pt x="3490265" y="2871978"/>
                  <a:pt x="3497580" y="2869235"/>
                  <a:pt x="3504439" y="2869235"/>
                </a:cubicBezTo>
                <a:close/>
                <a:moveTo>
                  <a:pt x="3557016" y="2777109"/>
                </a:moveTo>
                <a:lnTo>
                  <a:pt x="3557702" y="2785339"/>
                </a:lnTo>
                <a:cubicBezTo>
                  <a:pt x="3557702" y="2797226"/>
                  <a:pt x="3552444" y="2806370"/>
                  <a:pt x="3541929" y="2812771"/>
                </a:cubicBezTo>
                <a:cubicBezTo>
                  <a:pt x="3530042" y="2818715"/>
                  <a:pt x="3514725" y="2825344"/>
                  <a:pt x="3495980" y="2832659"/>
                </a:cubicBezTo>
                <a:cubicBezTo>
                  <a:pt x="3477235" y="2839974"/>
                  <a:pt x="3455289" y="2847975"/>
                  <a:pt x="3430143" y="2856662"/>
                </a:cubicBezTo>
                <a:lnTo>
                  <a:pt x="3433573" y="2823744"/>
                </a:lnTo>
                <a:cubicBezTo>
                  <a:pt x="3464205" y="2812771"/>
                  <a:pt x="3489351" y="2803627"/>
                  <a:pt x="3509011" y="2796312"/>
                </a:cubicBezTo>
                <a:cubicBezTo>
                  <a:pt x="3528670" y="2788997"/>
                  <a:pt x="3544672" y="2782596"/>
                  <a:pt x="3557016" y="2777109"/>
                </a:cubicBezTo>
                <a:close/>
                <a:moveTo>
                  <a:pt x="5023181" y="2722322"/>
                </a:moveTo>
                <a:lnTo>
                  <a:pt x="5023867" y="2730551"/>
                </a:lnTo>
                <a:cubicBezTo>
                  <a:pt x="5022951" y="2744267"/>
                  <a:pt x="5017237" y="2753868"/>
                  <a:pt x="5006721" y="2759355"/>
                </a:cubicBezTo>
                <a:cubicBezTo>
                  <a:pt x="4994835" y="2765298"/>
                  <a:pt x="4979403" y="2771813"/>
                  <a:pt x="4960431" y="2778900"/>
                </a:cubicBezTo>
                <a:cubicBezTo>
                  <a:pt x="4941455" y="2785987"/>
                  <a:pt x="4919167" y="2793645"/>
                  <a:pt x="4893563" y="2801874"/>
                </a:cubicBezTo>
                <a:lnTo>
                  <a:pt x="4899051" y="2766899"/>
                </a:lnTo>
                <a:cubicBezTo>
                  <a:pt x="4929227" y="2756383"/>
                  <a:pt x="4954487" y="2747582"/>
                  <a:pt x="4974831" y="2740495"/>
                </a:cubicBezTo>
                <a:cubicBezTo>
                  <a:pt x="4995177" y="2733409"/>
                  <a:pt x="5011293" y="2727351"/>
                  <a:pt x="5023181" y="2722322"/>
                </a:cubicBezTo>
                <a:close/>
                <a:moveTo>
                  <a:pt x="4223081" y="2722322"/>
                </a:moveTo>
                <a:lnTo>
                  <a:pt x="4223767" y="2730551"/>
                </a:lnTo>
                <a:cubicBezTo>
                  <a:pt x="4222851" y="2744267"/>
                  <a:pt x="4217137" y="2753868"/>
                  <a:pt x="4206621" y="2759355"/>
                </a:cubicBezTo>
                <a:cubicBezTo>
                  <a:pt x="4194735" y="2765298"/>
                  <a:pt x="4179303" y="2771813"/>
                  <a:pt x="4160331" y="2778900"/>
                </a:cubicBezTo>
                <a:cubicBezTo>
                  <a:pt x="4141356" y="2785987"/>
                  <a:pt x="4119067" y="2793645"/>
                  <a:pt x="4093465" y="2801874"/>
                </a:cubicBezTo>
                <a:lnTo>
                  <a:pt x="4098951" y="2766899"/>
                </a:lnTo>
                <a:cubicBezTo>
                  <a:pt x="4129126" y="2756383"/>
                  <a:pt x="4154387" y="2747582"/>
                  <a:pt x="4174731" y="2740495"/>
                </a:cubicBezTo>
                <a:cubicBezTo>
                  <a:pt x="4195077" y="2733409"/>
                  <a:pt x="4211193" y="2727351"/>
                  <a:pt x="4223081" y="2722322"/>
                </a:cubicBezTo>
                <a:close/>
                <a:moveTo>
                  <a:pt x="860756" y="2636597"/>
                </a:moveTo>
                <a:lnTo>
                  <a:pt x="861441" y="2644826"/>
                </a:lnTo>
                <a:cubicBezTo>
                  <a:pt x="860527" y="2658542"/>
                  <a:pt x="854812" y="2668143"/>
                  <a:pt x="844296" y="2673630"/>
                </a:cubicBezTo>
                <a:cubicBezTo>
                  <a:pt x="832409" y="2679573"/>
                  <a:pt x="816979" y="2686088"/>
                  <a:pt x="798005" y="2693175"/>
                </a:cubicBezTo>
                <a:cubicBezTo>
                  <a:pt x="779031" y="2700262"/>
                  <a:pt x="756743" y="2707920"/>
                  <a:pt x="731139" y="2716149"/>
                </a:cubicBezTo>
                <a:lnTo>
                  <a:pt x="736626" y="2681174"/>
                </a:lnTo>
                <a:cubicBezTo>
                  <a:pt x="766801" y="2670658"/>
                  <a:pt x="792061" y="2661857"/>
                  <a:pt x="812407" y="2654770"/>
                </a:cubicBezTo>
                <a:cubicBezTo>
                  <a:pt x="832752" y="2647684"/>
                  <a:pt x="848868" y="2641626"/>
                  <a:pt x="860756" y="2636597"/>
                </a:cubicBezTo>
                <a:close/>
                <a:moveTo>
                  <a:pt x="4965269" y="2603602"/>
                </a:moveTo>
                <a:cubicBezTo>
                  <a:pt x="4982643" y="2603602"/>
                  <a:pt x="4991329" y="2613203"/>
                  <a:pt x="4991329" y="2632406"/>
                </a:cubicBezTo>
                <a:cubicBezTo>
                  <a:pt x="4991329" y="2637892"/>
                  <a:pt x="4989957" y="2643607"/>
                  <a:pt x="4987215" y="2649550"/>
                </a:cubicBezTo>
                <a:lnTo>
                  <a:pt x="4974183" y="2646122"/>
                </a:lnTo>
                <a:lnTo>
                  <a:pt x="4974183" y="2644750"/>
                </a:lnTo>
                <a:cubicBezTo>
                  <a:pt x="4974183" y="2640178"/>
                  <a:pt x="4971441" y="2637892"/>
                  <a:pt x="4965955" y="2637892"/>
                </a:cubicBezTo>
                <a:cubicBezTo>
                  <a:pt x="4960467" y="2637892"/>
                  <a:pt x="4955439" y="2639606"/>
                  <a:pt x="4950867" y="2643035"/>
                </a:cubicBezTo>
                <a:cubicBezTo>
                  <a:pt x="4946295" y="2646464"/>
                  <a:pt x="4942407" y="2651379"/>
                  <a:pt x="4939207" y="2657780"/>
                </a:cubicBezTo>
                <a:cubicBezTo>
                  <a:pt x="4946981" y="2666010"/>
                  <a:pt x="4957953" y="2670124"/>
                  <a:pt x="4972127" y="2670124"/>
                </a:cubicBezTo>
                <a:cubicBezTo>
                  <a:pt x="4976699" y="2670124"/>
                  <a:pt x="4981499" y="2669781"/>
                  <a:pt x="4986527" y="2669096"/>
                </a:cubicBezTo>
                <a:cubicBezTo>
                  <a:pt x="4991557" y="2668410"/>
                  <a:pt x="4996587" y="2667610"/>
                  <a:pt x="5001615" y="2666696"/>
                </a:cubicBezTo>
                <a:lnTo>
                  <a:pt x="4999559" y="2696185"/>
                </a:lnTo>
                <a:cubicBezTo>
                  <a:pt x="4987671" y="2698471"/>
                  <a:pt x="4977499" y="2700985"/>
                  <a:pt x="4969041" y="2703729"/>
                </a:cubicBezTo>
                <a:cubicBezTo>
                  <a:pt x="4960583" y="2706472"/>
                  <a:pt x="4952239" y="2709558"/>
                  <a:pt x="4944009" y="2712987"/>
                </a:cubicBezTo>
                <a:cubicBezTo>
                  <a:pt x="4935779" y="2716416"/>
                  <a:pt x="4926179" y="2721102"/>
                  <a:pt x="4915205" y="2727046"/>
                </a:cubicBezTo>
                <a:lnTo>
                  <a:pt x="4913833" y="2699614"/>
                </a:lnTo>
                <a:lnTo>
                  <a:pt x="4939207" y="2684526"/>
                </a:lnTo>
                <a:cubicBezTo>
                  <a:pt x="4924121" y="2679954"/>
                  <a:pt x="4916577" y="2671039"/>
                  <a:pt x="4916577" y="2657780"/>
                </a:cubicBezTo>
                <a:cubicBezTo>
                  <a:pt x="4916577" y="2649093"/>
                  <a:pt x="4919091" y="2640635"/>
                  <a:pt x="4924121" y="2632406"/>
                </a:cubicBezTo>
                <a:cubicBezTo>
                  <a:pt x="4929149" y="2624176"/>
                  <a:pt x="4935435" y="2617318"/>
                  <a:pt x="4942979" y="2611832"/>
                </a:cubicBezTo>
                <a:cubicBezTo>
                  <a:pt x="4950523" y="2606345"/>
                  <a:pt x="4957953" y="2603602"/>
                  <a:pt x="4965269" y="2603602"/>
                </a:cubicBezTo>
                <a:close/>
                <a:moveTo>
                  <a:pt x="4165169" y="2603602"/>
                </a:moveTo>
                <a:cubicBezTo>
                  <a:pt x="4182543" y="2603602"/>
                  <a:pt x="4191229" y="2613203"/>
                  <a:pt x="4191229" y="2632406"/>
                </a:cubicBezTo>
                <a:cubicBezTo>
                  <a:pt x="4191229" y="2637892"/>
                  <a:pt x="4189857" y="2643607"/>
                  <a:pt x="4187115" y="2649550"/>
                </a:cubicBezTo>
                <a:lnTo>
                  <a:pt x="4174083" y="2646122"/>
                </a:lnTo>
                <a:lnTo>
                  <a:pt x="4174083" y="2644750"/>
                </a:lnTo>
                <a:cubicBezTo>
                  <a:pt x="4174083" y="2640178"/>
                  <a:pt x="4171341" y="2637892"/>
                  <a:pt x="4165855" y="2637892"/>
                </a:cubicBezTo>
                <a:cubicBezTo>
                  <a:pt x="4160367" y="2637892"/>
                  <a:pt x="4155339" y="2639606"/>
                  <a:pt x="4150767" y="2643035"/>
                </a:cubicBezTo>
                <a:cubicBezTo>
                  <a:pt x="4146195" y="2646464"/>
                  <a:pt x="4142309" y="2651379"/>
                  <a:pt x="4139108" y="2657780"/>
                </a:cubicBezTo>
                <a:cubicBezTo>
                  <a:pt x="4146881" y="2666010"/>
                  <a:pt x="4157853" y="2670124"/>
                  <a:pt x="4172027" y="2670124"/>
                </a:cubicBezTo>
                <a:cubicBezTo>
                  <a:pt x="4176599" y="2670124"/>
                  <a:pt x="4181399" y="2669781"/>
                  <a:pt x="4186429" y="2669096"/>
                </a:cubicBezTo>
                <a:cubicBezTo>
                  <a:pt x="4191457" y="2668410"/>
                  <a:pt x="4196487" y="2667610"/>
                  <a:pt x="4201515" y="2666696"/>
                </a:cubicBezTo>
                <a:lnTo>
                  <a:pt x="4199459" y="2696185"/>
                </a:lnTo>
                <a:cubicBezTo>
                  <a:pt x="4187571" y="2698471"/>
                  <a:pt x="4177399" y="2700985"/>
                  <a:pt x="4168941" y="2703729"/>
                </a:cubicBezTo>
                <a:cubicBezTo>
                  <a:pt x="4160483" y="2706472"/>
                  <a:pt x="4152139" y="2709558"/>
                  <a:pt x="4143909" y="2712987"/>
                </a:cubicBezTo>
                <a:cubicBezTo>
                  <a:pt x="4135679" y="2716416"/>
                  <a:pt x="4126078" y="2721102"/>
                  <a:pt x="4115105" y="2727046"/>
                </a:cubicBezTo>
                <a:lnTo>
                  <a:pt x="4113733" y="2699614"/>
                </a:lnTo>
                <a:lnTo>
                  <a:pt x="4139108" y="2684526"/>
                </a:lnTo>
                <a:cubicBezTo>
                  <a:pt x="4124021" y="2679954"/>
                  <a:pt x="4116477" y="2671039"/>
                  <a:pt x="4116477" y="2657780"/>
                </a:cubicBezTo>
                <a:cubicBezTo>
                  <a:pt x="4116477" y="2649093"/>
                  <a:pt x="4118991" y="2640635"/>
                  <a:pt x="4124021" y="2632406"/>
                </a:cubicBezTo>
                <a:cubicBezTo>
                  <a:pt x="4129049" y="2624176"/>
                  <a:pt x="4135337" y="2617318"/>
                  <a:pt x="4142880" y="2611832"/>
                </a:cubicBezTo>
                <a:cubicBezTo>
                  <a:pt x="4150423" y="2606345"/>
                  <a:pt x="4157853" y="2603602"/>
                  <a:pt x="4165169" y="2603602"/>
                </a:cubicBezTo>
                <a:close/>
                <a:moveTo>
                  <a:pt x="3937167" y="2425427"/>
                </a:moveTo>
                <a:lnTo>
                  <a:pt x="3918080" y="2448783"/>
                </a:lnTo>
                <a:cubicBezTo>
                  <a:pt x="3910937" y="2456669"/>
                  <a:pt x="3903422" y="2464156"/>
                  <a:pt x="3895535" y="2471243"/>
                </a:cubicBezTo>
                <a:lnTo>
                  <a:pt x="3868909" y="2491614"/>
                </a:lnTo>
                <a:lnTo>
                  <a:pt x="3880105" y="2491131"/>
                </a:lnTo>
                <a:cubicBezTo>
                  <a:pt x="3896563" y="2490216"/>
                  <a:pt x="3913365" y="2488845"/>
                  <a:pt x="3930511" y="2487016"/>
                </a:cubicBezTo>
                <a:cubicBezTo>
                  <a:pt x="3947655" y="2485187"/>
                  <a:pt x="3964229" y="2482901"/>
                  <a:pt x="3980231" y="2480158"/>
                </a:cubicBezTo>
                <a:cubicBezTo>
                  <a:pt x="3966058" y="2460956"/>
                  <a:pt x="3951771" y="2442782"/>
                  <a:pt x="3937369" y="2425637"/>
                </a:cubicBezTo>
                <a:close/>
                <a:moveTo>
                  <a:pt x="2401063" y="2405406"/>
                </a:moveTo>
                <a:lnTo>
                  <a:pt x="2429866" y="2429409"/>
                </a:lnTo>
                <a:cubicBezTo>
                  <a:pt x="2421179" y="2439010"/>
                  <a:pt x="2413635" y="2449183"/>
                  <a:pt x="2407235" y="2459927"/>
                </a:cubicBezTo>
                <a:cubicBezTo>
                  <a:pt x="2400834" y="2470671"/>
                  <a:pt x="2396033" y="2480729"/>
                  <a:pt x="2392833" y="2490102"/>
                </a:cubicBezTo>
                <a:cubicBezTo>
                  <a:pt x="2389632" y="2499475"/>
                  <a:pt x="2388032" y="2507361"/>
                  <a:pt x="2388033" y="2513762"/>
                </a:cubicBezTo>
                <a:cubicBezTo>
                  <a:pt x="2388032" y="2520163"/>
                  <a:pt x="2391575" y="2525535"/>
                  <a:pt x="2398662" y="2529878"/>
                </a:cubicBezTo>
                <a:cubicBezTo>
                  <a:pt x="2405749" y="2534222"/>
                  <a:pt x="2415693" y="2538451"/>
                  <a:pt x="2428495" y="2542566"/>
                </a:cubicBezTo>
                <a:cubicBezTo>
                  <a:pt x="2425751" y="2559025"/>
                  <a:pt x="2419236" y="2572512"/>
                  <a:pt x="2408949" y="2583028"/>
                </a:cubicBezTo>
                <a:cubicBezTo>
                  <a:pt x="2398662" y="2593543"/>
                  <a:pt x="2386661" y="2598801"/>
                  <a:pt x="2372945" y="2598801"/>
                </a:cubicBezTo>
                <a:cubicBezTo>
                  <a:pt x="2357857" y="2598801"/>
                  <a:pt x="2345627" y="2593429"/>
                  <a:pt x="2336255" y="2582685"/>
                </a:cubicBezTo>
                <a:cubicBezTo>
                  <a:pt x="2326881" y="2571941"/>
                  <a:pt x="2322195" y="2558796"/>
                  <a:pt x="2322195" y="2543251"/>
                </a:cubicBezTo>
                <a:cubicBezTo>
                  <a:pt x="2322195" y="2529993"/>
                  <a:pt x="2324824" y="2516277"/>
                  <a:pt x="2330082" y="2502103"/>
                </a:cubicBezTo>
                <a:cubicBezTo>
                  <a:pt x="2335340" y="2487930"/>
                  <a:pt x="2343798" y="2472843"/>
                  <a:pt x="2355457" y="2456841"/>
                </a:cubicBezTo>
                <a:cubicBezTo>
                  <a:pt x="2367115" y="2440839"/>
                  <a:pt x="2382317" y="2423694"/>
                  <a:pt x="2401063" y="2405406"/>
                </a:cubicBezTo>
                <a:close/>
                <a:moveTo>
                  <a:pt x="812064" y="2369058"/>
                </a:moveTo>
                <a:cubicBezTo>
                  <a:pt x="804291" y="2369058"/>
                  <a:pt x="795605" y="2371802"/>
                  <a:pt x="786003" y="2377288"/>
                </a:cubicBezTo>
                <a:cubicBezTo>
                  <a:pt x="776402" y="2382774"/>
                  <a:pt x="766572" y="2390661"/>
                  <a:pt x="756514" y="2400948"/>
                </a:cubicBezTo>
                <a:cubicBezTo>
                  <a:pt x="746455" y="2411235"/>
                  <a:pt x="736626" y="2423465"/>
                  <a:pt x="727025" y="2437638"/>
                </a:cubicBezTo>
                <a:cubicBezTo>
                  <a:pt x="735711" y="2447697"/>
                  <a:pt x="745884" y="2456498"/>
                  <a:pt x="757543" y="2464042"/>
                </a:cubicBezTo>
                <a:cubicBezTo>
                  <a:pt x="769201" y="2471585"/>
                  <a:pt x="781203" y="2477415"/>
                  <a:pt x="793547" y="2481529"/>
                </a:cubicBezTo>
                <a:cubicBezTo>
                  <a:pt x="820522" y="2473300"/>
                  <a:pt x="843382" y="2461184"/>
                  <a:pt x="862127" y="2445182"/>
                </a:cubicBezTo>
                <a:cubicBezTo>
                  <a:pt x="859384" y="2433295"/>
                  <a:pt x="854812" y="2421065"/>
                  <a:pt x="848411" y="2408492"/>
                </a:cubicBezTo>
                <a:cubicBezTo>
                  <a:pt x="842010" y="2395919"/>
                  <a:pt x="835381" y="2386203"/>
                  <a:pt x="828523" y="2379345"/>
                </a:cubicBezTo>
                <a:cubicBezTo>
                  <a:pt x="822579" y="2372487"/>
                  <a:pt x="817093" y="2369058"/>
                  <a:pt x="812064" y="2369058"/>
                </a:cubicBezTo>
                <a:close/>
                <a:moveTo>
                  <a:pt x="4596537" y="2365629"/>
                </a:moveTo>
                <a:cubicBezTo>
                  <a:pt x="4549903" y="2381174"/>
                  <a:pt x="4514699" y="2401520"/>
                  <a:pt x="4490923" y="2426665"/>
                </a:cubicBezTo>
                <a:cubicBezTo>
                  <a:pt x="4504639" y="2437181"/>
                  <a:pt x="4518355" y="2444611"/>
                  <a:pt x="4532071" y="2448954"/>
                </a:cubicBezTo>
                <a:cubicBezTo>
                  <a:pt x="4545787" y="2453297"/>
                  <a:pt x="4559275" y="2456612"/>
                  <a:pt x="4572533" y="2458898"/>
                </a:cubicBezTo>
                <a:cubicBezTo>
                  <a:pt x="4579391" y="2459812"/>
                  <a:pt x="4586363" y="2460498"/>
                  <a:pt x="4593451" y="2460956"/>
                </a:cubicBezTo>
                <a:cubicBezTo>
                  <a:pt x="4600537" y="2461413"/>
                  <a:pt x="4607967" y="2461870"/>
                  <a:pt x="4615739" y="2462327"/>
                </a:cubicBezTo>
                <a:cubicBezTo>
                  <a:pt x="4612995" y="2449068"/>
                  <a:pt x="4610023" y="2434324"/>
                  <a:pt x="4606823" y="2418093"/>
                </a:cubicBezTo>
                <a:cubicBezTo>
                  <a:pt x="4603623" y="2401863"/>
                  <a:pt x="4600195" y="2384374"/>
                  <a:pt x="4596537" y="2365629"/>
                </a:cubicBezTo>
                <a:close/>
                <a:moveTo>
                  <a:pt x="1097890" y="2355342"/>
                </a:moveTo>
                <a:cubicBezTo>
                  <a:pt x="1085545" y="2355342"/>
                  <a:pt x="1073544" y="2356600"/>
                  <a:pt x="1061885" y="2359114"/>
                </a:cubicBezTo>
                <a:cubicBezTo>
                  <a:pt x="1050227" y="2361629"/>
                  <a:pt x="1037311" y="2366315"/>
                  <a:pt x="1023138" y="2373173"/>
                </a:cubicBezTo>
                <a:cubicBezTo>
                  <a:pt x="1029081" y="2378202"/>
                  <a:pt x="1037311" y="2385975"/>
                  <a:pt x="1047827" y="2396490"/>
                </a:cubicBezTo>
                <a:cubicBezTo>
                  <a:pt x="1058342" y="2407006"/>
                  <a:pt x="1070687" y="2420265"/>
                  <a:pt x="1084860" y="2436267"/>
                </a:cubicBezTo>
                <a:cubicBezTo>
                  <a:pt x="1087603" y="2439467"/>
                  <a:pt x="1090346" y="2442668"/>
                  <a:pt x="1093089" y="2445868"/>
                </a:cubicBezTo>
                <a:cubicBezTo>
                  <a:pt x="1095833" y="2449068"/>
                  <a:pt x="1098805" y="2452269"/>
                  <a:pt x="1102005" y="2455469"/>
                </a:cubicBezTo>
                <a:cubicBezTo>
                  <a:pt x="1115264" y="2446782"/>
                  <a:pt x="1125551" y="2437181"/>
                  <a:pt x="1132866" y="2426665"/>
                </a:cubicBezTo>
                <a:cubicBezTo>
                  <a:pt x="1140181" y="2416150"/>
                  <a:pt x="1143839" y="2405406"/>
                  <a:pt x="1143839" y="2394433"/>
                </a:cubicBezTo>
                <a:cubicBezTo>
                  <a:pt x="1143839" y="2382546"/>
                  <a:pt x="1139495" y="2373059"/>
                  <a:pt x="1130809" y="2365972"/>
                </a:cubicBezTo>
                <a:cubicBezTo>
                  <a:pt x="1122122" y="2358886"/>
                  <a:pt x="1111149" y="2355342"/>
                  <a:pt x="1097890" y="2355342"/>
                </a:cubicBezTo>
                <a:close/>
                <a:moveTo>
                  <a:pt x="3293822" y="2285391"/>
                </a:moveTo>
                <a:cubicBezTo>
                  <a:pt x="3296565" y="2297278"/>
                  <a:pt x="3299651" y="2311337"/>
                  <a:pt x="3303080" y="2327567"/>
                </a:cubicBezTo>
                <a:cubicBezTo>
                  <a:pt x="3306509" y="2343798"/>
                  <a:pt x="3310052" y="2361515"/>
                  <a:pt x="3313710" y="2380717"/>
                </a:cubicBezTo>
                <a:cubicBezTo>
                  <a:pt x="3316453" y="2395347"/>
                  <a:pt x="3318511" y="2407692"/>
                  <a:pt x="3319882" y="2417750"/>
                </a:cubicBezTo>
                <a:cubicBezTo>
                  <a:pt x="3321254" y="2427809"/>
                  <a:pt x="3321939" y="2435581"/>
                  <a:pt x="3321939" y="2441067"/>
                </a:cubicBezTo>
                <a:cubicBezTo>
                  <a:pt x="3321939" y="2450669"/>
                  <a:pt x="3319425" y="2462670"/>
                  <a:pt x="3314396" y="2477072"/>
                </a:cubicBezTo>
                <a:cubicBezTo>
                  <a:pt x="3309366" y="2491474"/>
                  <a:pt x="3303194" y="2505761"/>
                  <a:pt x="3295879" y="2519934"/>
                </a:cubicBezTo>
                <a:cubicBezTo>
                  <a:pt x="3264675" y="2538794"/>
                  <a:pt x="3231799" y="2550581"/>
                  <a:pt x="3197253" y="2555296"/>
                </a:cubicBezTo>
                <a:lnTo>
                  <a:pt x="3168637" y="2557217"/>
                </a:lnTo>
                <a:lnTo>
                  <a:pt x="3167330" y="2557653"/>
                </a:lnTo>
                <a:lnTo>
                  <a:pt x="3165325" y="2557440"/>
                </a:lnTo>
                <a:lnTo>
                  <a:pt x="3162148" y="2557653"/>
                </a:lnTo>
                <a:lnTo>
                  <a:pt x="3159719" y="2556844"/>
                </a:lnTo>
                <a:lnTo>
                  <a:pt x="3139126" y="2554653"/>
                </a:lnTo>
                <a:cubicBezTo>
                  <a:pt x="3129925" y="2552653"/>
                  <a:pt x="3120924" y="2549652"/>
                  <a:pt x="3112123" y="2545652"/>
                </a:cubicBezTo>
                <a:cubicBezTo>
                  <a:pt x="3094521" y="2537651"/>
                  <a:pt x="3076575" y="2524735"/>
                  <a:pt x="3058287" y="2506904"/>
                </a:cubicBezTo>
                <a:cubicBezTo>
                  <a:pt x="3033599" y="2523821"/>
                  <a:pt x="2999880" y="2537194"/>
                  <a:pt x="2957132" y="2547024"/>
                </a:cubicBezTo>
                <a:cubicBezTo>
                  <a:pt x="2914384" y="2556853"/>
                  <a:pt x="2867178" y="2561768"/>
                  <a:pt x="2815514" y="2561768"/>
                </a:cubicBezTo>
                <a:cubicBezTo>
                  <a:pt x="2760193" y="2561768"/>
                  <a:pt x="2718473" y="2550338"/>
                  <a:pt x="2690356" y="2527478"/>
                </a:cubicBezTo>
                <a:cubicBezTo>
                  <a:pt x="2662238" y="2504618"/>
                  <a:pt x="2648179" y="2470557"/>
                  <a:pt x="2648179" y="2425294"/>
                </a:cubicBezTo>
                <a:cubicBezTo>
                  <a:pt x="2648179" y="2402434"/>
                  <a:pt x="2652065" y="2377288"/>
                  <a:pt x="2659838" y="2349856"/>
                </a:cubicBezTo>
                <a:lnTo>
                  <a:pt x="2688641" y="2349856"/>
                </a:lnTo>
                <a:cubicBezTo>
                  <a:pt x="2688184" y="2351685"/>
                  <a:pt x="2687727" y="2356600"/>
                  <a:pt x="2687270" y="2364601"/>
                </a:cubicBezTo>
                <a:cubicBezTo>
                  <a:pt x="2686813" y="2372602"/>
                  <a:pt x="2686584" y="2379117"/>
                  <a:pt x="2686584" y="2384146"/>
                </a:cubicBezTo>
                <a:cubicBezTo>
                  <a:pt x="2686584" y="2410664"/>
                  <a:pt x="2691727" y="2431123"/>
                  <a:pt x="2702015" y="2445525"/>
                </a:cubicBezTo>
                <a:cubicBezTo>
                  <a:pt x="2712301" y="2459927"/>
                  <a:pt x="2728418" y="2471014"/>
                  <a:pt x="2750363" y="2478786"/>
                </a:cubicBezTo>
                <a:cubicBezTo>
                  <a:pt x="2761336" y="2481987"/>
                  <a:pt x="2774023" y="2484616"/>
                  <a:pt x="2788425" y="2486673"/>
                </a:cubicBezTo>
                <a:cubicBezTo>
                  <a:pt x="2802827" y="2488730"/>
                  <a:pt x="2819172" y="2489759"/>
                  <a:pt x="2837460" y="2489759"/>
                </a:cubicBezTo>
                <a:cubicBezTo>
                  <a:pt x="2859863" y="2489759"/>
                  <a:pt x="2881580" y="2488845"/>
                  <a:pt x="2902611" y="2487016"/>
                </a:cubicBezTo>
                <a:cubicBezTo>
                  <a:pt x="2923642" y="2485187"/>
                  <a:pt x="2943073" y="2482787"/>
                  <a:pt x="2960904" y="2479815"/>
                </a:cubicBezTo>
                <a:cubicBezTo>
                  <a:pt x="2978735" y="2476843"/>
                  <a:pt x="2994051" y="2473186"/>
                  <a:pt x="3006853" y="2468842"/>
                </a:cubicBezTo>
                <a:cubicBezTo>
                  <a:pt x="3019654" y="2464499"/>
                  <a:pt x="3029255" y="2460041"/>
                  <a:pt x="3035656" y="2455469"/>
                </a:cubicBezTo>
                <a:cubicBezTo>
                  <a:pt x="3041142" y="2450897"/>
                  <a:pt x="3045715" y="2445754"/>
                  <a:pt x="3049372" y="2440039"/>
                </a:cubicBezTo>
                <a:cubicBezTo>
                  <a:pt x="3053030" y="2434324"/>
                  <a:pt x="3057830" y="2425523"/>
                  <a:pt x="3063774" y="2413635"/>
                </a:cubicBezTo>
                <a:cubicBezTo>
                  <a:pt x="3068803" y="2403120"/>
                  <a:pt x="3073718" y="2396376"/>
                  <a:pt x="3078519" y="2393404"/>
                </a:cubicBezTo>
                <a:cubicBezTo>
                  <a:pt x="3083319" y="2390432"/>
                  <a:pt x="3088920" y="2388947"/>
                  <a:pt x="3095321" y="2388947"/>
                </a:cubicBezTo>
                <a:cubicBezTo>
                  <a:pt x="3104922" y="2388947"/>
                  <a:pt x="3112923" y="2391690"/>
                  <a:pt x="3119323" y="2397176"/>
                </a:cubicBezTo>
                <a:cubicBezTo>
                  <a:pt x="3114295" y="2410435"/>
                  <a:pt x="3109265" y="2422665"/>
                  <a:pt x="3104236" y="2433866"/>
                </a:cubicBezTo>
                <a:cubicBezTo>
                  <a:pt x="3099207" y="2445068"/>
                  <a:pt x="3093949" y="2455240"/>
                  <a:pt x="3088463" y="2464385"/>
                </a:cubicBezTo>
                <a:cubicBezTo>
                  <a:pt x="3101721" y="2471700"/>
                  <a:pt x="3114295" y="2477186"/>
                  <a:pt x="3126181" y="2480844"/>
                </a:cubicBezTo>
                <a:cubicBezTo>
                  <a:pt x="3132125" y="2482673"/>
                  <a:pt x="3138526" y="2484044"/>
                  <a:pt x="3145384" y="2484958"/>
                </a:cubicBezTo>
                <a:lnTo>
                  <a:pt x="3165135" y="2486193"/>
                </a:lnTo>
                <a:lnTo>
                  <a:pt x="3195752" y="2484787"/>
                </a:lnTo>
                <a:cubicBezTo>
                  <a:pt x="3206954" y="2483758"/>
                  <a:pt x="3218155" y="2482215"/>
                  <a:pt x="3229357" y="2480158"/>
                </a:cubicBezTo>
                <a:cubicBezTo>
                  <a:pt x="3251759" y="2476043"/>
                  <a:pt x="3270047" y="2470785"/>
                  <a:pt x="3284221" y="2464385"/>
                </a:cubicBezTo>
                <a:cubicBezTo>
                  <a:pt x="3280105" y="2453869"/>
                  <a:pt x="3274962" y="2442210"/>
                  <a:pt x="3268790" y="2429409"/>
                </a:cubicBezTo>
                <a:cubicBezTo>
                  <a:pt x="3262618" y="2416607"/>
                  <a:pt x="3257246" y="2405406"/>
                  <a:pt x="3252673" y="2395805"/>
                </a:cubicBezTo>
                <a:cubicBezTo>
                  <a:pt x="3248101" y="2385746"/>
                  <a:pt x="3244444" y="2377174"/>
                  <a:pt x="3241701" y="2370087"/>
                </a:cubicBezTo>
                <a:cubicBezTo>
                  <a:pt x="3238957" y="2363000"/>
                  <a:pt x="3237586" y="2356714"/>
                  <a:pt x="3237586" y="2351228"/>
                </a:cubicBezTo>
                <a:cubicBezTo>
                  <a:pt x="3237586" y="2340255"/>
                  <a:pt x="3243073" y="2328596"/>
                  <a:pt x="3254045" y="2316252"/>
                </a:cubicBezTo>
                <a:cubicBezTo>
                  <a:pt x="3265018" y="2303907"/>
                  <a:pt x="3278277" y="2293620"/>
                  <a:pt x="3293822" y="2285391"/>
                </a:cubicBezTo>
                <a:close/>
                <a:moveTo>
                  <a:pt x="1095833" y="2285391"/>
                </a:moveTo>
                <a:cubicBezTo>
                  <a:pt x="1115492" y="2285391"/>
                  <a:pt x="1133895" y="2289620"/>
                  <a:pt x="1151039" y="2298078"/>
                </a:cubicBezTo>
                <a:cubicBezTo>
                  <a:pt x="1168185" y="2306536"/>
                  <a:pt x="1181557" y="2318081"/>
                  <a:pt x="1191159" y="2332711"/>
                </a:cubicBezTo>
                <a:cubicBezTo>
                  <a:pt x="1201217" y="2347341"/>
                  <a:pt x="1206246" y="2362886"/>
                  <a:pt x="1206246" y="2379345"/>
                </a:cubicBezTo>
                <a:cubicBezTo>
                  <a:pt x="1206246" y="2397176"/>
                  <a:pt x="1201331" y="2414321"/>
                  <a:pt x="1191502" y="2430780"/>
                </a:cubicBezTo>
                <a:cubicBezTo>
                  <a:pt x="1181672" y="2447240"/>
                  <a:pt x="1167841" y="2463241"/>
                  <a:pt x="1150011" y="2478786"/>
                </a:cubicBezTo>
                <a:cubicBezTo>
                  <a:pt x="1161441" y="2481529"/>
                  <a:pt x="1174357" y="2483473"/>
                  <a:pt x="1188759" y="2484616"/>
                </a:cubicBezTo>
                <a:cubicBezTo>
                  <a:pt x="1203160" y="2485759"/>
                  <a:pt x="1219505" y="2486330"/>
                  <a:pt x="1237793" y="2486330"/>
                </a:cubicBezTo>
                <a:lnTo>
                  <a:pt x="1237954" y="2486378"/>
                </a:lnTo>
                <a:lnTo>
                  <a:pt x="1238098" y="2486330"/>
                </a:lnTo>
                <a:cubicBezTo>
                  <a:pt x="1262330" y="2486330"/>
                  <a:pt x="1283818" y="2485530"/>
                  <a:pt x="1302563" y="2483930"/>
                </a:cubicBezTo>
                <a:cubicBezTo>
                  <a:pt x="1321308" y="2482330"/>
                  <a:pt x="1336167" y="2478558"/>
                  <a:pt x="1347140" y="2472614"/>
                </a:cubicBezTo>
                <a:cubicBezTo>
                  <a:pt x="1354913" y="2468499"/>
                  <a:pt x="1361542" y="2461870"/>
                  <a:pt x="1367028" y="2452726"/>
                </a:cubicBezTo>
                <a:cubicBezTo>
                  <a:pt x="1372515" y="2443582"/>
                  <a:pt x="1379830" y="2430095"/>
                  <a:pt x="1388974" y="2412264"/>
                </a:cubicBezTo>
                <a:cubicBezTo>
                  <a:pt x="1394460" y="2400834"/>
                  <a:pt x="1399604" y="2393633"/>
                  <a:pt x="1404405" y="2390661"/>
                </a:cubicBezTo>
                <a:cubicBezTo>
                  <a:pt x="1409205" y="2387689"/>
                  <a:pt x="1415034" y="2386203"/>
                  <a:pt x="1421892" y="2386203"/>
                </a:cubicBezTo>
                <a:cubicBezTo>
                  <a:pt x="1431036" y="2386203"/>
                  <a:pt x="1439037" y="2388947"/>
                  <a:pt x="1445895" y="2394433"/>
                </a:cubicBezTo>
                <a:cubicBezTo>
                  <a:pt x="1442238" y="2403577"/>
                  <a:pt x="1438352" y="2412721"/>
                  <a:pt x="1434237" y="2421865"/>
                </a:cubicBezTo>
                <a:cubicBezTo>
                  <a:pt x="1430122" y="2431009"/>
                  <a:pt x="1426350" y="2439467"/>
                  <a:pt x="1422921" y="2447240"/>
                </a:cubicBezTo>
                <a:cubicBezTo>
                  <a:pt x="1419492" y="2455012"/>
                  <a:pt x="1416635" y="2461184"/>
                  <a:pt x="1414349" y="2465756"/>
                </a:cubicBezTo>
                <a:cubicBezTo>
                  <a:pt x="1426693" y="2473071"/>
                  <a:pt x="1439151" y="2478329"/>
                  <a:pt x="1451725" y="2481529"/>
                </a:cubicBezTo>
                <a:cubicBezTo>
                  <a:pt x="1458011" y="2483130"/>
                  <a:pt x="1464441" y="2484330"/>
                  <a:pt x="1471013" y="2485130"/>
                </a:cubicBezTo>
                <a:lnTo>
                  <a:pt x="1489022" y="2486203"/>
                </a:lnTo>
                <a:lnTo>
                  <a:pt x="1510008" y="2485387"/>
                </a:lnTo>
                <a:cubicBezTo>
                  <a:pt x="1517038" y="2484758"/>
                  <a:pt x="1523010" y="2483815"/>
                  <a:pt x="1527925" y="2482558"/>
                </a:cubicBezTo>
                <a:cubicBezTo>
                  <a:pt x="1537754" y="2480044"/>
                  <a:pt x="1546098" y="2475586"/>
                  <a:pt x="1552956" y="2469185"/>
                </a:cubicBezTo>
                <a:cubicBezTo>
                  <a:pt x="1556614" y="2465528"/>
                  <a:pt x="1559929" y="2461756"/>
                  <a:pt x="1562901" y="2457869"/>
                </a:cubicBezTo>
                <a:cubicBezTo>
                  <a:pt x="1565872" y="2453983"/>
                  <a:pt x="1569187" y="2448954"/>
                  <a:pt x="1572845" y="2442782"/>
                </a:cubicBezTo>
                <a:cubicBezTo>
                  <a:pt x="1576502" y="2436610"/>
                  <a:pt x="1581531" y="2428266"/>
                  <a:pt x="1587932" y="2417750"/>
                </a:cubicBezTo>
                <a:cubicBezTo>
                  <a:pt x="1590218" y="2413178"/>
                  <a:pt x="1593761" y="2409520"/>
                  <a:pt x="1598562" y="2406777"/>
                </a:cubicBezTo>
                <a:cubicBezTo>
                  <a:pt x="1603363" y="2404034"/>
                  <a:pt x="1608506" y="2402663"/>
                  <a:pt x="1613993" y="2402663"/>
                </a:cubicBezTo>
                <a:cubicBezTo>
                  <a:pt x="1620393" y="2402663"/>
                  <a:pt x="1627023" y="2404949"/>
                  <a:pt x="1633881" y="2409520"/>
                </a:cubicBezTo>
                <a:cubicBezTo>
                  <a:pt x="1626565" y="2428266"/>
                  <a:pt x="1620279" y="2443925"/>
                  <a:pt x="1615021" y="2456498"/>
                </a:cubicBezTo>
                <a:cubicBezTo>
                  <a:pt x="1609763" y="2469071"/>
                  <a:pt x="1605534" y="2478786"/>
                  <a:pt x="1602334" y="2485644"/>
                </a:cubicBezTo>
                <a:cubicBezTo>
                  <a:pt x="1607820" y="2486559"/>
                  <a:pt x="1614450" y="2487473"/>
                  <a:pt x="1622222" y="2488387"/>
                </a:cubicBezTo>
                <a:cubicBezTo>
                  <a:pt x="1629995" y="2489302"/>
                  <a:pt x="1638453" y="2489759"/>
                  <a:pt x="1647597" y="2489759"/>
                </a:cubicBezTo>
                <a:cubicBezTo>
                  <a:pt x="1657198" y="2489759"/>
                  <a:pt x="1665885" y="2489188"/>
                  <a:pt x="1673657" y="2488045"/>
                </a:cubicBezTo>
                <a:cubicBezTo>
                  <a:pt x="1681429" y="2486902"/>
                  <a:pt x="1689659" y="2485187"/>
                  <a:pt x="1698346" y="2482901"/>
                </a:cubicBezTo>
                <a:cubicBezTo>
                  <a:pt x="1700632" y="2478786"/>
                  <a:pt x="1703489" y="2472271"/>
                  <a:pt x="1706919" y="2463356"/>
                </a:cubicBezTo>
                <a:cubicBezTo>
                  <a:pt x="1710347" y="2454440"/>
                  <a:pt x="1714348" y="2443696"/>
                  <a:pt x="1718920" y="2431123"/>
                </a:cubicBezTo>
                <a:cubicBezTo>
                  <a:pt x="1723492" y="2418550"/>
                  <a:pt x="1728521" y="2404949"/>
                  <a:pt x="1734007" y="2390318"/>
                </a:cubicBezTo>
                <a:cubicBezTo>
                  <a:pt x="1737208" y="2383460"/>
                  <a:pt x="1741323" y="2378202"/>
                  <a:pt x="1746352" y="2374545"/>
                </a:cubicBezTo>
                <a:cubicBezTo>
                  <a:pt x="1751381" y="2370887"/>
                  <a:pt x="1757782" y="2369058"/>
                  <a:pt x="1765555" y="2369058"/>
                </a:cubicBezTo>
                <a:cubicBezTo>
                  <a:pt x="1774241" y="2369058"/>
                  <a:pt x="1781556" y="2371344"/>
                  <a:pt x="1787500" y="2375916"/>
                </a:cubicBezTo>
                <a:cubicBezTo>
                  <a:pt x="1782471" y="2387346"/>
                  <a:pt x="1777556" y="2400605"/>
                  <a:pt x="1772755" y="2415693"/>
                </a:cubicBezTo>
                <a:cubicBezTo>
                  <a:pt x="1767955" y="2430780"/>
                  <a:pt x="1763040" y="2446782"/>
                  <a:pt x="1758011" y="2463699"/>
                </a:cubicBezTo>
                <a:cubicBezTo>
                  <a:pt x="1771269" y="2470099"/>
                  <a:pt x="1784414" y="2475243"/>
                  <a:pt x="1797444" y="2479129"/>
                </a:cubicBezTo>
                <a:cubicBezTo>
                  <a:pt x="1810474" y="2483015"/>
                  <a:pt x="1824076" y="2486102"/>
                  <a:pt x="1838249" y="2488387"/>
                </a:cubicBezTo>
                <a:cubicBezTo>
                  <a:pt x="1852422" y="2490674"/>
                  <a:pt x="1867739" y="2492274"/>
                  <a:pt x="1884198" y="2493188"/>
                </a:cubicBezTo>
                <a:cubicBezTo>
                  <a:pt x="1878711" y="2481758"/>
                  <a:pt x="1873111" y="2470099"/>
                  <a:pt x="1867396" y="2458212"/>
                </a:cubicBezTo>
                <a:cubicBezTo>
                  <a:pt x="1861681" y="2446325"/>
                  <a:pt x="1856537" y="2434895"/>
                  <a:pt x="1851965" y="2423922"/>
                </a:cubicBezTo>
                <a:cubicBezTo>
                  <a:pt x="1847393" y="2412949"/>
                  <a:pt x="1843621" y="2403120"/>
                  <a:pt x="1840649" y="2394433"/>
                </a:cubicBezTo>
                <a:cubicBezTo>
                  <a:pt x="1837678" y="2385746"/>
                  <a:pt x="1836192" y="2379117"/>
                  <a:pt x="1836192" y="2374545"/>
                </a:cubicBezTo>
                <a:cubicBezTo>
                  <a:pt x="1836192" y="2364029"/>
                  <a:pt x="1841678" y="2352599"/>
                  <a:pt x="1852651" y="2340255"/>
                </a:cubicBezTo>
                <a:cubicBezTo>
                  <a:pt x="1863624" y="2327910"/>
                  <a:pt x="1877111" y="2317395"/>
                  <a:pt x="1893113" y="2308708"/>
                </a:cubicBezTo>
                <a:cubicBezTo>
                  <a:pt x="1899057" y="2338883"/>
                  <a:pt x="1904086" y="2364258"/>
                  <a:pt x="1908201" y="2384832"/>
                </a:cubicBezTo>
                <a:cubicBezTo>
                  <a:pt x="1912315" y="2405406"/>
                  <a:pt x="1915516" y="2422436"/>
                  <a:pt x="1917802" y="2435924"/>
                </a:cubicBezTo>
                <a:cubicBezTo>
                  <a:pt x="1920088" y="2449411"/>
                  <a:pt x="1921231" y="2460270"/>
                  <a:pt x="1921231" y="2468499"/>
                </a:cubicBezTo>
                <a:cubicBezTo>
                  <a:pt x="1921231" y="2475357"/>
                  <a:pt x="1919745" y="2484616"/>
                  <a:pt x="1916773" y="2496274"/>
                </a:cubicBezTo>
                <a:cubicBezTo>
                  <a:pt x="1913801" y="2507933"/>
                  <a:pt x="1910144" y="2519706"/>
                  <a:pt x="1905801" y="2531593"/>
                </a:cubicBezTo>
                <a:cubicBezTo>
                  <a:pt x="1901457" y="2543480"/>
                  <a:pt x="1897228" y="2553539"/>
                  <a:pt x="1893113" y="2561768"/>
                </a:cubicBezTo>
                <a:cubicBezTo>
                  <a:pt x="1865224" y="2561768"/>
                  <a:pt x="1838021" y="2558911"/>
                  <a:pt x="1811503" y="2553196"/>
                </a:cubicBezTo>
                <a:cubicBezTo>
                  <a:pt x="1784985" y="2547481"/>
                  <a:pt x="1759611" y="2539365"/>
                  <a:pt x="1735379" y="2528850"/>
                </a:cubicBezTo>
                <a:cubicBezTo>
                  <a:pt x="1733093" y="2533879"/>
                  <a:pt x="1730578" y="2538680"/>
                  <a:pt x="1727835" y="2543251"/>
                </a:cubicBezTo>
                <a:cubicBezTo>
                  <a:pt x="1725549" y="2546909"/>
                  <a:pt x="1719949" y="2550109"/>
                  <a:pt x="1711033" y="2552853"/>
                </a:cubicBezTo>
                <a:cubicBezTo>
                  <a:pt x="1702118" y="2555596"/>
                  <a:pt x="1691602" y="2557768"/>
                  <a:pt x="1679487" y="2559368"/>
                </a:cubicBezTo>
                <a:cubicBezTo>
                  <a:pt x="1667371" y="2560968"/>
                  <a:pt x="1655141" y="2561768"/>
                  <a:pt x="1642796" y="2561768"/>
                </a:cubicBezTo>
                <a:cubicBezTo>
                  <a:pt x="1630452" y="2561768"/>
                  <a:pt x="1617193" y="2559825"/>
                  <a:pt x="1603020" y="2555939"/>
                </a:cubicBezTo>
                <a:cubicBezTo>
                  <a:pt x="1588847" y="2552053"/>
                  <a:pt x="1575131" y="2546681"/>
                  <a:pt x="1561872" y="2539823"/>
                </a:cubicBezTo>
                <a:cubicBezTo>
                  <a:pt x="1553642" y="2545309"/>
                  <a:pt x="1542669" y="2549652"/>
                  <a:pt x="1528953" y="2552853"/>
                </a:cubicBezTo>
                <a:cubicBezTo>
                  <a:pt x="1522095" y="2554453"/>
                  <a:pt x="1515066" y="2555653"/>
                  <a:pt x="1507865" y="2556453"/>
                </a:cubicBezTo>
                <a:lnTo>
                  <a:pt x="1492210" y="2557303"/>
                </a:lnTo>
                <a:lnTo>
                  <a:pt x="1491158" y="2557653"/>
                </a:lnTo>
                <a:lnTo>
                  <a:pt x="1489272" y="2557462"/>
                </a:lnTo>
                <a:lnTo>
                  <a:pt x="1485748" y="2557653"/>
                </a:lnTo>
                <a:lnTo>
                  <a:pt x="1483383" y="2556865"/>
                </a:lnTo>
                <a:lnTo>
                  <a:pt x="1463683" y="2554867"/>
                </a:lnTo>
                <a:cubicBezTo>
                  <a:pt x="1436851" y="2549295"/>
                  <a:pt x="1411948" y="2535365"/>
                  <a:pt x="1388974" y="2513076"/>
                </a:cubicBezTo>
                <a:lnTo>
                  <a:pt x="1381430" y="2523363"/>
                </a:lnTo>
                <a:cubicBezTo>
                  <a:pt x="1374572" y="2532050"/>
                  <a:pt x="1364514" y="2538908"/>
                  <a:pt x="1351255" y="2543937"/>
                </a:cubicBezTo>
                <a:cubicBezTo>
                  <a:pt x="1337996" y="2548966"/>
                  <a:pt x="1321880" y="2552510"/>
                  <a:pt x="1302906" y="2554567"/>
                </a:cubicBezTo>
                <a:cubicBezTo>
                  <a:pt x="1283932" y="2556625"/>
                  <a:pt x="1262330" y="2557653"/>
                  <a:pt x="1238098" y="2557653"/>
                </a:cubicBezTo>
                <a:lnTo>
                  <a:pt x="1237954" y="2557605"/>
                </a:lnTo>
                <a:lnTo>
                  <a:pt x="1237793" y="2557653"/>
                </a:lnTo>
                <a:cubicBezTo>
                  <a:pt x="1205789" y="2557653"/>
                  <a:pt x="1177671" y="2554224"/>
                  <a:pt x="1153440" y="2547366"/>
                </a:cubicBezTo>
                <a:cubicBezTo>
                  <a:pt x="1129208" y="2540508"/>
                  <a:pt x="1108863" y="2530450"/>
                  <a:pt x="1092403" y="2517191"/>
                </a:cubicBezTo>
                <a:cubicBezTo>
                  <a:pt x="1067715" y="2530907"/>
                  <a:pt x="1042455" y="2541080"/>
                  <a:pt x="1016623" y="2547709"/>
                </a:cubicBezTo>
                <a:cubicBezTo>
                  <a:pt x="1003707" y="2551024"/>
                  <a:pt x="990362" y="2553510"/>
                  <a:pt x="976589" y="2555167"/>
                </a:cubicBezTo>
                <a:lnTo>
                  <a:pt x="941005" y="2557244"/>
                </a:lnTo>
                <a:lnTo>
                  <a:pt x="939623" y="2557653"/>
                </a:lnTo>
                <a:lnTo>
                  <a:pt x="936065" y="2557532"/>
                </a:lnTo>
                <a:lnTo>
                  <a:pt x="933984" y="2557653"/>
                </a:lnTo>
                <a:lnTo>
                  <a:pt x="933341" y="2557439"/>
                </a:lnTo>
                <a:lnTo>
                  <a:pt x="898175" y="2556239"/>
                </a:lnTo>
                <a:cubicBezTo>
                  <a:pt x="858484" y="2553410"/>
                  <a:pt x="824065" y="2546338"/>
                  <a:pt x="794919" y="2535022"/>
                </a:cubicBezTo>
                <a:cubicBezTo>
                  <a:pt x="775716" y="2543709"/>
                  <a:pt x="755257" y="2549652"/>
                  <a:pt x="733540" y="2552853"/>
                </a:cubicBezTo>
                <a:cubicBezTo>
                  <a:pt x="722681" y="2554453"/>
                  <a:pt x="710937" y="2555653"/>
                  <a:pt x="698307" y="2556453"/>
                </a:cubicBezTo>
                <a:lnTo>
                  <a:pt x="670637" y="2557272"/>
                </a:lnTo>
                <a:lnTo>
                  <a:pt x="669494" y="2557653"/>
                </a:lnTo>
                <a:lnTo>
                  <a:pt x="665870" y="2557413"/>
                </a:lnTo>
                <a:lnTo>
                  <a:pt x="657759" y="2557653"/>
                </a:lnTo>
                <a:lnTo>
                  <a:pt x="653745" y="2556315"/>
                </a:lnTo>
                <a:lnTo>
                  <a:pt x="642576" y="2554053"/>
                </a:lnTo>
                <a:cubicBezTo>
                  <a:pt x="633775" y="2551653"/>
                  <a:pt x="625145" y="2548052"/>
                  <a:pt x="616687" y="2543251"/>
                </a:cubicBezTo>
                <a:cubicBezTo>
                  <a:pt x="611658" y="2573884"/>
                  <a:pt x="601942" y="2600859"/>
                  <a:pt x="587541" y="2624176"/>
                </a:cubicBezTo>
                <a:cubicBezTo>
                  <a:pt x="573139" y="2647493"/>
                  <a:pt x="555194" y="2665553"/>
                  <a:pt x="533705" y="2678354"/>
                </a:cubicBezTo>
                <a:cubicBezTo>
                  <a:pt x="512217" y="2691156"/>
                  <a:pt x="488442" y="2697557"/>
                  <a:pt x="462382" y="2697557"/>
                </a:cubicBezTo>
                <a:cubicBezTo>
                  <a:pt x="456438" y="2697557"/>
                  <a:pt x="448437" y="2695385"/>
                  <a:pt x="438379" y="2691042"/>
                </a:cubicBezTo>
                <a:cubicBezTo>
                  <a:pt x="428321" y="2686698"/>
                  <a:pt x="417234" y="2680640"/>
                  <a:pt x="405118" y="2672868"/>
                </a:cubicBezTo>
                <a:cubicBezTo>
                  <a:pt x="393002" y="2665095"/>
                  <a:pt x="381458" y="2656637"/>
                  <a:pt x="370485" y="2647493"/>
                </a:cubicBezTo>
                <a:lnTo>
                  <a:pt x="380772" y="2620747"/>
                </a:lnTo>
                <a:cubicBezTo>
                  <a:pt x="393116" y="2623947"/>
                  <a:pt x="405003" y="2626233"/>
                  <a:pt x="416433" y="2627605"/>
                </a:cubicBezTo>
                <a:cubicBezTo>
                  <a:pt x="427863" y="2628976"/>
                  <a:pt x="438608" y="2629662"/>
                  <a:pt x="448666" y="2629662"/>
                </a:cubicBezTo>
                <a:cubicBezTo>
                  <a:pt x="482499" y="2629662"/>
                  <a:pt x="511302" y="2620633"/>
                  <a:pt x="535077" y="2602573"/>
                </a:cubicBezTo>
                <a:cubicBezTo>
                  <a:pt x="558851" y="2584514"/>
                  <a:pt x="576225" y="2558339"/>
                  <a:pt x="587198" y="2524049"/>
                </a:cubicBezTo>
                <a:cubicBezTo>
                  <a:pt x="583997" y="2517191"/>
                  <a:pt x="580568" y="2510219"/>
                  <a:pt x="576911" y="2503132"/>
                </a:cubicBezTo>
                <a:cubicBezTo>
                  <a:pt x="573253" y="2496046"/>
                  <a:pt x="569138" y="2488845"/>
                  <a:pt x="564566" y="2481529"/>
                </a:cubicBezTo>
                <a:cubicBezTo>
                  <a:pt x="552679" y="2461870"/>
                  <a:pt x="543306" y="2445296"/>
                  <a:pt x="536448" y="2431809"/>
                </a:cubicBezTo>
                <a:cubicBezTo>
                  <a:pt x="529590" y="2418322"/>
                  <a:pt x="524790" y="2407235"/>
                  <a:pt x="522047" y="2398548"/>
                </a:cubicBezTo>
                <a:cubicBezTo>
                  <a:pt x="520218" y="2389404"/>
                  <a:pt x="519761" y="2381517"/>
                  <a:pt x="520675" y="2374888"/>
                </a:cubicBezTo>
                <a:cubicBezTo>
                  <a:pt x="521589" y="2368258"/>
                  <a:pt x="524333" y="2362200"/>
                  <a:pt x="528905" y="2356714"/>
                </a:cubicBezTo>
                <a:cubicBezTo>
                  <a:pt x="529362" y="2349856"/>
                  <a:pt x="533477" y="2343227"/>
                  <a:pt x="541249" y="2336826"/>
                </a:cubicBezTo>
                <a:cubicBezTo>
                  <a:pt x="549021" y="2330425"/>
                  <a:pt x="559080" y="2325624"/>
                  <a:pt x="571424" y="2322424"/>
                </a:cubicBezTo>
                <a:cubicBezTo>
                  <a:pt x="575082" y="2334768"/>
                  <a:pt x="578625" y="2346084"/>
                  <a:pt x="582054" y="2356371"/>
                </a:cubicBezTo>
                <a:cubicBezTo>
                  <a:pt x="585483" y="2366658"/>
                  <a:pt x="588569" y="2376374"/>
                  <a:pt x="591312" y="2385518"/>
                </a:cubicBezTo>
                <a:cubicBezTo>
                  <a:pt x="599085" y="2407463"/>
                  <a:pt x="605143" y="2425751"/>
                  <a:pt x="609486" y="2440382"/>
                </a:cubicBezTo>
                <a:cubicBezTo>
                  <a:pt x="613830" y="2455012"/>
                  <a:pt x="616458" y="2465985"/>
                  <a:pt x="617373" y="2473300"/>
                </a:cubicBezTo>
                <a:cubicBezTo>
                  <a:pt x="625145" y="2477643"/>
                  <a:pt x="633375" y="2480901"/>
                  <a:pt x="642062" y="2483073"/>
                </a:cubicBezTo>
                <a:lnTo>
                  <a:pt x="668363" y="2486196"/>
                </a:lnTo>
                <a:lnTo>
                  <a:pt x="684848" y="2485987"/>
                </a:lnTo>
                <a:cubicBezTo>
                  <a:pt x="693306" y="2485759"/>
                  <a:pt x="701421" y="2485416"/>
                  <a:pt x="709194" y="2484959"/>
                </a:cubicBezTo>
                <a:cubicBezTo>
                  <a:pt x="699135" y="2471243"/>
                  <a:pt x="694106" y="2457755"/>
                  <a:pt x="694106" y="2444496"/>
                </a:cubicBezTo>
                <a:cubicBezTo>
                  <a:pt x="694106" y="2437638"/>
                  <a:pt x="694678" y="2429294"/>
                  <a:pt x="695821" y="2419465"/>
                </a:cubicBezTo>
                <a:cubicBezTo>
                  <a:pt x="696964" y="2409635"/>
                  <a:pt x="698564" y="2400262"/>
                  <a:pt x="700621" y="2391347"/>
                </a:cubicBezTo>
                <a:cubicBezTo>
                  <a:pt x="702679" y="2382431"/>
                  <a:pt x="704622" y="2376145"/>
                  <a:pt x="706451" y="2372487"/>
                </a:cubicBezTo>
                <a:cubicBezTo>
                  <a:pt x="714680" y="2357400"/>
                  <a:pt x="724967" y="2343912"/>
                  <a:pt x="737312" y="2332025"/>
                </a:cubicBezTo>
                <a:cubicBezTo>
                  <a:pt x="749656" y="2320138"/>
                  <a:pt x="762915" y="2310765"/>
                  <a:pt x="777088" y="2303907"/>
                </a:cubicBezTo>
                <a:cubicBezTo>
                  <a:pt x="791261" y="2297049"/>
                  <a:pt x="805434" y="2293620"/>
                  <a:pt x="819608" y="2293620"/>
                </a:cubicBezTo>
                <a:cubicBezTo>
                  <a:pt x="831495" y="2293620"/>
                  <a:pt x="843496" y="2300021"/>
                  <a:pt x="855612" y="2312823"/>
                </a:cubicBezTo>
                <a:cubicBezTo>
                  <a:pt x="867728" y="2325624"/>
                  <a:pt x="877443" y="2342541"/>
                  <a:pt x="884759" y="2363572"/>
                </a:cubicBezTo>
                <a:cubicBezTo>
                  <a:pt x="892531" y="2384603"/>
                  <a:pt x="896417" y="2404720"/>
                  <a:pt x="896417" y="2423922"/>
                </a:cubicBezTo>
                <a:cubicBezTo>
                  <a:pt x="896417" y="2445411"/>
                  <a:pt x="889788" y="2465756"/>
                  <a:pt x="876529" y="2484959"/>
                </a:cubicBezTo>
                <a:cubicBezTo>
                  <a:pt x="885216" y="2484959"/>
                  <a:pt x="894931" y="2485187"/>
                  <a:pt x="905675" y="2485644"/>
                </a:cubicBezTo>
                <a:lnTo>
                  <a:pt x="936205" y="2486261"/>
                </a:lnTo>
                <a:lnTo>
                  <a:pt x="1000163" y="2484273"/>
                </a:lnTo>
                <a:cubicBezTo>
                  <a:pt x="1020052" y="2482901"/>
                  <a:pt x="1037768" y="2480386"/>
                  <a:pt x="1053313" y="2476729"/>
                </a:cubicBezTo>
                <a:lnTo>
                  <a:pt x="1039597" y="2460270"/>
                </a:lnTo>
                <a:cubicBezTo>
                  <a:pt x="1032739" y="2449754"/>
                  <a:pt x="1026453" y="2441067"/>
                  <a:pt x="1020737" y="2434209"/>
                </a:cubicBezTo>
                <a:cubicBezTo>
                  <a:pt x="1015022" y="2427351"/>
                  <a:pt x="1009650" y="2421636"/>
                  <a:pt x="1004621" y="2417064"/>
                </a:cubicBezTo>
                <a:cubicBezTo>
                  <a:pt x="1000963" y="2412949"/>
                  <a:pt x="997306" y="2409178"/>
                  <a:pt x="993649" y="2405749"/>
                </a:cubicBezTo>
                <a:cubicBezTo>
                  <a:pt x="989991" y="2402320"/>
                  <a:pt x="986333" y="2399234"/>
                  <a:pt x="982675" y="2396490"/>
                </a:cubicBezTo>
                <a:lnTo>
                  <a:pt x="971017" y="2404720"/>
                </a:lnTo>
                <a:cubicBezTo>
                  <a:pt x="960044" y="2392833"/>
                  <a:pt x="954558" y="2379803"/>
                  <a:pt x="954558" y="2365629"/>
                </a:cubicBezTo>
                <a:cubicBezTo>
                  <a:pt x="954558" y="2354657"/>
                  <a:pt x="957873" y="2345055"/>
                  <a:pt x="964502" y="2336826"/>
                </a:cubicBezTo>
                <a:cubicBezTo>
                  <a:pt x="971131" y="2328596"/>
                  <a:pt x="980161" y="2321052"/>
                  <a:pt x="991591" y="2314194"/>
                </a:cubicBezTo>
                <a:cubicBezTo>
                  <a:pt x="1003021" y="2307336"/>
                  <a:pt x="1016051" y="2301621"/>
                  <a:pt x="1030682" y="2297049"/>
                </a:cubicBezTo>
                <a:cubicBezTo>
                  <a:pt x="1052627" y="2289277"/>
                  <a:pt x="1074344" y="2285391"/>
                  <a:pt x="1095833" y="2285391"/>
                </a:cubicBezTo>
                <a:close/>
                <a:moveTo>
                  <a:pt x="168021" y="2277161"/>
                </a:moveTo>
                <a:cubicBezTo>
                  <a:pt x="180366" y="2277161"/>
                  <a:pt x="188138" y="2283562"/>
                  <a:pt x="191339" y="2296364"/>
                </a:cubicBezTo>
                <a:lnTo>
                  <a:pt x="180366" y="2301164"/>
                </a:lnTo>
                <a:cubicBezTo>
                  <a:pt x="178080" y="2298878"/>
                  <a:pt x="175337" y="2297735"/>
                  <a:pt x="172136" y="2297735"/>
                </a:cubicBezTo>
                <a:cubicBezTo>
                  <a:pt x="168479" y="2297735"/>
                  <a:pt x="164021" y="2299564"/>
                  <a:pt x="158763" y="2303222"/>
                </a:cubicBezTo>
                <a:cubicBezTo>
                  <a:pt x="153505" y="2306879"/>
                  <a:pt x="148819" y="2311223"/>
                  <a:pt x="144704" y="2316252"/>
                </a:cubicBezTo>
                <a:cubicBezTo>
                  <a:pt x="140589" y="2321281"/>
                  <a:pt x="138075" y="2326310"/>
                  <a:pt x="137160" y="2331339"/>
                </a:cubicBezTo>
                <a:cubicBezTo>
                  <a:pt x="144933" y="2334997"/>
                  <a:pt x="154763" y="2337397"/>
                  <a:pt x="166650" y="2338540"/>
                </a:cubicBezTo>
                <a:cubicBezTo>
                  <a:pt x="178537" y="2339683"/>
                  <a:pt x="187452" y="2342312"/>
                  <a:pt x="193396" y="2346427"/>
                </a:cubicBezTo>
                <a:cubicBezTo>
                  <a:pt x="197511" y="2349170"/>
                  <a:pt x="199568" y="2353514"/>
                  <a:pt x="199568" y="2359457"/>
                </a:cubicBezTo>
                <a:cubicBezTo>
                  <a:pt x="199568" y="2365401"/>
                  <a:pt x="195225" y="2372716"/>
                  <a:pt x="186538" y="2381403"/>
                </a:cubicBezTo>
                <a:cubicBezTo>
                  <a:pt x="177851" y="2390090"/>
                  <a:pt x="167336" y="2397748"/>
                  <a:pt x="154991" y="2404377"/>
                </a:cubicBezTo>
                <a:cubicBezTo>
                  <a:pt x="142647" y="2411006"/>
                  <a:pt x="130988" y="2414321"/>
                  <a:pt x="120015" y="2414321"/>
                </a:cubicBezTo>
                <a:cubicBezTo>
                  <a:pt x="114072" y="2414321"/>
                  <a:pt x="109957" y="2412949"/>
                  <a:pt x="107671" y="2410206"/>
                </a:cubicBezTo>
                <a:cubicBezTo>
                  <a:pt x="105385" y="2407463"/>
                  <a:pt x="104242" y="2404263"/>
                  <a:pt x="104242" y="2400605"/>
                </a:cubicBezTo>
                <a:cubicBezTo>
                  <a:pt x="116129" y="2399691"/>
                  <a:pt x="127674" y="2397176"/>
                  <a:pt x="138875" y="2393061"/>
                </a:cubicBezTo>
                <a:cubicBezTo>
                  <a:pt x="150076" y="2388947"/>
                  <a:pt x="159563" y="2384146"/>
                  <a:pt x="167336" y="2378660"/>
                </a:cubicBezTo>
                <a:cubicBezTo>
                  <a:pt x="170993" y="2376374"/>
                  <a:pt x="174079" y="2373973"/>
                  <a:pt x="176594" y="2371459"/>
                </a:cubicBezTo>
                <a:cubicBezTo>
                  <a:pt x="179109" y="2368944"/>
                  <a:pt x="181052" y="2366315"/>
                  <a:pt x="182423" y="2363572"/>
                </a:cubicBezTo>
                <a:cubicBezTo>
                  <a:pt x="160935" y="2363115"/>
                  <a:pt x="144247" y="2360943"/>
                  <a:pt x="132360" y="2357057"/>
                </a:cubicBezTo>
                <a:cubicBezTo>
                  <a:pt x="120473" y="2353171"/>
                  <a:pt x="114529" y="2344370"/>
                  <a:pt x="114529" y="2330653"/>
                </a:cubicBezTo>
                <a:cubicBezTo>
                  <a:pt x="114529" y="2323338"/>
                  <a:pt x="117272" y="2315566"/>
                  <a:pt x="122759" y="2307336"/>
                </a:cubicBezTo>
                <a:cubicBezTo>
                  <a:pt x="128245" y="2299107"/>
                  <a:pt x="135103" y="2292020"/>
                  <a:pt x="143333" y="2286077"/>
                </a:cubicBezTo>
                <a:cubicBezTo>
                  <a:pt x="151562" y="2280133"/>
                  <a:pt x="159792" y="2277161"/>
                  <a:pt x="168021" y="2277161"/>
                </a:cubicBezTo>
                <a:close/>
                <a:moveTo>
                  <a:pt x="1321765" y="2248357"/>
                </a:moveTo>
                <a:cubicBezTo>
                  <a:pt x="1325423" y="2252472"/>
                  <a:pt x="1330795" y="2258073"/>
                  <a:pt x="1337882" y="2265160"/>
                </a:cubicBezTo>
                <a:cubicBezTo>
                  <a:pt x="1344969" y="2272246"/>
                  <a:pt x="1353769" y="2280590"/>
                  <a:pt x="1364285" y="2290191"/>
                </a:cubicBezTo>
                <a:cubicBezTo>
                  <a:pt x="1358799" y="2297964"/>
                  <a:pt x="1352627" y="2305850"/>
                  <a:pt x="1345769" y="2313851"/>
                </a:cubicBezTo>
                <a:cubicBezTo>
                  <a:pt x="1338910" y="2321852"/>
                  <a:pt x="1331367" y="2329968"/>
                  <a:pt x="1323137" y="2338197"/>
                </a:cubicBezTo>
                <a:cubicBezTo>
                  <a:pt x="1313079" y="2329968"/>
                  <a:pt x="1304163" y="2322310"/>
                  <a:pt x="1296391" y="2315223"/>
                </a:cubicBezTo>
                <a:cubicBezTo>
                  <a:pt x="1288619" y="2308136"/>
                  <a:pt x="1281761" y="2301393"/>
                  <a:pt x="1275817" y="2294992"/>
                </a:cubicBezTo>
                <a:cubicBezTo>
                  <a:pt x="1283132" y="2288134"/>
                  <a:pt x="1290676" y="2280704"/>
                  <a:pt x="1298448" y="2272703"/>
                </a:cubicBezTo>
                <a:cubicBezTo>
                  <a:pt x="1306221" y="2264702"/>
                  <a:pt x="1313993" y="2256587"/>
                  <a:pt x="1321765" y="2248357"/>
                </a:cubicBezTo>
                <a:close/>
                <a:moveTo>
                  <a:pt x="2811399" y="2244243"/>
                </a:moveTo>
                <a:cubicBezTo>
                  <a:pt x="2815057" y="2248358"/>
                  <a:pt x="2820429" y="2253958"/>
                  <a:pt x="2827516" y="2261045"/>
                </a:cubicBezTo>
                <a:cubicBezTo>
                  <a:pt x="2834602" y="2268131"/>
                  <a:pt x="2843403" y="2276475"/>
                  <a:pt x="2853919" y="2286077"/>
                </a:cubicBezTo>
                <a:cubicBezTo>
                  <a:pt x="2848433" y="2293849"/>
                  <a:pt x="2842261" y="2301736"/>
                  <a:pt x="2835403" y="2309737"/>
                </a:cubicBezTo>
                <a:cubicBezTo>
                  <a:pt x="2828545" y="2317738"/>
                  <a:pt x="2821001" y="2325853"/>
                  <a:pt x="2812771" y="2334082"/>
                </a:cubicBezTo>
                <a:cubicBezTo>
                  <a:pt x="2802713" y="2325853"/>
                  <a:pt x="2793797" y="2318195"/>
                  <a:pt x="2786025" y="2311108"/>
                </a:cubicBezTo>
                <a:cubicBezTo>
                  <a:pt x="2778253" y="2304022"/>
                  <a:pt x="2771395" y="2297278"/>
                  <a:pt x="2765451" y="2290877"/>
                </a:cubicBezTo>
                <a:cubicBezTo>
                  <a:pt x="2772766" y="2284019"/>
                  <a:pt x="2780310" y="2276590"/>
                  <a:pt x="2788082" y="2268589"/>
                </a:cubicBezTo>
                <a:cubicBezTo>
                  <a:pt x="2795855" y="2260588"/>
                  <a:pt x="2803627" y="2252472"/>
                  <a:pt x="2811399" y="2244243"/>
                </a:cubicBezTo>
                <a:close/>
                <a:moveTo>
                  <a:pt x="1417092" y="2238071"/>
                </a:moveTo>
                <a:cubicBezTo>
                  <a:pt x="1420749" y="2242185"/>
                  <a:pt x="1426236" y="2247672"/>
                  <a:pt x="1433551" y="2254530"/>
                </a:cubicBezTo>
                <a:cubicBezTo>
                  <a:pt x="1440866" y="2261388"/>
                  <a:pt x="1449782" y="2269846"/>
                  <a:pt x="1460297" y="2279904"/>
                </a:cubicBezTo>
                <a:cubicBezTo>
                  <a:pt x="1448867" y="2295906"/>
                  <a:pt x="1434923" y="2311908"/>
                  <a:pt x="1418463" y="2327910"/>
                </a:cubicBezTo>
                <a:cubicBezTo>
                  <a:pt x="1408862" y="2320138"/>
                  <a:pt x="1400175" y="2312823"/>
                  <a:pt x="1392403" y="2305965"/>
                </a:cubicBezTo>
                <a:cubicBezTo>
                  <a:pt x="1384631" y="2299107"/>
                  <a:pt x="1377773" y="2292249"/>
                  <a:pt x="1371829" y="2285391"/>
                </a:cubicBezTo>
                <a:cubicBezTo>
                  <a:pt x="1378230" y="2279447"/>
                  <a:pt x="1385202" y="2272475"/>
                  <a:pt x="1392746" y="2264474"/>
                </a:cubicBezTo>
                <a:cubicBezTo>
                  <a:pt x="1400290" y="2256473"/>
                  <a:pt x="1408405" y="2247672"/>
                  <a:pt x="1417092" y="2238071"/>
                </a:cubicBezTo>
                <a:close/>
                <a:moveTo>
                  <a:pt x="2906725" y="2233956"/>
                </a:moveTo>
                <a:cubicBezTo>
                  <a:pt x="2910383" y="2238071"/>
                  <a:pt x="2915870" y="2243557"/>
                  <a:pt x="2923185" y="2250415"/>
                </a:cubicBezTo>
                <a:cubicBezTo>
                  <a:pt x="2930500" y="2257273"/>
                  <a:pt x="2939415" y="2265731"/>
                  <a:pt x="2949931" y="2275790"/>
                </a:cubicBezTo>
                <a:cubicBezTo>
                  <a:pt x="2938501" y="2291792"/>
                  <a:pt x="2924557" y="2307794"/>
                  <a:pt x="2908097" y="2323796"/>
                </a:cubicBezTo>
                <a:cubicBezTo>
                  <a:pt x="2898496" y="2316023"/>
                  <a:pt x="2889809" y="2308708"/>
                  <a:pt x="2882037" y="2301850"/>
                </a:cubicBezTo>
                <a:cubicBezTo>
                  <a:pt x="2874265" y="2294992"/>
                  <a:pt x="2867407" y="2288134"/>
                  <a:pt x="2861463" y="2281276"/>
                </a:cubicBezTo>
                <a:cubicBezTo>
                  <a:pt x="2867863" y="2275332"/>
                  <a:pt x="2874836" y="2268360"/>
                  <a:pt x="2882380" y="2260359"/>
                </a:cubicBezTo>
                <a:cubicBezTo>
                  <a:pt x="2889923" y="2252358"/>
                  <a:pt x="2898039" y="2243557"/>
                  <a:pt x="2906725" y="2233956"/>
                </a:cubicBezTo>
                <a:close/>
                <a:moveTo>
                  <a:pt x="213741" y="2167509"/>
                </a:moveTo>
                <a:lnTo>
                  <a:pt x="214427" y="2175739"/>
                </a:lnTo>
                <a:cubicBezTo>
                  <a:pt x="214427" y="2187626"/>
                  <a:pt x="209169" y="2196770"/>
                  <a:pt x="198654" y="2203171"/>
                </a:cubicBezTo>
                <a:cubicBezTo>
                  <a:pt x="186767" y="2209115"/>
                  <a:pt x="171450" y="2215744"/>
                  <a:pt x="152705" y="2223059"/>
                </a:cubicBezTo>
                <a:cubicBezTo>
                  <a:pt x="133960" y="2230374"/>
                  <a:pt x="112014" y="2238375"/>
                  <a:pt x="86868" y="2247062"/>
                </a:cubicBezTo>
                <a:lnTo>
                  <a:pt x="90297" y="2214144"/>
                </a:lnTo>
                <a:cubicBezTo>
                  <a:pt x="120930" y="2203171"/>
                  <a:pt x="146076" y="2194027"/>
                  <a:pt x="165735" y="2186712"/>
                </a:cubicBezTo>
                <a:cubicBezTo>
                  <a:pt x="185395" y="2179397"/>
                  <a:pt x="201397" y="2172996"/>
                  <a:pt x="213741" y="2167509"/>
                </a:cubicBezTo>
                <a:close/>
                <a:moveTo>
                  <a:pt x="1731036" y="2142897"/>
                </a:moveTo>
                <a:cubicBezTo>
                  <a:pt x="1727835" y="2142897"/>
                  <a:pt x="1724521" y="2144154"/>
                  <a:pt x="1721092" y="2146669"/>
                </a:cubicBezTo>
                <a:cubicBezTo>
                  <a:pt x="1717663" y="2149183"/>
                  <a:pt x="1716177" y="2152955"/>
                  <a:pt x="1716634" y="2157984"/>
                </a:cubicBezTo>
                <a:cubicBezTo>
                  <a:pt x="1716634" y="2162556"/>
                  <a:pt x="1718006" y="2166785"/>
                  <a:pt x="1720749" y="2170672"/>
                </a:cubicBezTo>
                <a:cubicBezTo>
                  <a:pt x="1723492" y="2174558"/>
                  <a:pt x="1728064" y="2176501"/>
                  <a:pt x="1734465" y="2176501"/>
                </a:cubicBezTo>
                <a:cubicBezTo>
                  <a:pt x="1739037" y="2176501"/>
                  <a:pt x="1743380" y="2174901"/>
                  <a:pt x="1747495" y="2171700"/>
                </a:cubicBezTo>
                <a:cubicBezTo>
                  <a:pt x="1751610" y="2168500"/>
                  <a:pt x="1753667" y="2165528"/>
                  <a:pt x="1753667" y="2162785"/>
                </a:cubicBezTo>
                <a:cubicBezTo>
                  <a:pt x="1753667" y="2158670"/>
                  <a:pt x="1751267" y="2154327"/>
                  <a:pt x="1746466" y="2149755"/>
                </a:cubicBezTo>
                <a:cubicBezTo>
                  <a:pt x="1741666" y="2145183"/>
                  <a:pt x="1736522" y="2142897"/>
                  <a:pt x="1731036" y="2142897"/>
                </a:cubicBezTo>
                <a:close/>
                <a:moveTo>
                  <a:pt x="3256789" y="2142059"/>
                </a:moveTo>
                <a:cubicBezTo>
                  <a:pt x="3262732" y="2148002"/>
                  <a:pt x="3269705" y="2154975"/>
                  <a:pt x="3277705" y="2162976"/>
                </a:cubicBezTo>
                <a:cubicBezTo>
                  <a:pt x="3285706" y="2170977"/>
                  <a:pt x="3294736" y="2179778"/>
                  <a:pt x="3304795" y="2189379"/>
                </a:cubicBezTo>
                <a:cubicBezTo>
                  <a:pt x="3299308" y="2197151"/>
                  <a:pt x="3292679" y="2205495"/>
                  <a:pt x="3284906" y="2214410"/>
                </a:cubicBezTo>
                <a:cubicBezTo>
                  <a:pt x="3277134" y="2223326"/>
                  <a:pt x="3268218" y="2232813"/>
                  <a:pt x="3258160" y="2242871"/>
                </a:cubicBezTo>
                <a:cubicBezTo>
                  <a:pt x="3235757" y="2225040"/>
                  <a:pt x="3218612" y="2209038"/>
                  <a:pt x="3206725" y="2194865"/>
                </a:cubicBezTo>
                <a:cubicBezTo>
                  <a:pt x="3217698" y="2183892"/>
                  <a:pt x="3227299" y="2174063"/>
                  <a:pt x="3235529" y="2165376"/>
                </a:cubicBezTo>
                <a:cubicBezTo>
                  <a:pt x="3243758" y="2156689"/>
                  <a:pt x="3250845" y="2148917"/>
                  <a:pt x="3256789" y="2142059"/>
                </a:cubicBezTo>
                <a:close/>
                <a:moveTo>
                  <a:pt x="1085545" y="2141373"/>
                </a:moveTo>
                <a:cubicBezTo>
                  <a:pt x="1091489" y="2147316"/>
                  <a:pt x="1098461" y="2154289"/>
                  <a:pt x="1106463" y="2162290"/>
                </a:cubicBezTo>
                <a:cubicBezTo>
                  <a:pt x="1114463" y="2170291"/>
                  <a:pt x="1123493" y="2179092"/>
                  <a:pt x="1133552" y="2188693"/>
                </a:cubicBezTo>
                <a:cubicBezTo>
                  <a:pt x="1128065" y="2196465"/>
                  <a:pt x="1121436" y="2204809"/>
                  <a:pt x="1113663" y="2213725"/>
                </a:cubicBezTo>
                <a:cubicBezTo>
                  <a:pt x="1105891" y="2222640"/>
                  <a:pt x="1096976" y="2232127"/>
                  <a:pt x="1086917" y="2242185"/>
                </a:cubicBezTo>
                <a:cubicBezTo>
                  <a:pt x="1064514" y="2224355"/>
                  <a:pt x="1047369" y="2208353"/>
                  <a:pt x="1035482" y="2194179"/>
                </a:cubicBezTo>
                <a:cubicBezTo>
                  <a:pt x="1046455" y="2183207"/>
                  <a:pt x="1056056" y="2173377"/>
                  <a:pt x="1064286" y="2164690"/>
                </a:cubicBezTo>
                <a:cubicBezTo>
                  <a:pt x="1072515" y="2156003"/>
                  <a:pt x="1079602" y="2148231"/>
                  <a:pt x="1085545" y="2141373"/>
                </a:cubicBezTo>
                <a:close/>
                <a:moveTo>
                  <a:pt x="805891" y="2141373"/>
                </a:moveTo>
                <a:cubicBezTo>
                  <a:pt x="811835" y="2147316"/>
                  <a:pt x="818807" y="2154289"/>
                  <a:pt x="826808" y="2162290"/>
                </a:cubicBezTo>
                <a:cubicBezTo>
                  <a:pt x="834809" y="2170291"/>
                  <a:pt x="843839" y="2179092"/>
                  <a:pt x="853898" y="2188693"/>
                </a:cubicBezTo>
                <a:cubicBezTo>
                  <a:pt x="848411" y="2196465"/>
                  <a:pt x="841782" y="2204809"/>
                  <a:pt x="834009" y="2213725"/>
                </a:cubicBezTo>
                <a:cubicBezTo>
                  <a:pt x="826237" y="2222640"/>
                  <a:pt x="817321" y="2232127"/>
                  <a:pt x="807263" y="2242185"/>
                </a:cubicBezTo>
                <a:cubicBezTo>
                  <a:pt x="784860" y="2224355"/>
                  <a:pt x="767715" y="2208353"/>
                  <a:pt x="755828" y="2194179"/>
                </a:cubicBezTo>
                <a:cubicBezTo>
                  <a:pt x="766801" y="2183207"/>
                  <a:pt x="776402" y="2173377"/>
                  <a:pt x="784632" y="2164690"/>
                </a:cubicBezTo>
                <a:cubicBezTo>
                  <a:pt x="792861" y="2156003"/>
                  <a:pt x="799948" y="2148231"/>
                  <a:pt x="805891" y="2141373"/>
                </a:cubicBezTo>
                <a:close/>
                <a:moveTo>
                  <a:pt x="2909316" y="2119884"/>
                </a:moveTo>
                <a:lnTo>
                  <a:pt x="2910002" y="2128114"/>
                </a:lnTo>
                <a:cubicBezTo>
                  <a:pt x="2910002" y="2140001"/>
                  <a:pt x="2904745" y="2149145"/>
                  <a:pt x="2894229" y="2155546"/>
                </a:cubicBezTo>
                <a:cubicBezTo>
                  <a:pt x="2882341" y="2161490"/>
                  <a:pt x="2867025" y="2168119"/>
                  <a:pt x="2848280" y="2175434"/>
                </a:cubicBezTo>
                <a:cubicBezTo>
                  <a:pt x="2829535" y="2182749"/>
                  <a:pt x="2807589" y="2190750"/>
                  <a:pt x="2782443" y="2199437"/>
                </a:cubicBezTo>
                <a:lnTo>
                  <a:pt x="2785873" y="2166519"/>
                </a:lnTo>
                <a:cubicBezTo>
                  <a:pt x="2816505" y="2155546"/>
                  <a:pt x="2841651" y="2146402"/>
                  <a:pt x="2861311" y="2139087"/>
                </a:cubicBezTo>
                <a:cubicBezTo>
                  <a:pt x="2880970" y="2131772"/>
                  <a:pt x="2896972" y="2125371"/>
                  <a:pt x="2909316" y="2119884"/>
                </a:cubicBezTo>
                <a:close/>
                <a:moveTo>
                  <a:pt x="1423417" y="2119884"/>
                </a:moveTo>
                <a:lnTo>
                  <a:pt x="1424102" y="2128114"/>
                </a:lnTo>
                <a:cubicBezTo>
                  <a:pt x="1424102" y="2140001"/>
                  <a:pt x="1418844" y="2149145"/>
                  <a:pt x="1408329" y="2155546"/>
                </a:cubicBezTo>
                <a:cubicBezTo>
                  <a:pt x="1396441" y="2161490"/>
                  <a:pt x="1381125" y="2168119"/>
                  <a:pt x="1362380" y="2175434"/>
                </a:cubicBezTo>
                <a:cubicBezTo>
                  <a:pt x="1343635" y="2182749"/>
                  <a:pt x="1321689" y="2190750"/>
                  <a:pt x="1296543" y="2199437"/>
                </a:cubicBezTo>
                <a:lnTo>
                  <a:pt x="1299972" y="2166519"/>
                </a:lnTo>
                <a:cubicBezTo>
                  <a:pt x="1330605" y="2155546"/>
                  <a:pt x="1355751" y="2146402"/>
                  <a:pt x="1375410" y="2139087"/>
                </a:cubicBezTo>
                <a:cubicBezTo>
                  <a:pt x="1395070" y="2131772"/>
                  <a:pt x="1411072" y="2125371"/>
                  <a:pt x="1423417" y="2119884"/>
                </a:cubicBezTo>
                <a:close/>
                <a:moveTo>
                  <a:pt x="1734465" y="2115465"/>
                </a:moveTo>
                <a:cubicBezTo>
                  <a:pt x="1744523" y="2115008"/>
                  <a:pt x="1753324" y="2119237"/>
                  <a:pt x="1760868" y="2128152"/>
                </a:cubicBezTo>
                <a:cubicBezTo>
                  <a:pt x="1768412" y="2137068"/>
                  <a:pt x="1772184" y="2148612"/>
                  <a:pt x="1772184" y="2162785"/>
                </a:cubicBezTo>
                <a:cubicBezTo>
                  <a:pt x="1772184" y="2173301"/>
                  <a:pt x="1768298" y="2182445"/>
                  <a:pt x="1760525" y="2190217"/>
                </a:cubicBezTo>
                <a:cubicBezTo>
                  <a:pt x="1752753" y="2197989"/>
                  <a:pt x="1743837" y="2201876"/>
                  <a:pt x="1733779" y="2201876"/>
                </a:cubicBezTo>
                <a:cubicBezTo>
                  <a:pt x="1723263" y="2201876"/>
                  <a:pt x="1714691" y="2198104"/>
                  <a:pt x="1708062" y="2190560"/>
                </a:cubicBezTo>
                <a:cubicBezTo>
                  <a:pt x="1701432" y="2183016"/>
                  <a:pt x="1698117" y="2173529"/>
                  <a:pt x="1698117" y="2162099"/>
                </a:cubicBezTo>
                <a:cubicBezTo>
                  <a:pt x="1698117" y="2148840"/>
                  <a:pt x="1701889" y="2137753"/>
                  <a:pt x="1709433" y="2128838"/>
                </a:cubicBezTo>
                <a:cubicBezTo>
                  <a:pt x="1716977" y="2119923"/>
                  <a:pt x="1725321" y="2115465"/>
                  <a:pt x="1734465" y="2115465"/>
                </a:cubicBezTo>
                <a:close/>
                <a:moveTo>
                  <a:pt x="4974183" y="2097482"/>
                </a:moveTo>
                <a:cubicBezTo>
                  <a:pt x="4977383" y="2109826"/>
                  <a:pt x="4981271" y="2123199"/>
                  <a:pt x="4985843" y="2137601"/>
                </a:cubicBezTo>
                <a:cubicBezTo>
                  <a:pt x="4990415" y="2152003"/>
                  <a:pt x="4995443" y="2166519"/>
                  <a:pt x="5000931" y="2181149"/>
                </a:cubicBezTo>
                <a:lnTo>
                  <a:pt x="4978985" y="2198294"/>
                </a:lnTo>
                <a:cubicBezTo>
                  <a:pt x="4980355" y="2226184"/>
                  <a:pt x="4981155" y="2257730"/>
                  <a:pt x="4981385" y="2292935"/>
                </a:cubicBezTo>
                <a:cubicBezTo>
                  <a:pt x="4981613" y="2328139"/>
                  <a:pt x="4981385" y="2367230"/>
                  <a:pt x="4980699" y="2410206"/>
                </a:cubicBezTo>
                <a:cubicBezTo>
                  <a:pt x="4980013" y="2453183"/>
                  <a:pt x="4978527" y="2500503"/>
                  <a:pt x="4976241" y="2552167"/>
                </a:cubicBezTo>
                <a:lnTo>
                  <a:pt x="4936465" y="2557653"/>
                </a:lnTo>
                <a:cubicBezTo>
                  <a:pt x="4935093" y="2512848"/>
                  <a:pt x="4933379" y="2472500"/>
                  <a:pt x="4931321" y="2436610"/>
                </a:cubicBezTo>
                <a:cubicBezTo>
                  <a:pt x="4929263" y="2400719"/>
                  <a:pt x="4927207" y="2367230"/>
                  <a:pt x="4925149" y="2336140"/>
                </a:cubicBezTo>
                <a:cubicBezTo>
                  <a:pt x="4923091" y="2305050"/>
                  <a:pt x="4920919" y="2275104"/>
                  <a:pt x="4918635" y="2246300"/>
                </a:cubicBezTo>
                <a:cubicBezTo>
                  <a:pt x="4916347" y="2217497"/>
                  <a:pt x="4913605" y="2187550"/>
                  <a:pt x="4910405" y="2156460"/>
                </a:cubicBezTo>
                <a:cubicBezTo>
                  <a:pt x="4909033" y="2145030"/>
                  <a:pt x="4910975" y="2134972"/>
                  <a:pt x="4916233" y="2126285"/>
                </a:cubicBezTo>
                <a:cubicBezTo>
                  <a:pt x="4921491" y="2117598"/>
                  <a:pt x="4929263" y="2110855"/>
                  <a:pt x="4939551" y="2106054"/>
                </a:cubicBezTo>
                <a:cubicBezTo>
                  <a:pt x="4949839" y="2101253"/>
                  <a:pt x="4961383" y="2098396"/>
                  <a:pt x="4974183" y="2097482"/>
                </a:cubicBezTo>
                <a:close/>
                <a:moveTo>
                  <a:pt x="4810049" y="2097482"/>
                </a:moveTo>
                <a:cubicBezTo>
                  <a:pt x="4811421" y="2130857"/>
                  <a:pt x="4812679" y="2164119"/>
                  <a:pt x="4813821" y="2197265"/>
                </a:cubicBezTo>
                <a:cubicBezTo>
                  <a:pt x="4814963" y="2230413"/>
                  <a:pt x="4816221" y="2263445"/>
                  <a:pt x="4817593" y="2296364"/>
                </a:cubicBezTo>
                <a:cubicBezTo>
                  <a:pt x="4818965" y="2326996"/>
                  <a:pt x="4819993" y="2355457"/>
                  <a:pt x="4820679" y="2381746"/>
                </a:cubicBezTo>
                <a:cubicBezTo>
                  <a:pt x="4821365" y="2408035"/>
                  <a:pt x="4821707" y="2432381"/>
                  <a:pt x="4821707" y="2454783"/>
                </a:cubicBezTo>
                <a:cubicBezTo>
                  <a:pt x="4821707" y="2467585"/>
                  <a:pt x="4819535" y="2481072"/>
                  <a:pt x="4815193" y="2495245"/>
                </a:cubicBezTo>
                <a:cubicBezTo>
                  <a:pt x="4810849" y="2509419"/>
                  <a:pt x="4804563" y="2522906"/>
                  <a:pt x="4796333" y="2535708"/>
                </a:cubicBezTo>
                <a:cubicBezTo>
                  <a:pt x="4791761" y="2542566"/>
                  <a:pt x="4782275" y="2547938"/>
                  <a:pt x="4767873" y="2551824"/>
                </a:cubicBezTo>
                <a:cubicBezTo>
                  <a:pt x="4760671" y="2553767"/>
                  <a:pt x="4752643" y="2555225"/>
                  <a:pt x="4743783" y="2556196"/>
                </a:cubicBezTo>
                <a:lnTo>
                  <a:pt x="4724141" y="2557181"/>
                </a:lnTo>
                <a:lnTo>
                  <a:pt x="4722723" y="2557653"/>
                </a:lnTo>
                <a:lnTo>
                  <a:pt x="4719925" y="2557392"/>
                </a:lnTo>
                <a:lnTo>
                  <a:pt x="4714723" y="2557653"/>
                </a:lnTo>
                <a:lnTo>
                  <a:pt x="4711053" y="2556566"/>
                </a:lnTo>
                <a:lnTo>
                  <a:pt x="4685005" y="2554139"/>
                </a:lnTo>
                <a:cubicBezTo>
                  <a:pt x="4673803" y="2551795"/>
                  <a:pt x="4663975" y="2548281"/>
                  <a:pt x="4655515" y="2543594"/>
                </a:cubicBezTo>
                <a:cubicBezTo>
                  <a:pt x="4638599" y="2534222"/>
                  <a:pt x="4628541" y="2521077"/>
                  <a:pt x="4625341" y="2504161"/>
                </a:cubicBezTo>
                <a:lnTo>
                  <a:pt x="4620539" y="2482215"/>
                </a:lnTo>
                <a:lnTo>
                  <a:pt x="4593793" y="2535708"/>
                </a:lnTo>
                <a:cubicBezTo>
                  <a:pt x="4581907" y="2534336"/>
                  <a:pt x="4571619" y="2533079"/>
                  <a:pt x="4562933" y="2531936"/>
                </a:cubicBezTo>
                <a:cubicBezTo>
                  <a:pt x="4554247" y="2530793"/>
                  <a:pt x="4546359" y="2529421"/>
                  <a:pt x="4539273" y="2527821"/>
                </a:cubicBezTo>
                <a:cubicBezTo>
                  <a:pt x="4532187" y="2526221"/>
                  <a:pt x="4525213" y="2524049"/>
                  <a:pt x="4518355" y="2521306"/>
                </a:cubicBezTo>
                <a:cubicBezTo>
                  <a:pt x="4507839" y="2517648"/>
                  <a:pt x="4497095" y="2512619"/>
                  <a:pt x="4486123" y="2506218"/>
                </a:cubicBezTo>
                <a:cubicBezTo>
                  <a:pt x="4475151" y="2499818"/>
                  <a:pt x="4465891" y="2493188"/>
                  <a:pt x="4458347" y="2486330"/>
                </a:cubicBezTo>
                <a:cubicBezTo>
                  <a:pt x="4450803" y="2479472"/>
                  <a:pt x="4447033" y="2473528"/>
                  <a:pt x="4447033" y="2468499"/>
                </a:cubicBezTo>
                <a:cubicBezTo>
                  <a:pt x="4447033" y="2464385"/>
                  <a:pt x="4448519" y="2457641"/>
                  <a:pt x="4451491" y="2448268"/>
                </a:cubicBezTo>
                <a:cubicBezTo>
                  <a:pt x="4454463" y="2438896"/>
                  <a:pt x="4458005" y="2429180"/>
                  <a:pt x="4462119" y="2419122"/>
                </a:cubicBezTo>
                <a:cubicBezTo>
                  <a:pt x="4466235" y="2409063"/>
                  <a:pt x="4469663" y="2401520"/>
                  <a:pt x="4472407" y="2396490"/>
                </a:cubicBezTo>
                <a:cubicBezTo>
                  <a:pt x="4476523" y="2388261"/>
                  <a:pt x="4484295" y="2379117"/>
                  <a:pt x="4495723" y="2369058"/>
                </a:cubicBezTo>
                <a:cubicBezTo>
                  <a:pt x="4508069" y="2357628"/>
                  <a:pt x="4522813" y="2346427"/>
                  <a:pt x="4539959" y="2335454"/>
                </a:cubicBezTo>
                <a:cubicBezTo>
                  <a:pt x="4557103" y="2324481"/>
                  <a:pt x="4572763" y="2316023"/>
                  <a:pt x="4586935" y="2310080"/>
                </a:cubicBezTo>
                <a:lnTo>
                  <a:pt x="4583507" y="2285391"/>
                </a:lnTo>
                <a:cubicBezTo>
                  <a:pt x="4593565" y="2277618"/>
                  <a:pt x="4602023" y="2271218"/>
                  <a:pt x="4608881" y="2266188"/>
                </a:cubicBezTo>
                <a:cubicBezTo>
                  <a:pt x="4615739" y="2261159"/>
                  <a:pt x="4622255" y="2256587"/>
                  <a:pt x="4628427" y="2252472"/>
                </a:cubicBezTo>
                <a:cubicBezTo>
                  <a:pt x="4634599" y="2248358"/>
                  <a:pt x="4641115" y="2244243"/>
                  <a:pt x="4647971" y="2240128"/>
                </a:cubicBezTo>
                <a:cubicBezTo>
                  <a:pt x="4648429" y="2278076"/>
                  <a:pt x="4648887" y="2316023"/>
                  <a:pt x="4649343" y="2353971"/>
                </a:cubicBezTo>
                <a:cubicBezTo>
                  <a:pt x="4649801" y="2391918"/>
                  <a:pt x="4650029" y="2429866"/>
                  <a:pt x="4650029" y="2467814"/>
                </a:cubicBezTo>
                <a:cubicBezTo>
                  <a:pt x="4666489" y="2477072"/>
                  <a:pt x="4684233" y="2482858"/>
                  <a:pt x="4703265" y="2485173"/>
                </a:cubicBezTo>
                <a:lnTo>
                  <a:pt x="4718711" y="2486091"/>
                </a:lnTo>
                <a:lnTo>
                  <a:pt x="4731911" y="2485301"/>
                </a:lnTo>
                <a:cubicBezTo>
                  <a:pt x="4749485" y="2483244"/>
                  <a:pt x="4768215" y="2478101"/>
                  <a:pt x="4788103" y="2469871"/>
                </a:cubicBezTo>
                <a:cubicBezTo>
                  <a:pt x="4786275" y="2455240"/>
                  <a:pt x="4784561" y="2440610"/>
                  <a:pt x="4782959" y="2425980"/>
                </a:cubicBezTo>
                <a:cubicBezTo>
                  <a:pt x="4781359" y="2411349"/>
                  <a:pt x="4779645" y="2396719"/>
                  <a:pt x="4777817" y="2382089"/>
                </a:cubicBezTo>
                <a:cubicBezTo>
                  <a:pt x="4775073" y="2359228"/>
                  <a:pt x="4770615" y="2327682"/>
                  <a:pt x="4764443" y="2287448"/>
                </a:cubicBezTo>
                <a:cubicBezTo>
                  <a:pt x="4758271" y="2247215"/>
                  <a:pt x="4750385" y="2198294"/>
                  <a:pt x="4740783" y="2140687"/>
                </a:cubicBezTo>
                <a:cubicBezTo>
                  <a:pt x="4750843" y="2132915"/>
                  <a:pt x="4761815" y="2125485"/>
                  <a:pt x="4773701" y="2118398"/>
                </a:cubicBezTo>
                <a:cubicBezTo>
                  <a:pt x="4785589" y="2111312"/>
                  <a:pt x="4797705" y="2104340"/>
                  <a:pt x="4810049" y="2097482"/>
                </a:cubicBezTo>
                <a:close/>
                <a:moveTo>
                  <a:pt x="4174083" y="2097482"/>
                </a:moveTo>
                <a:cubicBezTo>
                  <a:pt x="4177285" y="2109826"/>
                  <a:pt x="4181171" y="2123199"/>
                  <a:pt x="4185743" y="2137601"/>
                </a:cubicBezTo>
                <a:cubicBezTo>
                  <a:pt x="4190315" y="2152003"/>
                  <a:pt x="4195343" y="2166519"/>
                  <a:pt x="4200831" y="2181149"/>
                </a:cubicBezTo>
                <a:lnTo>
                  <a:pt x="4178885" y="2198294"/>
                </a:lnTo>
                <a:cubicBezTo>
                  <a:pt x="4180255" y="2226184"/>
                  <a:pt x="4181055" y="2257730"/>
                  <a:pt x="4181285" y="2292935"/>
                </a:cubicBezTo>
                <a:cubicBezTo>
                  <a:pt x="4181513" y="2328139"/>
                  <a:pt x="4181285" y="2367230"/>
                  <a:pt x="4180599" y="2410206"/>
                </a:cubicBezTo>
                <a:cubicBezTo>
                  <a:pt x="4179913" y="2453183"/>
                  <a:pt x="4178427" y="2500503"/>
                  <a:pt x="4176141" y="2552167"/>
                </a:cubicBezTo>
                <a:lnTo>
                  <a:pt x="4136365" y="2557653"/>
                </a:lnTo>
                <a:cubicBezTo>
                  <a:pt x="4134993" y="2512848"/>
                  <a:pt x="4133279" y="2472500"/>
                  <a:pt x="4131221" y="2436610"/>
                </a:cubicBezTo>
                <a:cubicBezTo>
                  <a:pt x="4129164" y="2400719"/>
                  <a:pt x="4127107" y="2367230"/>
                  <a:pt x="4125049" y="2336140"/>
                </a:cubicBezTo>
                <a:cubicBezTo>
                  <a:pt x="4122992" y="2305050"/>
                  <a:pt x="4120820" y="2275104"/>
                  <a:pt x="4118534" y="2246300"/>
                </a:cubicBezTo>
                <a:cubicBezTo>
                  <a:pt x="4116248" y="2217497"/>
                  <a:pt x="4113505" y="2187550"/>
                  <a:pt x="4110305" y="2156460"/>
                </a:cubicBezTo>
                <a:cubicBezTo>
                  <a:pt x="4108933" y="2145030"/>
                  <a:pt x="4110876" y="2134972"/>
                  <a:pt x="4116134" y="2126285"/>
                </a:cubicBezTo>
                <a:cubicBezTo>
                  <a:pt x="4121391" y="2117598"/>
                  <a:pt x="4129164" y="2110855"/>
                  <a:pt x="4139451" y="2106054"/>
                </a:cubicBezTo>
                <a:cubicBezTo>
                  <a:pt x="4149739" y="2101253"/>
                  <a:pt x="4161283" y="2098396"/>
                  <a:pt x="4174083" y="2097482"/>
                </a:cubicBezTo>
                <a:close/>
                <a:moveTo>
                  <a:pt x="3469234" y="2097482"/>
                </a:moveTo>
                <a:cubicBezTo>
                  <a:pt x="3472434" y="2109826"/>
                  <a:pt x="3476321" y="2123199"/>
                  <a:pt x="3480893" y="2137601"/>
                </a:cubicBezTo>
                <a:cubicBezTo>
                  <a:pt x="3485465" y="2152003"/>
                  <a:pt x="3490494" y="2166519"/>
                  <a:pt x="3495980" y="2181149"/>
                </a:cubicBezTo>
                <a:lnTo>
                  <a:pt x="3474035" y="2198294"/>
                </a:lnTo>
                <a:cubicBezTo>
                  <a:pt x="3475406" y="2226184"/>
                  <a:pt x="3476207" y="2257730"/>
                  <a:pt x="3476435" y="2292935"/>
                </a:cubicBezTo>
                <a:cubicBezTo>
                  <a:pt x="3476663" y="2328139"/>
                  <a:pt x="3476435" y="2367230"/>
                  <a:pt x="3475749" y="2410206"/>
                </a:cubicBezTo>
                <a:cubicBezTo>
                  <a:pt x="3475063" y="2453183"/>
                  <a:pt x="3473577" y="2500503"/>
                  <a:pt x="3471291" y="2552167"/>
                </a:cubicBezTo>
                <a:lnTo>
                  <a:pt x="3431515" y="2557653"/>
                </a:lnTo>
                <a:cubicBezTo>
                  <a:pt x="3430143" y="2512848"/>
                  <a:pt x="3428429" y="2472500"/>
                  <a:pt x="3426371" y="2436610"/>
                </a:cubicBezTo>
                <a:cubicBezTo>
                  <a:pt x="3424314" y="2400719"/>
                  <a:pt x="3422257" y="2367230"/>
                  <a:pt x="3420199" y="2336140"/>
                </a:cubicBezTo>
                <a:cubicBezTo>
                  <a:pt x="3418142" y="2305050"/>
                  <a:pt x="3415970" y="2275104"/>
                  <a:pt x="3413684" y="2246300"/>
                </a:cubicBezTo>
                <a:cubicBezTo>
                  <a:pt x="3411398" y="2217497"/>
                  <a:pt x="3408655" y="2187550"/>
                  <a:pt x="3405455" y="2156460"/>
                </a:cubicBezTo>
                <a:cubicBezTo>
                  <a:pt x="3404083" y="2145030"/>
                  <a:pt x="3406026" y="2134972"/>
                  <a:pt x="3411284" y="2126285"/>
                </a:cubicBezTo>
                <a:cubicBezTo>
                  <a:pt x="3416542" y="2117598"/>
                  <a:pt x="3424314" y="2110855"/>
                  <a:pt x="3434601" y="2106054"/>
                </a:cubicBezTo>
                <a:cubicBezTo>
                  <a:pt x="3444888" y="2101253"/>
                  <a:pt x="3456432" y="2098396"/>
                  <a:pt x="3469234" y="2097482"/>
                </a:cubicBezTo>
                <a:close/>
                <a:moveTo>
                  <a:pt x="2069059" y="2097482"/>
                </a:moveTo>
                <a:cubicBezTo>
                  <a:pt x="2072259" y="2109826"/>
                  <a:pt x="2076146" y="2123199"/>
                  <a:pt x="2080717" y="2137601"/>
                </a:cubicBezTo>
                <a:cubicBezTo>
                  <a:pt x="2085289" y="2152003"/>
                  <a:pt x="2090319" y="2166519"/>
                  <a:pt x="2095805" y="2181149"/>
                </a:cubicBezTo>
                <a:lnTo>
                  <a:pt x="2073859" y="2198294"/>
                </a:lnTo>
                <a:cubicBezTo>
                  <a:pt x="2075231" y="2226184"/>
                  <a:pt x="2076031" y="2257730"/>
                  <a:pt x="2076260" y="2292935"/>
                </a:cubicBezTo>
                <a:cubicBezTo>
                  <a:pt x="2076489" y="2328139"/>
                  <a:pt x="2076260" y="2367230"/>
                  <a:pt x="2075574" y="2410206"/>
                </a:cubicBezTo>
                <a:cubicBezTo>
                  <a:pt x="2074888" y="2453183"/>
                  <a:pt x="2073402" y="2500503"/>
                  <a:pt x="2071117" y="2552167"/>
                </a:cubicBezTo>
                <a:lnTo>
                  <a:pt x="2031340" y="2557653"/>
                </a:lnTo>
                <a:cubicBezTo>
                  <a:pt x="2029968" y="2512848"/>
                  <a:pt x="2028254" y="2472500"/>
                  <a:pt x="2026197" y="2436610"/>
                </a:cubicBezTo>
                <a:cubicBezTo>
                  <a:pt x="2024139" y="2400719"/>
                  <a:pt x="2022081" y="2367230"/>
                  <a:pt x="2020025" y="2336140"/>
                </a:cubicBezTo>
                <a:cubicBezTo>
                  <a:pt x="2017967" y="2305050"/>
                  <a:pt x="2015795" y="2275104"/>
                  <a:pt x="2013509" y="2246300"/>
                </a:cubicBezTo>
                <a:cubicBezTo>
                  <a:pt x="2011223" y="2217497"/>
                  <a:pt x="2008480" y="2187550"/>
                  <a:pt x="2005280" y="2156460"/>
                </a:cubicBezTo>
                <a:cubicBezTo>
                  <a:pt x="2003908" y="2145030"/>
                  <a:pt x="2005851" y="2134972"/>
                  <a:pt x="2011109" y="2126285"/>
                </a:cubicBezTo>
                <a:cubicBezTo>
                  <a:pt x="2016367" y="2117598"/>
                  <a:pt x="2024139" y="2110855"/>
                  <a:pt x="2034426" y="2106054"/>
                </a:cubicBezTo>
                <a:cubicBezTo>
                  <a:pt x="2044713" y="2101254"/>
                  <a:pt x="2056257" y="2098396"/>
                  <a:pt x="2069059" y="2097482"/>
                </a:cubicBezTo>
                <a:close/>
                <a:moveTo>
                  <a:pt x="320955" y="2097482"/>
                </a:moveTo>
                <a:cubicBezTo>
                  <a:pt x="324612" y="2110741"/>
                  <a:pt x="328727" y="2124685"/>
                  <a:pt x="333299" y="2139315"/>
                </a:cubicBezTo>
                <a:cubicBezTo>
                  <a:pt x="337871" y="2153946"/>
                  <a:pt x="342443" y="2167890"/>
                  <a:pt x="347015" y="2181149"/>
                </a:cubicBezTo>
                <a:lnTo>
                  <a:pt x="326441" y="2196923"/>
                </a:lnTo>
                <a:cubicBezTo>
                  <a:pt x="334671" y="2273275"/>
                  <a:pt x="340729" y="2334768"/>
                  <a:pt x="344615" y="2381403"/>
                </a:cubicBezTo>
                <a:cubicBezTo>
                  <a:pt x="348501" y="2428037"/>
                  <a:pt x="350444" y="2460041"/>
                  <a:pt x="350444" y="2477415"/>
                </a:cubicBezTo>
                <a:cubicBezTo>
                  <a:pt x="350444" y="2489302"/>
                  <a:pt x="347930" y="2501989"/>
                  <a:pt x="342900" y="2515477"/>
                </a:cubicBezTo>
                <a:cubicBezTo>
                  <a:pt x="337871" y="2528964"/>
                  <a:pt x="331699" y="2540508"/>
                  <a:pt x="324384" y="2550109"/>
                </a:cubicBezTo>
                <a:cubicBezTo>
                  <a:pt x="298323" y="2553767"/>
                  <a:pt x="271006" y="2556510"/>
                  <a:pt x="242431" y="2558339"/>
                </a:cubicBezTo>
                <a:cubicBezTo>
                  <a:pt x="213856" y="2560168"/>
                  <a:pt x="184023" y="2561082"/>
                  <a:pt x="152934" y="2561082"/>
                </a:cubicBezTo>
                <a:cubicBezTo>
                  <a:pt x="123673" y="2561082"/>
                  <a:pt x="90755" y="2559711"/>
                  <a:pt x="54179" y="2556967"/>
                </a:cubicBezTo>
                <a:cubicBezTo>
                  <a:pt x="18060" y="2554682"/>
                  <a:pt x="0" y="2551710"/>
                  <a:pt x="0" y="2548052"/>
                </a:cubicBezTo>
                <a:cubicBezTo>
                  <a:pt x="0" y="2536622"/>
                  <a:pt x="1601" y="2523706"/>
                  <a:pt x="4801" y="2509304"/>
                </a:cubicBezTo>
                <a:cubicBezTo>
                  <a:pt x="8001" y="2494903"/>
                  <a:pt x="11659" y="2483587"/>
                  <a:pt x="15774" y="2475357"/>
                </a:cubicBezTo>
                <a:cubicBezTo>
                  <a:pt x="27661" y="2478101"/>
                  <a:pt x="42291" y="2480615"/>
                  <a:pt x="59665" y="2482901"/>
                </a:cubicBezTo>
                <a:cubicBezTo>
                  <a:pt x="77039" y="2485187"/>
                  <a:pt x="94984" y="2486902"/>
                  <a:pt x="113500" y="2488045"/>
                </a:cubicBezTo>
                <a:cubicBezTo>
                  <a:pt x="132017" y="2489188"/>
                  <a:pt x="149505" y="2489759"/>
                  <a:pt x="165964" y="2489759"/>
                </a:cubicBezTo>
                <a:cubicBezTo>
                  <a:pt x="192024" y="2489759"/>
                  <a:pt x="217628" y="2488616"/>
                  <a:pt x="242774" y="2486330"/>
                </a:cubicBezTo>
                <a:cubicBezTo>
                  <a:pt x="267920" y="2484044"/>
                  <a:pt x="293066" y="2480615"/>
                  <a:pt x="318212" y="2476043"/>
                </a:cubicBezTo>
                <a:cubicBezTo>
                  <a:pt x="309525" y="2438095"/>
                  <a:pt x="302324" y="2406091"/>
                  <a:pt x="296609" y="2380031"/>
                </a:cubicBezTo>
                <a:cubicBezTo>
                  <a:pt x="290894" y="2353971"/>
                  <a:pt x="286436" y="2333397"/>
                  <a:pt x="283236" y="2318309"/>
                </a:cubicBezTo>
                <a:cubicBezTo>
                  <a:pt x="280493" y="2306879"/>
                  <a:pt x="277521" y="2293506"/>
                  <a:pt x="274320" y="2278190"/>
                </a:cubicBezTo>
                <a:cubicBezTo>
                  <a:pt x="271120" y="2262874"/>
                  <a:pt x="268148" y="2247443"/>
                  <a:pt x="265405" y="2231898"/>
                </a:cubicBezTo>
                <a:cubicBezTo>
                  <a:pt x="262662" y="2216354"/>
                  <a:pt x="260490" y="2202295"/>
                  <a:pt x="258890" y="2189722"/>
                </a:cubicBezTo>
                <a:cubicBezTo>
                  <a:pt x="257290" y="2177149"/>
                  <a:pt x="256490" y="2168119"/>
                  <a:pt x="256490" y="2162633"/>
                </a:cubicBezTo>
                <a:cubicBezTo>
                  <a:pt x="256490" y="2144345"/>
                  <a:pt x="262433" y="2129257"/>
                  <a:pt x="274320" y="2117370"/>
                </a:cubicBezTo>
                <a:cubicBezTo>
                  <a:pt x="286208" y="2105483"/>
                  <a:pt x="301752" y="2098853"/>
                  <a:pt x="320955" y="2097482"/>
                </a:cubicBezTo>
                <a:close/>
                <a:moveTo>
                  <a:pt x="3982289" y="2085823"/>
                </a:moveTo>
                <a:cubicBezTo>
                  <a:pt x="3986861" y="2101825"/>
                  <a:pt x="3990975" y="2115998"/>
                  <a:pt x="3994633" y="2128343"/>
                </a:cubicBezTo>
                <a:cubicBezTo>
                  <a:pt x="3998291" y="2140687"/>
                  <a:pt x="4003091" y="2154403"/>
                  <a:pt x="4009035" y="2169491"/>
                </a:cubicBezTo>
                <a:lnTo>
                  <a:pt x="3987775" y="2185950"/>
                </a:lnTo>
                <a:cubicBezTo>
                  <a:pt x="3988232" y="2189607"/>
                  <a:pt x="3988575" y="2196008"/>
                  <a:pt x="3988804" y="2205152"/>
                </a:cubicBezTo>
                <a:cubicBezTo>
                  <a:pt x="3989032" y="2214296"/>
                  <a:pt x="3989375" y="2223783"/>
                  <a:pt x="3989832" y="2233613"/>
                </a:cubicBezTo>
                <a:cubicBezTo>
                  <a:pt x="3990289" y="2243443"/>
                  <a:pt x="3990632" y="2252358"/>
                  <a:pt x="3990861" y="2260359"/>
                </a:cubicBezTo>
                <a:cubicBezTo>
                  <a:pt x="3991089" y="2268360"/>
                  <a:pt x="3991204" y="2273275"/>
                  <a:pt x="3991204" y="2275104"/>
                </a:cubicBezTo>
                <a:cubicBezTo>
                  <a:pt x="3991204" y="2302536"/>
                  <a:pt x="3986517" y="2328825"/>
                  <a:pt x="3977145" y="2353971"/>
                </a:cubicBezTo>
                <a:lnTo>
                  <a:pt x="3961035" y="2388999"/>
                </a:lnTo>
                <a:lnTo>
                  <a:pt x="3967544" y="2397862"/>
                </a:lnTo>
                <a:cubicBezTo>
                  <a:pt x="3976002" y="2409749"/>
                  <a:pt x="3984117" y="2421865"/>
                  <a:pt x="3991890" y="2434209"/>
                </a:cubicBezTo>
                <a:cubicBezTo>
                  <a:pt x="3999662" y="2446554"/>
                  <a:pt x="4006177" y="2457641"/>
                  <a:pt x="4011435" y="2467471"/>
                </a:cubicBezTo>
                <a:cubicBezTo>
                  <a:pt x="4016693" y="2477300"/>
                  <a:pt x="4019322" y="2484273"/>
                  <a:pt x="4019322" y="2488388"/>
                </a:cubicBezTo>
                <a:cubicBezTo>
                  <a:pt x="4019322" y="2491131"/>
                  <a:pt x="4018293" y="2495817"/>
                  <a:pt x="4016235" y="2502446"/>
                </a:cubicBezTo>
                <a:cubicBezTo>
                  <a:pt x="4014178" y="2509076"/>
                  <a:pt x="4011778" y="2515934"/>
                  <a:pt x="4009035" y="2523020"/>
                </a:cubicBezTo>
                <a:cubicBezTo>
                  <a:pt x="4006291" y="2530107"/>
                  <a:pt x="4003548" y="2536279"/>
                  <a:pt x="4000805" y="2541537"/>
                </a:cubicBezTo>
                <a:cubicBezTo>
                  <a:pt x="3998062" y="2546795"/>
                  <a:pt x="3995776" y="2549652"/>
                  <a:pt x="3993947" y="2550109"/>
                </a:cubicBezTo>
                <a:cubicBezTo>
                  <a:pt x="3986175" y="2551481"/>
                  <a:pt x="3975202" y="2552853"/>
                  <a:pt x="3961029" y="2554224"/>
                </a:cubicBezTo>
                <a:cubicBezTo>
                  <a:pt x="3946855" y="2555596"/>
                  <a:pt x="3932225" y="2556739"/>
                  <a:pt x="3917138" y="2557653"/>
                </a:cubicBezTo>
                <a:cubicBezTo>
                  <a:pt x="3902050" y="2558568"/>
                  <a:pt x="3888562" y="2559254"/>
                  <a:pt x="3876675" y="2559711"/>
                </a:cubicBezTo>
                <a:cubicBezTo>
                  <a:pt x="3872561" y="2559711"/>
                  <a:pt x="3866160" y="2559825"/>
                  <a:pt x="3857473" y="2560054"/>
                </a:cubicBezTo>
                <a:cubicBezTo>
                  <a:pt x="3848786" y="2560282"/>
                  <a:pt x="3839299" y="2560511"/>
                  <a:pt x="3829012" y="2560739"/>
                </a:cubicBezTo>
                <a:cubicBezTo>
                  <a:pt x="3818725" y="2560968"/>
                  <a:pt x="3809239" y="2561197"/>
                  <a:pt x="3800551" y="2561425"/>
                </a:cubicBezTo>
                <a:cubicBezTo>
                  <a:pt x="3791865" y="2561654"/>
                  <a:pt x="3785464" y="2561768"/>
                  <a:pt x="3781349" y="2561768"/>
                </a:cubicBezTo>
                <a:cubicBezTo>
                  <a:pt x="3779977" y="2561311"/>
                  <a:pt x="3779292" y="2558568"/>
                  <a:pt x="3779292" y="2553539"/>
                </a:cubicBezTo>
                <a:cubicBezTo>
                  <a:pt x="3779292" y="2548052"/>
                  <a:pt x="3779863" y="2540508"/>
                  <a:pt x="3781007" y="2530907"/>
                </a:cubicBezTo>
                <a:cubicBezTo>
                  <a:pt x="3782149" y="2521306"/>
                  <a:pt x="3783635" y="2512733"/>
                  <a:pt x="3785464" y="2505190"/>
                </a:cubicBezTo>
                <a:cubicBezTo>
                  <a:pt x="3787293" y="2497646"/>
                  <a:pt x="3788893" y="2493874"/>
                  <a:pt x="3790265" y="2493874"/>
                </a:cubicBezTo>
                <a:lnTo>
                  <a:pt x="3814066" y="2493487"/>
                </a:lnTo>
                <a:lnTo>
                  <a:pt x="3859531" y="2455126"/>
                </a:lnTo>
                <a:cubicBezTo>
                  <a:pt x="3875989" y="2439810"/>
                  <a:pt x="3890391" y="2424151"/>
                  <a:pt x="3902735" y="2408149"/>
                </a:cubicBezTo>
                <a:lnTo>
                  <a:pt x="3909315" y="2396355"/>
                </a:lnTo>
                <a:lnTo>
                  <a:pt x="3890391" y="2376602"/>
                </a:lnTo>
                <a:cubicBezTo>
                  <a:pt x="3873932" y="2360600"/>
                  <a:pt x="3856101" y="2345284"/>
                  <a:pt x="3836899" y="2330654"/>
                </a:cubicBezTo>
                <a:cubicBezTo>
                  <a:pt x="3817697" y="2316023"/>
                  <a:pt x="3796437" y="2301850"/>
                  <a:pt x="3773119" y="2288134"/>
                </a:cubicBezTo>
                <a:lnTo>
                  <a:pt x="3747745" y="2289506"/>
                </a:lnTo>
                <a:cubicBezTo>
                  <a:pt x="3736772" y="2282648"/>
                  <a:pt x="3727628" y="2274189"/>
                  <a:pt x="3720313" y="2264131"/>
                </a:cubicBezTo>
                <a:cubicBezTo>
                  <a:pt x="3712998" y="2254073"/>
                  <a:pt x="3709340" y="2242643"/>
                  <a:pt x="3709340" y="2229841"/>
                </a:cubicBezTo>
                <a:cubicBezTo>
                  <a:pt x="3709340" y="2218411"/>
                  <a:pt x="3712083" y="2208353"/>
                  <a:pt x="3717569" y="2199666"/>
                </a:cubicBezTo>
                <a:cubicBezTo>
                  <a:pt x="3723056" y="2190979"/>
                  <a:pt x="3731285" y="2183664"/>
                  <a:pt x="3742259" y="2177720"/>
                </a:cubicBezTo>
                <a:cubicBezTo>
                  <a:pt x="3752774" y="2184578"/>
                  <a:pt x="3763975" y="2192808"/>
                  <a:pt x="3775863" y="2202409"/>
                </a:cubicBezTo>
                <a:cubicBezTo>
                  <a:pt x="3787750" y="2212010"/>
                  <a:pt x="3800323" y="2222754"/>
                  <a:pt x="3813582" y="2234642"/>
                </a:cubicBezTo>
                <a:cubicBezTo>
                  <a:pt x="3828669" y="2247900"/>
                  <a:pt x="3844214" y="2262302"/>
                  <a:pt x="3860216" y="2277847"/>
                </a:cubicBezTo>
                <a:cubicBezTo>
                  <a:pt x="3876218" y="2293392"/>
                  <a:pt x="3891649" y="2308936"/>
                  <a:pt x="3906508" y="2324481"/>
                </a:cubicBezTo>
                <a:lnTo>
                  <a:pt x="3932061" y="2353488"/>
                </a:lnTo>
                <a:lnTo>
                  <a:pt x="3938569" y="2330568"/>
                </a:lnTo>
                <a:cubicBezTo>
                  <a:pt x="3940283" y="2321252"/>
                  <a:pt x="3941141" y="2311680"/>
                  <a:pt x="3941141" y="2301850"/>
                </a:cubicBezTo>
                <a:cubicBezTo>
                  <a:pt x="3941141" y="2295906"/>
                  <a:pt x="3940455" y="2287448"/>
                  <a:pt x="3939083" y="2276475"/>
                </a:cubicBezTo>
                <a:cubicBezTo>
                  <a:pt x="3937711" y="2265503"/>
                  <a:pt x="3935883" y="2253272"/>
                  <a:pt x="3933597" y="2239785"/>
                </a:cubicBezTo>
                <a:cubicBezTo>
                  <a:pt x="3931311" y="2226298"/>
                  <a:pt x="3929025" y="2212925"/>
                  <a:pt x="3926739" y="2199666"/>
                </a:cubicBezTo>
                <a:cubicBezTo>
                  <a:pt x="3924453" y="2186407"/>
                  <a:pt x="3922624" y="2174520"/>
                  <a:pt x="3921252" y="2164004"/>
                </a:cubicBezTo>
                <a:cubicBezTo>
                  <a:pt x="3919881" y="2153489"/>
                  <a:pt x="3919195" y="2145716"/>
                  <a:pt x="3919195" y="2140687"/>
                </a:cubicBezTo>
                <a:cubicBezTo>
                  <a:pt x="3919195" y="2124228"/>
                  <a:pt x="3925024" y="2111198"/>
                  <a:pt x="3936683" y="2101596"/>
                </a:cubicBezTo>
                <a:cubicBezTo>
                  <a:pt x="3948341" y="2091995"/>
                  <a:pt x="3963543" y="2086737"/>
                  <a:pt x="3982289" y="2085823"/>
                </a:cubicBezTo>
                <a:close/>
                <a:moveTo>
                  <a:pt x="526847" y="2069440"/>
                </a:moveTo>
                <a:cubicBezTo>
                  <a:pt x="523647" y="2069440"/>
                  <a:pt x="520675" y="2070469"/>
                  <a:pt x="517932" y="2072526"/>
                </a:cubicBezTo>
                <a:cubicBezTo>
                  <a:pt x="515189" y="2074584"/>
                  <a:pt x="513817" y="2076755"/>
                  <a:pt x="513817" y="2079041"/>
                </a:cubicBezTo>
                <a:cubicBezTo>
                  <a:pt x="513817" y="2088642"/>
                  <a:pt x="521589" y="2096415"/>
                  <a:pt x="537134" y="2102358"/>
                </a:cubicBezTo>
                <a:lnTo>
                  <a:pt x="538506" y="2099615"/>
                </a:lnTo>
                <a:cubicBezTo>
                  <a:pt x="539420" y="2097786"/>
                  <a:pt x="539877" y="2096186"/>
                  <a:pt x="539877" y="2094815"/>
                </a:cubicBezTo>
                <a:cubicBezTo>
                  <a:pt x="539877" y="2093443"/>
                  <a:pt x="539877" y="2092300"/>
                  <a:pt x="539877" y="2091386"/>
                </a:cubicBezTo>
                <a:cubicBezTo>
                  <a:pt x="539877" y="2084985"/>
                  <a:pt x="538620" y="2079727"/>
                  <a:pt x="536105" y="2075612"/>
                </a:cubicBezTo>
                <a:cubicBezTo>
                  <a:pt x="533591" y="2071497"/>
                  <a:pt x="530505" y="2069440"/>
                  <a:pt x="526847" y="2069440"/>
                </a:cubicBezTo>
                <a:close/>
                <a:moveTo>
                  <a:pt x="4614291" y="2053209"/>
                </a:moveTo>
                <a:lnTo>
                  <a:pt x="4614977" y="2061439"/>
                </a:lnTo>
                <a:cubicBezTo>
                  <a:pt x="4614977" y="2073326"/>
                  <a:pt x="4609719" y="2082470"/>
                  <a:pt x="4599203" y="2088871"/>
                </a:cubicBezTo>
                <a:cubicBezTo>
                  <a:pt x="4587317" y="2094815"/>
                  <a:pt x="4572001" y="2101444"/>
                  <a:pt x="4553255" y="2108759"/>
                </a:cubicBezTo>
                <a:cubicBezTo>
                  <a:pt x="4534511" y="2116074"/>
                  <a:pt x="4512565" y="2124076"/>
                  <a:pt x="4487419" y="2132762"/>
                </a:cubicBezTo>
                <a:lnTo>
                  <a:pt x="4490847" y="2099844"/>
                </a:lnTo>
                <a:cubicBezTo>
                  <a:pt x="4521479" y="2088871"/>
                  <a:pt x="4546625" y="2079727"/>
                  <a:pt x="4566285" y="2072412"/>
                </a:cubicBezTo>
                <a:cubicBezTo>
                  <a:pt x="4585945" y="2065097"/>
                  <a:pt x="4601947" y="2058696"/>
                  <a:pt x="4614291" y="2053209"/>
                </a:cubicBezTo>
                <a:close/>
                <a:moveTo>
                  <a:pt x="3255036" y="2047647"/>
                </a:moveTo>
                <a:cubicBezTo>
                  <a:pt x="3251835" y="2047647"/>
                  <a:pt x="3248521" y="2048904"/>
                  <a:pt x="3245092" y="2051419"/>
                </a:cubicBezTo>
                <a:cubicBezTo>
                  <a:pt x="3241663" y="2053933"/>
                  <a:pt x="3240177" y="2057705"/>
                  <a:pt x="3240634" y="2062734"/>
                </a:cubicBezTo>
                <a:cubicBezTo>
                  <a:pt x="3240634" y="2067306"/>
                  <a:pt x="3242005" y="2071535"/>
                  <a:pt x="3244749" y="2075422"/>
                </a:cubicBezTo>
                <a:cubicBezTo>
                  <a:pt x="3247492" y="2079308"/>
                  <a:pt x="3252064" y="2081251"/>
                  <a:pt x="3258465" y="2081251"/>
                </a:cubicBezTo>
                <a:cubicBezTo>
                  <a:pt x="3263037" y="2081251"/>
                  <a:pt x="3267380" y="2079651"/>
                  <a:pt x="3271495" y="2076450"/>
                </a:cubicBezTo>
                <a:cubicBezTo>
                  <a:pt x="3275610" y="2073250"/>
                  <a:pt x="3277667" y="2070278"/>
                  <a:pt x="3277667" y="2067535"/>
                </a:cubicBezTo>
                <a:cubicBezTo>
                  <a:pt x="3277667" y="2063420"/>
                  <a:pt x="3275267" y="2059077"/>
                  <a:pt x="3270466" y="2054505"/>
                </a:cubicBezTo>
                <a:cubicBezTo>
                  <a:pt x="3265666" y="2049933"/>
                  <a:pt x="3260522" y="2047647"/>
                  <a:pt x="3255036" y="2047647"/>
                </a:cubicBezTo>
                <a:close/>
                <a:moveTo>
                  <a:pt x="1083336" y="2047647"/>
                </a:moveTo>
                <a:cubicBezTo>
                  <a:pt x="1080135" y="2047647"/>
                  <a:pt x="1076821" y="2048904"/>
                  <a:pt x="1073392" y="2051419"/>
                </a:cubicBezTo>
                <a:cubicBezTo>
                  <a:pt x="1069963" y="2053933"/>
                  <a:pt x="1068477" y="2057705"/>
                  <a:pt x="1068934" y="2062734"/>
                </a:cubicBezTo>
                <a:cubicBezTo>
                  <a:pt x="1068934" y="2067306"/>
                  <a:pt x="1070306" y="2071535"/>
                  <a:pt x="1073049" y="2075422"/>
                </a:cubicBezTo>
                <a:cubicBezTo>
                  <a:pt x="1075792" y="2079308"/>
                  <a:pt x="1080364" y="2081251"/>
                  <a:pt x="1086765" y="2081251"/>
                </a:cubicBezTo>
                <a:cubicBezTo>
                  <a:pt x="1091337" y="2081251"/>
                  <a:pt x="1095680" y="2079651"/>
                  <a:pt x="1099795" y="2076450"/>
                </a:cubicBezTo>
                <a:cubicBezTo>
                  <a:pt x="1103910" y="2073250"/>
                  <a:pt x="1105967" y="2070278"/>
                  <a:pt x="1105967" y="2067535"/>
                </a:cubicBezTo>
                <a:cubicBezTo>
                  <a:pt x="1105967" y="2063420"/>
                  <a:pt x="1103567" y="2059077"/>
                  <a:pt x="1098766" y="2054505"/>
                </a:cubicBezTo>
                <a:cubicBezTo>
                  <a:pt x="1093966" y="2049933"/>
                  <a:pt x="1088822" y="2047647"/>
                  <a:pt x="1083336" y="2047647"/>
                </a:cubicBezTo>
                <a:close/>
                <a:moveTo>
                  <a:pt x="535077" y="2046123"/>
                </a:moveTo>
                <a:cubicBezTo>
                  <a:pt x="542392" y="2046123"/>
                  <a:pt x="548336" y="2049323"/>
                  <a:pt x="552908" y="2055724"/>
                </a:cubicBezTo>
                <a:cubicBezTo>
                  <a:pt x="558394" y="2063039"/>
                  <a:pt x="561137" y="2074698"/>
                  <a:pt x="561137" y="2090700"/>
                </a:cubicBezTo>
                <a:cubicBezTo>
                  <a:pt x="561137" y="2096644"/>
                  <a:pt x="559994" y="2102130"/>
                  <a:pt x="557708" y="2107159"/>
                </a:cubicBezTo>
                <a:lnTo>
                  <a:pt x="578968" y="2108531"/>
                </a:lnTo>
                <a:cubicBezTo>
                  <a:pt x="578968" y="2115846"/>
                  <a:pt x="576568" y="2121104"/>
                  <a:pt x="571767" y="2124304"/>
                </a:cubicBezTo>
                <a:cubicBezTo>
                  <a:pt x="566967" y="2127504"/>
                  <a:pt x="559537" y="2129105"/>
                  <a:pt x="549479" y="2129105"/>
                </a:cubicBezTo>
                <a:lnTo>
                  <a:pt x="542621" y="2128419"/>
                </a:lnTo>
                <a:cubicBezTo>
                  <a:pt x="531191" y="2139849"/>
                  <a:pt x="519532" y="2148879"/>
                  <a:pt x="507645" y="2155508"/>
                </a:cubicBezTo>
                <a:cubicBezTo>
                  <a:pt x="495758" y="2162137"/>
                  <a:pt x="485242" y="2165452"/>
                  <a:pt x="476098" y="2165452"/>
                </a:cubicBezTo>
                <a:cubicBezTo>
                  <a:pt x="461925" y="2165452"/>
                  <a:pt x="454838" y="2159508"/>
                  <a:pt x="454838" y="2147621"/>
                </a:cubicBezTo>
                <a:cubicBezTo>
                  <a:pt x="468554" y="2144878"/>
                  <a:pt x="480441" y="2141220"/>
                  <a:pt x="490500" y="2136649"/>
                </a:cubicBezTo>
                <a:cubicBezTo>
                  <a:pt x="500558" y="2132076"/>
                  <a:pt x="509702" y="2127047"/>
                  <a:pt x="517932" y="2121561"/>
                </a:cubicBezTo>
                <a:cubicBezTo>
                  <a:pt x="501473" y="2113331"/>
                  <a:pt x="493243" y="2102587"/>
                  <a:pt x="493243" y="2089328"/>
                </a:cubicBezTo>
                <a:cubicBezTo>
                  <a:pt x="493243" y="2078813"/>
                  <a:pt x="497701" y="2068983"/>
                  <a:pt x="506616" y="2059839"/>
                </a:cubicBezTo>
                <a:cubicBezTo>
                  <a:pt x="515532" y="2050695"/>
                  <a:pt x="525018" y="2046123"/>
                  <a:pt x="535077" y="2046123"/>
                </a:cubicBezTo>
                <a:close/>
                <a:moveTo>
                  <a:pt x="3258465" y="2020215"/>
                </a:moveTo>
                <a:cubicBezTo>
                  <a:pt x="3268523" y="2019758"/>
                  <a:pt x="3277325" y="2023987"/>
                  <a:pt x="3284868" y="2032902"/>
                </a:cubicBezTo>
                <a:cubicBezTo>
                  <a:pt x="3292412" y="2041818"/>
                  <a:pt x="3296184" y="2053362"/>
                  <a:pt x="3296184" y="2067535"/>
                </a:cubicBezTo>
                <a:cubicBezTo>
                  <a:pt x="3296184" y="2078051"/>
                  <a:pt x="3292297" y="2087195"/>
                  <a:pt x="3284525" y="2094967"/>
                </a:cubicBezTo>
                <a:cubicBezTo>
                  <a:pt x="3276753" y="2102739"/>
                  <a:pt x="3267837" y="2106626"/>
                  <a:pt x="3257779" y="2106626"/>
                </a:cubicBezTo>
                <a:cubicBezTo>
                  <a:pt x="3247263" y="2106626"/>
                  <a:pt x="3238691" y="2102854"/>
                  <a:pt x="3232061" y="2095310"/>
                </a:cubicBezTo>
                <a:cubicBezTo>
                  <a:pt x="3225432" y="2087766"/>
                  <a:pt x="3222117" y="2078279"/>
                  <a:pt x="3222117" y="2066849"/>
                </a:cubicBezTo>
                <a:cubicBezTo>
                  <a:pt x="3222117" y="2053590"/>
                  <a:pt x="3225889" y="2042504"/>
                  <a:pt x="3233433" y="2033588"/>
                </a:cubicBezTo>
                <a:cubicBezTo>
                  <a:pt x="3240977" y="2024673"/>
                  <a:pt x="3249321" y="2020215"/>
                  <a:pt x="3258465" y="2020215"/>
                </a:cubicBezTo>
                <a:close/>
                <a:moveTo>
                  <a:pt x="1086765" y="2020215"/>
                </a:moveTo>
                <a:cubicBezTo>
                  <a:pt x="1096823" y="2019758"/>
                  <a:pt x="1105624" y="2023987"/>
                  <a:pt x="1113168" y="2032902"/>
                </a:cubicBezTo>
                <a:cubicBezTo>
                  <a:pt x="1120712" y="2041818"/>
                  <a:pt x="1124484" y="2053362"/>
                  <a:pt x="1124484" y="2067535"/>
                </a:cubicBezTo>
                <a:cubicBezTo>
                  <a:pt x="1124484" y="2078051"/>
                  <a:pt x="1120598" y="2087195"/>
                  <a:pt x="1112825" y="2094967"/>
                </a:cubicBezTo>
                <a:cubicBezTo>
                  <a:pt x="1105053" y="2102739"/>
                  <a:pt x="1096137" y="2106626"/>
                  <a:pt x="1086079" y="2106626"/>
                </a:cubicBezTo>
                <a:cubicBezTo>
                  <a:pt x="1075563" y="2106626"/>
                  <a:pt x="1066991" y="2102854"/>
                  <a:pt x="1060362" y="2095310"/>
                </a:cubicBezTo>
                <a:cubicBezTo>
                  <a:pt x="1053732" y="2087766"/>
                  <a:pt x="1050417" y="2078279"/>
                  <a:pt x="1050417" y="2066849"/>
                </a:cubicBezTo>
                <a:cubicBezTo>
                  <a:pt x="1050417" y="2053590"/>
                  <a:pt x="1054189" y="2042504"/>
                  <a:pt x="1061733" y="2033588"/>
                </a:cubicBezTo>
                <a:cubicBezTo>
                  <a:pt x="1069277" y="2024673"/>
                  <a:pt x="1077621" y="2020215"/>
                  <a:pt x="1086765" y="2020215"/>
                </a:cubicBezTo>
                <a:close/>
                <a:moveTo>
                  <a:pt x="3987470" y="1955064"/>
                </a:moveTo>
                <a:cubicBezTo>
                  <a:pt x="3992042" y="1963293"/>
                  <a:pt x="3995128" y="1971409"/>
                  <a:pt x="3996729" y="1979410"/>
                </a:cubicBezTo>
                <a:cubicBezTo>
                  <a:pt x="3998329" y="1987411"/>
                  <a:pt x="3999129" y="1993240"/>
                  <a:pt x="3999129" y="1996898"/>
                </a:cubicBezTo>
                <a:cubicBezTo>
                  <a:pt x="3999129" y="2007870"/>
                  <a:pt x="3995700" y="2017129"/>
                  <a:pt x="3988842" y="2024673"/>
                </a:cubicBezTo>
                <a:cubicBezTo>
                  <a:pt x="3981984" y="2032216"/>
                  <a:pt x="3973525" y="2035988"/>
                  <a:pt x="3963467" y="2035988"/>
                </a:cubicBezTo>
                <a:cubicBezTo>
                  <a:pt x="3955238" y="2035988"/>
                  <a:pt x="3948380" y="2033702"/>
                  <a:pt x="3942893" y="2029130"/>
                </a:cubicBezTo>
                <a:cubicBezTo>
                  <a:pt x="3936492" y="2042846"/>
                  <a:pt x="3925977" y="2049704"/>
                  <a:pt x="3911347" y="2049704"/>
                </a:cubicBezTo>
                <a:cubicBezTo>
                  <a:pt x="3902202" y="2049704"/>
                  <a:pt x="3894887" y="2047075"/>
                  <a:pt x="3889401" y="2041818"/>
                </a:cubicBezTo>
                <a:cubicBezTo>
                  <a:pt x="3883915" y="2036560"/>
                  <a:pt x="3881171" y="2029130"/>
                  <a:pt x="3881171" y="2019529"/>
                </a:cubicBezTo>
                <a:cubicBezTo>
                  <a:pt x="3881171" y="2009928"/>
                  <a:pt x="3884143" y="1999869"/>
                  <a:pt x="3890087" y="1989354"/>
                </a:cubicBezTo>
                <a:lnTo>
                  <a:pt x="3903117" y="1992097"/>
                </a:lnTo>
                <a:cubicBezTo>
                  <a:pt x="3901745" y="1996669"/>
                  <a:pt x="3901059" y="2002384"/>
                  <a:pt x="3901059" y="2009242"/>
                </a:cubicBezTo>
                <a:cubicBezTo>
                  <a:pt x="3901059" y="2020215"/>
                  <a:pt x="3904945" y="2025701"/>
                  <a:pt x="3912718" y="2025701"/>
                </a:cubicBezTo>
                <a:cubicBezTo>
                  <a:pt x="3916833" y="2025701"/>
                  <a:pt x="3920376" y="2023987"/>
                  <a:pt x="3923348" y="2020558"/>
                </a:cubicBezTo>
                <a:cubicBezTo>
                  <a:pt x="3926320" y="2017129"/>
                  <a:pt x="3927577" y="2012671"/>
                  <a:pt x="3927119" y="2007185"/>
                </a:cubicBezTo>
                <a:lnTo>
                  <a:pt x="3925748" y="1985925"/>
                </a:lnTo>
                <a:lnTo>
                  <a:pt x="3944265" y="1974266"/>
                </a:lnTo>
                <a:cubicBezTo>
                  <a:pt x="3946093" y="1988897"/>
                  <a:pt x="3948722" y="1998841"/>
                  <a:pt x="3952151" y="2004098"/>
                </a:cubicBezTo>
                <a:cubicBezTo>
                  <a:pt x="3955580" y="2009356"/>
                  <a:pt x="3960724" y="2011985"/>
                  <a:pt x="3967582" y="2011985"/>
                </a:cubicBezTo>
                <a:cubicBezTo>
                  <a:pt x="3969868" y="2011985"/>
                  <a:pt x="3971925" y="2011299"/>
                  <a:pt x="3973754" y="2009928"/>
                </a:cubicBezTo>
                <a:cubicBezTo>
                  <a:pt x="3975583" y="2008556"/>
                  <a:pt x="3976955" y="2006956"/>
                  <a:pt x="3977869" y="2005127"/>
                </a:cubicBezTo>
                <a:cubicBezTo>
                  <a:pt x="3976955" y="2000555"/>
                  <a:pt x="3973754" y="1992326"/>
                  <a:pt x="3968268" y="1980438"/>
                </a:cubicBezTo>
                <a:lnTo>
                  <a:pt x="3966896" y="1974952"/>
                </a:lnTo>
                <a:cubicBezTo>
                  <a:pt x="3966896" y="1970837"/>
                  <a:pt x="3968725" y="1966837"/>
                  <a:pt x="3972383" y="1962951"/>
                </a:cubicBezTo>
                <a:cubicBezTo>
                  <a:pt x="3976040" y="1959064"/>
                  <a:pt x="3981069" y="1956435"/>
                  <a:pt x="3987470" y="1955064"/>
                </a:cubicBezTo>
                <a:close/>
                <a:moveTo>
                  <a:pt x="3447289" y="1954835"/>
                </a:moveTo>
                <a:cubicBezTo>
                  <a:pt x="3464662" y="1954835"/>
                  <a:pt x="3473349" y="1964437"/>
                  <a:pt x="3473349" y="1983639"/>
                </a:cubicBezTo>
                <a:cubicBezTo>
                  <a:pt x="3473349" y="1990497"/>
                  <a:pt x="3472206" y="1995983"/>
                  <a:pt x="3469920" y="2000098"/>
                </a:cubicBezTo>
                <a:lnTo>
                  <a:pt x="3456204" y="1998041"/>
                </a:lnTo>
                <a:lnTo>
                  <a:pt x="3456889" y="1995297"/>
                </a:lnTo>
                <a:cubicBezTo>
                  <a:pt x="3456889" y="1993012"/>
                  <a:pt x="3456089" y="1991297"/>
                  <a:pt x="3454489" y="1990154"/>
                </a:cubicBezTo>
                <a:cubicBezTo>
                  <a:pt x="3452889" y="1989011"/>
                  <a:pt x="3450717" y="1988439"/>
                  <a:pt x="3447974" y="1988439"/>
                </a:cubicBezTo>
                <a:cubicBezTo>
                  <a:pt x="3442488" y="1988439"/>
                  <a:pt x="3437459" y="1990268"/>
                  <a:pt x="3432887" y="1993926"/>
                </a:cubicBezTo>
                <a:cubicBezTo>
                  <a:pt x="3428315" y="1997583"/>
                  <a:pt x="3424429" y="2002384"/>
                  <a:pt x="3421228" y="2008328"/>
                </a:cubicBezTo>
                <a:cubicBezTo>
                  <a:pt x="3429457" y="2017014"/>
                  <a:pt x="3440888" y="2021358"/>
                  <a:pt x="3455518" y="2021358"/>
                </a:cubicBezTo>
                <a:cubicBezTo>
                  <a:pt x="3459175" y="2021358"/>
                  <a:pt x="3463405" y="2021129"/>
                  <a:pt x="3468205" y="2020672"/>
                </a:cubicBezTo>
                <a:cubicBezTo>
                  <a:pt x="3473006" y="2020215"/>
                  <a:pt x="3478378" y="2019300"/>
                  <a:pt x="3484322" y="2017929"/>
                </a:cubicBezTo>
                <a:lnTo>
                  <a:pt x="3482264" y="2046732"/>
                </a:lnTo>
                <a:cubicBezTo>
                  <a:pt x="3464891" y="2050847"/>
                  <a:pt x="3450489" y="2055076"/>
                  <a:pt x="3439059" y="2059420"/>
                </a:cubicBezTo>
                <a:cubicBezTo>
                  <a:pt x="3427629" y="2063763"/>
                  <a:pt x="3413913" y="2070050"/>
                  <a:pt x="3397911" y="2078279"/>
                </a:cubicBezTo>
                <a:lnTo>
                  <a:pt x="3395853" y="2050162"/>
                </a:lnTo>
                <a:lnTo>
                  <a:pt x="3421914" y="2035760"/>
                </a:lnTo>
                <a:cubicBezTo>
                  <a:pt x="3406369" y="2031188"/>
                  <a:pt x="3398597" y="2022272"/>
                  <a:pt x="3398597" y="2009013"/>
                </a:cubicBezTo>
                <a:cubicBezTo>
                  <a:pt x="3398597" y="2000327"/>
                  <a:pt x="3401111" y="1991869"/>
                  <a:pt x="3406140" y="1983639"/>
                </a:cubicBezTo>
                <a:cubicBezTo>
                  <a:pt x="3411170" y="1975409"/>
                  <a:pt x="3417570" y="1968551"/>
                  <a:pt x="3425343" y="1963065"/>
                </a:cubicBezTo>
                <a:cubicBezTo>
                  <a:pt x="3433115" y="1957578"/>
                  <a:pt x="3440431" y="1954835"/>
                  <a:pt x="3447289" y="1954835"/>
                </a:cubicBezTo>
                <a:close/>
                <a:moveTo>
                  <a:pt x="2047113" y="1954835"/>
                </a:moveTo>
                <a:cubicBezTo>
                  <a:pt x="2064487" y="1954835"/>
                  <a:pt x="2073174" y="1964437"/>
                  <a:pt x="2073174" y="1983639"/>
                </a:cubicBezTo>
                <a:cubicBezTo>
                  <a:pt x="2073174" y="1990497"/>
                  <a:pt x="2072031" y="1995983"/>
                  <a:pt x="2069745" y="2000098"/>
                </a:cubicBezTo>
                <a:lnTo>
                  <a:pt x="2056029" y="1998041"/>
                </a:lnTo>
                <a:lnTo>
                  <a:pt x="2056715" y="1995297"/>
                </a:lnTo>
                <a:cubicBezTo>
                  <a:pt x="2056715" y="1993012"/>
                  <a:pt x="2055915" y="1991297"/>
                  <a:pt x="2054314" y="1990154"/>
                </a:cubicBezTo>
                <a:cubicBezTo>
                  <a:pt x="2052714" y="1989011"/>
                  <a:pt x="2050542" y="1988439"/>
                  <a:pt x="2047799" y="1988439"/>
                </a:cubicBezTo>
                <a:cubicBezTo>
                  <a:pt x="2042313" y="1988439"/>
                  <a:pt x="2037283" y="1990268"/>
                  <a:pt x="2032712" y="1993926"/>
                </a:cubicBezTo>
                <a:cubicBezTo>
                  <a:pt x="2028139" y="1997583"/>
                  <a:pt x="2024253" y="2002384"/>
                  <a:pt x="2021053" y="2008328"/>
                </a:cubicBezTo>
                <a:cubicBezTo>
                  <a:pt x="2029283" y="2017014"/>
                  <a:pt x="2040713" y="2021358"/>
                  <a:pt x="2055343" y="2021358"/>
                </a:cubicBezTo>
                <a:cubicBezTo>
                  <a:pt x="2059001" y="2021358"/>
                  <a:pt x="2063229" y="2021129"/>
                  <a:pt x="2068030" y="2020672"/>
                </a:cubicBezTo>
                <a:cubicBezTo>
                  <a:pt x="2072831" y="2020215"/>
                  <a:pt x="2078203" y="2019300"/>
                  <a:pt x="2084147" y="2017929"/>
                </a:cubicBezTo>
                <a:lnTo>
                  <a:pt x="2082089" y="2046732"/>
                </a:lnTo>
                <a:cubicBezTo>
                  <a:pt x="2064715" y="2050847"/>
                  <a:pt x="2050314" y="2055076"/>
                  <a:pt x="2038884" y="2059420"/>
                </a:cubicBezTo>
                <a:cubicBezTo>
                  <a:pt x="2027454" y="2063763"/>
                  <a:pt x="2013738" y="2070050"/>
                  <a:pt x="1997736" y="2078279"/>
                </a:cubicBezTo>
                <a:lnTo>
                  <a:pt x="1995679" y="2050161"/>
                </a:lnTo>
                <a:lnTo>
                  <a:pt x="2021739" y="2035760"/>
                </a:lnTo>
                <a:cubicBezTo>
                  <a:pt x="2006194" y="2031188"/>
                  <a:pt x="1998421" y="2022272"/>
                  <a:pt x="1998422" y="2009013"/>
                </a:cubicBezTo>
                <a:cubicBezTo>
                  <a:pt x="1998421" y="2000327"/>
                  <a:pt x="2000936" y="1991869"/>
                  <a:pt x="2005965" y="1983639"/>
                </a:cubicBezTo>
                <a:cubicBezTo>
                  <a:pt x="2010995" y="1975409"/>
                  <a:pt x="2017395" y="1968551"/>
                  <a:pt x="2025168" y="1963065"/>
                </a:cubicBezTo>
                <a:cubicBezTo>
                  <a:pt x="2032940" y="1957578"/>
                  <a:pt x="2040255" y="1954835"/>
                  <a:pt x="2047113" y="1954835"/>
                </a:cubicBezTo>
                <a:close/>
                <a:moveTo>
                  <a:pt x="4778121" y="1902943"/>
                </a:moveTo>
                <a:cubicBezTo>
                  <a:pt x="4781779" y="1919859"/>
                  <a:pt x="4784293" y="1933918"/>
                  <a:pt x="4785665" y="1945120"/>
                </a:cubicBezTo>
                <a:cubicBezTo>
                  <a:pt x="4787037" y="1956321"/>
                  <a:pt x="4788065" y="1966380"/>
                  <a:pt x="4788751" y="1975295"/>
                </a:cubicBezTo>
                <a:cubicBezTo>
                  <a:pt x="4789437" y="1984210"/>
                  <a:pt x="4789779" y="1994154"/>
                  <a:pt x="4789779" y="2005127"/>
                </a:cubicBezTo>
                <a:cubicBezTo>
                  <a:pt x="4789779" y="2028445"/>
                  <a:pt x="4783379" y="2048104"/>
                  <a:pt x="4770577" y="2064106"/>
                </a:cubicBezTo>
                <a:lnTo>
                  <a:pt x="4766463" y="2062734"/>
                </a:lnTo>
                <a:cubicBezTo>
                  <a:pt x="4766463" y="2043989"/>
                  <a:pt x="4765205" y="2025815"/>
                  <a:pt x="4762691" y="2008213"/>
                </a:cubicBezTo>
                <a:cubicBezTo>
                  <a:pt x="4760177" y="1990611"/>
                  <a:pt x="4756861" y="1973809"/>
                  <a:pt x="4752747" y="1957807"/>
                </a:cubicBezTo>
                <a:cubicBezTo>
                  <a:pt x="4751375" y="1951864"/>
                  <a:pt x="4750689" y="1946606"/>
                  <a:pt x="4750689" y="1942034"/>
                </a:cubicBezTo>
                <a:cubicBezTo>
                  <a:pt x="4750689" y="1932890"/>
                  <a:pt x="4753319" y="1924774"/>
                  <a:pt x="4758575" y="1917688"/>
                </a:cubicBezTo>
                <a:cubicBezTo>
                  <a:pt x="4763833" y="1910601"/>
                  <a:pt x="4770349" y="1905686"/>
                  <a:pt x="4778121" y="1902943"/>
                </a:cubicBezTo>
                <a:close/>
                <a:moveTo>
                  <a:pt x="3994328" y="1899514"/>
                </a:moveTo>
                <a:lnTo>
                  <a:pt x="3995014" y="1907744"/>
                </a:lnTo>
                <a:cubicBezTo>
                  <a:pt x="3995014" y="1920545"/>
                  <a:pt x="3989985" y="1929918"/>
                  <a:pt x="3979926" y="1935861"/>
                </a:cubicBezTo>
                <a:cubicBezTo>
                  <a:pt x="3967582" y="1941805"/>
                  <a:pt x="3952037" y="1948320"/>
                  <a:pt x="3933292" y="1955407"/>
                </a:cubicBezTo>
                <a:cubicBezTo>
                  <a:pt x="3914547" y="1962493"/>
                  <a:pt x="3892829" y="1970151"/>
                  <a:pt x="3868141" y="1978381"/>
                </a:cubicBezTo>
                <a:lnTo>
                  <a:pt x="3871570" y="1946834"/>
                </a:lnTo>
                <a:cubicBezTo>
                  <a:pt x="3899002" y="1936776"/>
                  <a:pt x="3922662" y="1928089"/>
                  <a:pt x="3942550" y="1920774"/>
                </a:cubicBezTo>
                <a:cubicBezTo>
                  <a:pt x="3962438" y="1913459"/>
                  <a:pt x="3979698" y="1906372"/>
                  <a:pt x="3994328" y="1899514"/>
                </a:cubicBezTo>
                <a:close/>
                <a:moveTo>
                  <a:pt x="3499866" y="1862709"/>
                </a:moveTo>
                <a:lnTo>
                  <a:pt x="3500552" y="1870939"/>
                </a:lnTo>
                <a:cubicBezTo>
                  <a:pt x="3500552" y="1882826"/>
                  <a:pt x="3495295" y="1891970"/>
                  <a:pt x="3484779" y="1898371"/>
                </a:cubicBezTo>
                <a:cubicBezTo>
                  <a:pt x="3472891" y="1904315"/>
                  <a:pt x="3457575" y="1910944"/>
                  <a:pt x="3438830" y="1918259"/>
                </a:cubicBezTo>
                <a:cubicBezTo>
                  <a:pt x="3420085" y="1925574"/>
                  <a:pt x="3398139" y="1933575"/>
                  <a:pt x="3372993" y="1942262"/>
                </a:cubicBezTo>
                <a:lnTo>
                  <a:pt x="3376423" y="1909344"/>
                </a:lnTo>
                <a:cubicBezTo>
                  <a:pt x="3407055" y="1898371"/>
                  <a:pt x="3432201" y="1889227"/>
                  <a:pt x="3451860" y="1881912"/>
                </a:cubicBezTo>
                <a:cubicBezTo>
                  <a:pt x="3471520" y="1874597"/>
                  <a:pt x="3487522" y="1868196"/>
                  <a:pt x="3499866" y="1862709"/>
                </a:cubicBezTo>
                <a:close/>
                <a:moveTo>
                  <a:pt x="2099691" y="1862709"/>
                </a:moveTo>
                <a:lnTo>
                  <a:pt x="2100377" y="1870939"/>
                </a:lnTo>
                <a:cubicBezTo>
                  <a:pt x="2100377" y="1882826"/>
                  <a:pt x="2095119" y="1891970"/>
                  <a:pt x="2084604" y="1898371"/>
                </a:cubicBezTo>
                <a:cubicBezTo>
                  <a:pt x="2072717" y="1904315"/>
                  <a:pt x="2057401" y="1910944"/>
                  <a:pt x="2038655" y="1918259"/>
                </a:cubicBezTo>
                <a:cubicBezTo>
                  <a:pt x="2019910" y="1925574"/>
                  <a:pt x="1997965" y="1933575"/>
                  <a:pt x="1972819" y="1942262"/>
                </a:cubicBezTo>
                <a:lnTo>
                  <a:pt x="1976247" y="1909344"/>
                </a:lnTo>
                <a:cubicBezTo>
                  <a:pt x="2006880" y="1898371"/>
                  <a:pt x="2032026" y="1889227"/>
                  <a:pt x="2051685" y="1881912"/>
                </a:cubicBezTo>
                <a:cubicBezTo>
                  <a:pt x="2071345" y="1874597"/>
                  <a:pt x="2087347" y="1868196"/>
                  <a:pt x="2099691" y="1862709"/>
                </a:cubicBezTo>
                <a:close/>
                <a:moveTo>
                  <a:pt x="4632655" y="1817447"/>
                </a:moveTo>
                <a:lnTo>
                  <a:pt x="4633343" y="1825676"/>
                </a:lnTo>
                <a:cubicBezTo>
                  <a:pt x="4632427" y="1839392"/>
                  <a:pt x="4626713" y="1848993"/>
                  <a:pt x="4616197" y="1854480"/>
                </a:cubicBezTo>
                <a:cubicBezTo>
                  <a:pt x="4604309" y="1860423"/>
                  <a:pt x="4588879" y="1866939"/>
                  <a:pt x="4569905" y="1874025"/>
                </a:cubicBezTo>
                <a:cubicBezTo>
                  <a:pt x="4550931" y="1881112"/>
                  <a:pt x="4528643" y="1888770"/>
                  <a:pt x="4503039" y="1896999"/>
                </a:cubicBezTo>
                <a:lnTo>
                  <a:pt x="4508527" y="1862024"/>
                </a:lnTo>
                <a:cubicBezTo>
                  <a:pt x="4538701" y="1851508"/>
                  <a:pt x="4563963" y="1842707"/>
                  <a:pt x="4584307" y="1835620"/>
                </a:cubicBezTo>
                <a:cubicBezTo>
                  <a:pt x="4604653" y="1828534"/>
                  <a:pt x="4620769" y="1822476"/>
                  <a:pt x="4632655" y="1817447"/>
                </a:cubicBezTo>
                <a:close/>
                <a:moveTo>
                  <a:pt x="3632531" y="1712672"/>
                </a:moveTo>
                <a:lnTo>
                  <a:pt x="3633217" y="1720901"/>
                </a:lnTo>
                <a:cubicBezTo>
                  <a:pt x="3632303" y="1734617"/>
                  <a:pt x="3626587" y="1744218"/>
                  <a:pt x="3616072" y="1749705"/>
                </a:cubicBezTo>
                <a:cubicBezTo>
                  <a:pt x="3604184" y="1755648"/>
                  <a:pt x="3588754" y="1762164"/>
                  <a:pt x="3569780" y="1769250"/>
                </a:cubicBezTo>
                <a:cubicBezTo>
                  <a:pt x="3550806" y="1776337"/>
                  <a:pt x="3528518" y="1783995"/>
                  <a:pt x="3502915" y="1792224"/>
                </a:cubicBezTo>
                <a:lnTo>
                  <a:pt x="3508401" y="1757249"/>
                </a:lnTo>
                <a:cubicBezTo>
                  <a:pt x="3538577" y="1746733"/>
                  <a:pt x="3563837" y="1737932"/>
                  <a:pt x="3584182" y="1730845"/>
                </a:cubicBezTo>
                <a:cubicBezTo>
                  <a:pt x="3604527" y="1723759"/>
                  <a:pt x="3620644" y="1717701"/>
                  <a:pt x="3632531" y="1712672"/>
                </a:cubicBezTo>
                <a:close/>
                <a:moveTo>
                  <a:pt x="4573295" y="1695374"/>
                </a:moveTo>
                <a:cubicBezTo>
                  <a:pt x="4586555" y="1710462"/>
                  <a:pt x="4602557" y="1726464"/>
                  <a:pt x="4621303" y="1743380"/>
                </a:cubicBezTo>
                <a:cubicBezTo>
                  <a:pt x="4616273" y="1750695"/>
                  <a:pt x="4609759" y="1758925"/>
                  <a:pt x="4601757" y="1768069"/>
                </a:cubicBezTo>
                <a:cubicBezTo>
                  <a:pt x="4593755" y="1777213"/>
                  <a:pt x="4584727" y="1786814"/>
                  <a:pt x="4574667" y="1796873"/>
                </a:cubicBezTo>
                <a:cubicBezTo>
                  <a:pt x="4563237" y="1787729"/>
                  <a:pt x="4553179" y="1779156"/>
                  <a:pt x="4544493" y="1771155"/>
                </a:cubicBezTo>
                <a:cubicBezTo>
                  <a:pt x="4535805" y="1763154"/>
                  <a:pt x="4528491" y="1755725"/>
                  <a:pt x="4522547" y="1748867"/>
                </a:cubicBezTo>
                <a:cubicBezTo>
                  <a:pt x="4532147" y="1739265"/>
                  <a:pt x="4541179" y="1730121"/>
                  <a:pt x="4549637" y="1721435"/>
                </a:cubicBezTo>
                <a:cubicBezTo>
                  <a:pt x="4558095" y="1712748"/>
                  <a:pt x="4565981" y="1704061"/>
                  <a:pt x="4573295" y="1695374"/>
                </a:cubicBezTo>
                <a:close/>
                <a:moveTo>
                  <a:pt x="1726845" y="1643253"/>
                </a:moveTo>
                <a:cubicBezTo>
                  <a:pt x="1725473" y="1643253"/>
                  <a:pt x="1723073" y="1643482"/>
                  <a:pt x="1719644" y="1643939"/>
                </a:cubicBezTo>
                <a:cubicBezTo>
                  <a:pt x="1716215" y="1644396"/>
                  <a:pt x="1712214" y="1645311"/>
                  <a:pt x="1707642" y="1646682"/>
                </a:cubicBezTo>
                <a:cubicBezTo>
                  <a:pt x="1713129" y="1672286"/>
                  <a:pt x="1723187" y="1691488"/>
                  <a:pt x="1737818" y="1704290"/>
                </a:cubicBezTo>
                <a:cubicBezTo>
                  <a:pt x="1752448" y="1717091"/>
                  <a:pt x="1771193" y="1723492"/>
                  <a:pt x="1794053" y="1723492"/>
                </a:cubicBezTo>
                <a:cubicBezTo>
                  <a:pt x="1801825" y="1723492"/>
                  <a:pt x="1809141" y="1722349"/>
                  <a:pt x="1815999" y="1720063"/>
                </a:cubicBezTo>
                <a:cubicBezTo>
                  <a:pt x="1822857" y="1717777"/>
                  <a:pt x="1829486" y="1714119"/>
                  <a:pt x="1835887" y="1709090"/>
                </a:cubicBezTo>
                <a:cubicBezTo>
                  <a:pt x="1828572" y="1695831"/>
                  <a:pt x="1819199" y="1684287"/>
                  <a:pt x="1807769" y="1674457"/>
                </a:cubicBezTo>
                <a:cubicBezTo>
                  <a:pt x="1796339" y="1664627"/>
                  <a:pt x="1783652" y="1656969"/>
                  <a:pt x="1769707" y="1651483"/>
                </a:cubicBezTo>
                <a:cubicBezTo>
                  <a:pt x="1755763" y="1645997"/>
                  <a:pt x="1741475" y="1643253"/>
                  <a:pt x="1726845" y="1643253"/>
                </a:cubicBezTo>
                <a:close/>
                <a:moveTo>
                  <a:pt x="270043" y="1511027"/>
                </a:moveTo>
                <a:lnTo>
                  <a:pt x="250956" y="1534383"/>
                </a:lnTo>
                <a:cubicBezTo>
                  <a:pt x="243812" y="1542269"/>
                  <a:pt x="236297" y="1549756"/>
                  <a:pt x="228410" y="1556843"/>
                </a:cubicBezTo>
                <a:lnTo>
                  <a:pt x="201784" y="1577214"/>
                </a:lnTo>
                <a:lnTo>
                  <a:pt x="212979" y="1576731"/>
                </a:lnTo>
                <a:cubicBezTo>
                  <a:pt x="229439" y="1575816"/>
                  <a:pt x="246241" y="1574445"/>
                  <a:pt x="263386" y="1572616"/>
                </a:cubicBezTo>
                <a:cubicBezTo>
                  <a:pt x="280531" y="1570787"/>
                  <a:pt x="297104" y="1568501"/>
                  <a:pt x="313106" y="1565758"/>
                </a:cubicBezTo>
                <a:cubicBezTo>
                  <a:pt x="298933" y="1546556"/>
                  <a:pt x="284646" y="1528382"/>
                  <a:pt x="270244" y="1511237"/>
                </a:cubicBezTo>
                <a:close/>
                <a:moveTo>
                  <a:pt x="2810637" y="1491006"/>
                </a:moveTo>
                <a:lnTo>
                  <a:pt x="2839441" y="1515009"/>
                </a:lnTo>
                <a:cubicBezTo>
                  <a:pt x="2830755" y="1524610"/>
                  <a:pt x="2823211" y="1534783"/>
                  <a:pt x="2816810" y="1545527"/>
                </a:cubicBezTo>
                <a:cubicBezTo>
                  <a:pt x="2810409" y="1556271"/>
                  <a:pt x="2805609" y="1566330"/>
                  <a:pt x="2802408" y="1575702"/>
                </a:cubicBezTo>
                <a:cubicBezTo>
                  <a:pt x="2799208" y="1585075"/>
                  <a:pt x="2797607" y="1592961"/>
                  <a:pt x="2797607" y="1599362"/>
                </a:cubicBezTo>
                <a:cubicBezTo>
                  <a:pt x="2797607" y="1605763"/>
                  <a:pt x="2801151" y="1611135"/>
                  <a:pt x="2808237" y="1615478"/>
                </a:cubicBezTo>
                <a:cubicBezTo>
                  <a:pt x="2815324" y="1619822"/>
                  <a:pt x="2825268" y="1624051"/>
                  <a:pt x="2838069" y="1628166"/>
                </a:cubicBezTo>
                <a:cubicBezTo>
                  <a:pt x="2835326" y="1644625"/>
                  <a:pt x="2828811" y="1658112"/>
                  <a:pt x="2818524" y="1668628"/>
                </a:cubicBezTo>
                <a:cubicBezTo>
                  <a:pt x="2808237" y="1679144"/>
                  <a:pt x="2796235" y="1684401"/>
                  <a:pt x="2782520" y="1684401"/>
                </a:cubicBezTo>
                <a:cubicBezTo>
                  <a:pt x="2767432" y="1684401"/>
                  <a:pt x="2755202" y="1679029"/>
                  <a:pt x="2745829" y="1668285"/>
                </a:cubicBezTo>
                <a:cubicBezTo>
                  <a:pt x="2736457" y="1657541"/>
                  <a:pt x="2731771" y="1644396"/>
                  <a:pt x="2731771" y="1628852"/>
                </a:cubicBezTo>
                <a:cubicBezTo>
                  <a:pt x="2731771" y="1615593"/>
                  <a:pt x="2734400" y="1601877"/>
                  <a:pt x="2739657" y="1587704"/>
                </a:cubicBezTo>
                <a:cubicBezTo>
                  <a:pt x="2744915" y="1573530"/>
                  <a:pt x="2753373" y="1558443"/>
                  <a:pt x="2765032" y="1542441"/>
                </a:cubicBezTo>
                <a:cubicBezTo>
                  <a:pt x="2776690" y="1526439"/>
                  <a:pt x="2791893" y="1509294"/>
                  <a:pt x="2810637" y="1491006"/>
                </a:cubicBezTo>
                <a:close/>
                <a:moveTo>
                  <a:pt x="4841977" y="1476604"/>
                </a:moveTo>
                <a:cubicBezTo>
                  <a:pt x="4831005" y="1476604"/>
                  <a:pt x="4821061" y="1479804"/>
                  <a:pt x="4812145" y="1486205"/>
                </a:cubicBezTo>
                <a:cubicBezTo>
                  <a:pt x="4803231" y="1492606"/>
                  <a:pt x="4796487" y="1500836"/>
                  <a:pt x="4791915" y="1510894"/>
                </a:cubicBezTo>
                <a:cubicBezTo>
                  <a:pt x="4788713" y="1518209"/>
                  <a:pt x="4787113" y="1525753"/>
                  <a:pt x="4787113" y="1533525"/>
                </a:cubicBezTo>
                <a:cubicBezTo>
                  <a:pt x="4787113" y="1548156"/>
                  <a:pt x="4793171" y="1559243"/>
                  <a:pt x="4805287" y="1566787"/>
                </a:cubicBezTo>
                <a:cubicBezTo>
                  <a:pt x="4817403" y="1574331"/>
                  <a:pt x="4834435" y="1578102"/>
                  <a:pt x="4856379" y="1578102"/>
                </a:cubicBezTo>
                <a:cubicBezTo>
                  <a:pt x="4867353" y="1578102"/>
                  <a:pt x="4877983" y="1577188"/>
                  <a:pt x="4888269" y="1575359"/>
                </a:cubicBezTo>
                <a:cubicBezTo>
                  <a:pt x="4898555" y="1573530"/>
                  <a:pt x="4910101" y="1570330"/>
                  <a:pt x="4922903" y="1565758"/>
                </a:cubicBezTo>
                <a:cubicBezTo>
                  <a:pt x="4918331" y="1549756"/>
                  <a:pt x="4911471" y="1534554"/>
                  <a:pt x="4902327" y="1520152"/>
                </a:cubicBezTo>
                <a:cubicBezTo>
                  <a:pt x="4893183" y="1505751"/>
                  <a:pt x="4883127" y="1494892"/>
                  <a:pt x="4872153" y="1487577"/>
                </a:cubicBezTo>
                <a:cubicBezTo>
                  <a:pt x="4861637" y="1480262"/>
                  <a:pt x="4851579" y="1476604"/>
                  <a:pt x="4841977" y="1476604"/>
                </a:cubicBezTo>
                <a:close/>
                <a:moveTo>
                  <a:pt x="891159" y="1472489"/>
                </a:moveTo>
                <a:cubicBezTo>
                  <a:pt x="892531" y="1480262"/>
                  <a:pt x="894131" y="1489520"/>
                  <a:pt x="895960" y="1500264"/>
                </a:cubicBezTo>
                <a:cubicBezTo>
                  <a:pt x="897789" y="1511008"/>
                  <a:pt x="899732" y="1522438"/>
                  <a:pt x="901789" y="1534554"/>
                </a:cubicBezTo>
                <a:cubicBezTo>
                  <a:pt x="903847" y="1546670"/>
                  <a:pt x="905790" y="1558214"/>
                  <a:pt x="907619" y="1569187"/>
                </a:cubicBezTo>
                <a:cubicBezTo>
                  <a:pt x="910362" y="1585646"/>
                  <a:pt x="912648" y="1601077"/>
                  <a:pt x="914477" y="1615478"/>
                </a:cubicBezTo>
                <a:cubicBezTo>
                  <a:pt x="916305" y="1629880"/>
                  <a:pt x="917220" y="1642796"/>
                  <a:pt x="917220" y="1654226"/>
                </a:cubicBezTo>
                <a:cubicBezTo>
                  <a:pt x="917220" y="1683944"/>
                  <a:pt x="908190" y="1711833"/>
                  <a:pt x="890131" y="1737894"/>
                </a:cubicBezTo>
                <a:cubicBezTo>
                  <a:pt x="872071" y="1763954"/>
                  <a:pt x="847268" y="1784528"/>
                  <a:pt x="815721" y="1799616"/>
                </a:cubicBezTo>
                <a:cubicBezTo>
                  <a:pt x="800177" y="1807388"/>
                  <a:pt x="783946" y="1813103"/>
                  <a:pt x="767030" y="1816761"/>
                </a:cubicBezTo>
                <a:cubicBezTo>
                  <a:pt x="750113" y="1820418"/>
                  <a:pt x="732511" y="1822247"/>
                  <a:pt x="714223" y="1822247"/>
                </a:cubicBezTo>
                <a:cubicBezTo>
                  <a:pt x="674447" y="1822247"/>
                  <a:pt x="643700" y="1810589"/>
                  <a:pt x="621983" y="1787271"/>
                </a:cubicBezTo>
                <a:cubicBezTo>
                  <a:pt x="600266" y="1763954"/>
                  <a:pt x="589407" y="1730121"/>
                  <a:pt x="589407" y="1685773"/>
                </a:cubicBezTo>
                <a:cubicBezTo>
                  <a:pt x="589407" y="1677543"/>
                  <a:pt x="589865" y="1668857"/>
                  <a:pt x="590779" y="1659713"/>
                </a:cubicBezTo>
                <a:cubicBezTo>
                  <a:pt x="591693" y="1650569"/>
                  <a:pt x="593408" y="1640282"/>
                  <a:pt x="595923" y="1628852"/>
                </a:cubicBezTo>
                <a:cubicBezTo>
                  <a:pt x="598437" y="1617422"/>
                  <a:pt x="601523" y="1604391"/>
                  <a:pt x="605181" y="1589761"/>
                </a:cubicBezTo>
                <a:lnTo>
                  <a:pt x="633984" y="1596619"/>
                </a:lnTo>
                <a:cubicBezTo>
                  <a:pt x="628041" y="1618107"/>
                  <a:pt x="625069" y="1635710"/>
                  <a:pt x="625069" y="1649426"/>
                </a:cubicBezTo>
                <a:cubicBezTo>
                  <a:pt x="625069" y="1682344"/>
                  <a:pt x="632727" y="1707261"/>
                  <a:pt x="648043" y="1724178"/>
                </a:cubicBezTo>
                <a:cubicBezTo>
                  <a:pt x="663359" y="1741094"/>
                  <a:pt x="686105" y="1749552"/>
                  <a:pt x="716280" y="1749552"/>
                </a:cubicBezTo>
                <a:cubicBezTo>
                  <a:pt x="740055" y="1749552"/>
                  <a:pt x="762115" y="1746924"/>
                  <a:pt x="782460" y="1741666"/>
                </a:cubicBezTo>
                <a:cubicBezTo>
                  <a:pt x="802805" y="1736408"/>
                  <a:pt x="821551" y="1728635"/>
                  <a:pt x="838696" y="1718348"/>
                </a:cubicBezTo>
                <a:cubicBezTo>
                  <a:pt x="855841" y="1708061"/>
                  <a:pt x="870814" y="1695374"/>
                  <a:pt x="883616" y="1680287"/>
                </a:cubicBezTo>
                <a:cubicBezTo>
                  <a:pt x="868528" y="1649197"/>
                  <a:pt x="855841" y="1622679"/>
                  <a:pt x="845554" y="1600734"/>
                </a:cubicBezTo>
                <a:cubicBezTo>
                  <a:pt x="835267" y="1578788"/>
                  <a:pt x="830123" y="1562786"/>
                  <a:pt x="830123" y="1552728"/>
                </a:cubicBezTo>
                <a:cubicBezTo>
                  <a:pt x="830123" y="1536269"/>
                  <a:pt x="834924" y="1521524"/>
                  <a:pt x="844525" y="1508494"/>
                </a:cubicBezTo>
                <a:cubicBezTo>
                  <a:pt x="854126" y="1495464"/>
                  <a:pt x="869671" y="1483462"/>
                  <a:pt x="891159" y="1472489"/>
                </a:cubicBezTo>
                <a:close/>
                <a:moveTo>
                  <a:pt x="3910509" y="1468374"/>
                </a:moveTo>
                <a:cubicBezTo>
                  <a:pt x="3897707" y="1473404"/>
                  <a:pt x="3885477" y="1479690"/>
                  <a:pt x="3873819" y="1487234"/>
                </a:cubicBezTo>
                <a:cubicBezTo>
                  <a:pt x="3862160" y="1494778"/>
                  <a:pt x="3851530" y="1503007"/>
                  <a:pt x="3841929" y="1511923"/>
                </a:cubicBezTo>
                <a:cubicBezTo>
                  <a:pt x="3832327" y="1520838"/>
                  <a:pt x="3824327" y="1529868"/>
                  <a:pt x="3817926" y="1539012"/>
                </a:cubicBezTo>
                <a:cubicBezTo>
                  <a:pt x="3831641" y="1549528"/>
                  <a:pt x="3848901" y="1558214"/>
                  <a:pt x="3869704" y="1565072"/>
                </a:cubicBezTo>
                <a:cubicBezTo>
                  <a:pt x="3890506" y="1571930"/>
                  <a:pt x="3915081" y="1577188"/>
                  <a:pt x="3943427" y="1580846"/>
                </a:cubicBezTo>
                <a:cubicBezTo>
                  <a:pt x="3935197" y="1565758"/>
                  <a:pt x="3928225" y="1548613"/>
                  <a:pt x="3922510" y="1529411"/>
                </a:cubicBezTo>
                <a:cubicBezTo>
                  <a:pt x="3916795" y="1510208"/>
                  <a:pt x="3912795" y="1489863"/>
                  <a:pt x="3910509" y="1468374"/>
                </a:cubicBezTo>
                <a:close/>
                <a:moveTo>
                  <a:pt x="1767993" y="1430655"/>
                </a:moveTo>
                <a:cubicBezTo>
                  <a:pt x="1746505" y="1461288"/>
                  <a:pt x="1731074" y="1487920"/>
                  <a:pt x="1721701" y="1510551"/>
                </a:cubicBezTo>
                <a:cubicBezTo>
                  <a:pt x="1712329" y="1533182"/>
                  <a:pt x="1706728" y="1555014"/>
                  <a:pt x="1704899" y="1576045"/>
                </a:cubicBezTo>
                <a:cubicBezTo>
                  <a:pt x="1723187" y="1573759"/>
                  <a:pt x="1739761" y="1569530"/>
                  <a:pt x="1754620" y="1563358"/>
                </a:cubicBezTo>
                <a:cubicBezTo>
                  <a:pt x="1769479" y="1557185"/>
                  <a:pt x="1782852" y="1549299"/>
                  <a:pt x="1794739" y="1539698"/>
                </a:cubicBezTo>
                <a:lnTo>
                  <a:pt x="1787195" y="1510208"/>
                </a:lnTo>
                <a:cubicBezTo>
                  <a:pt x="1782166" y="1492835"/>
                  <a:pt x="1777937" y="1477518"/>
                  <a:pt x="1774508" y="1464260"/>
                </a:cubicBezTo>
                <a:cubicBezTo>
                  <a:pt x="1771079" y="1451001"/>
                  <a:pt x="1768907" y="1439799"/>
                  <a:pt x="1767993" y="1430655"/>
                </a:cubicBezTo>
                <a:close/>
                <a:moveTo>
                  <a:pt x="4852951" y="1402538"/>
                </a:moveTo>
                <a:cubicBezTo>
                  <a:pt x="4872153" y="1402538"/>
                  <a:pt x="4890327" y="1411110"/>
                  <a:pt x="4907471" y="1428255"/>
                </a:cubicBezTo>
                <a:cubicBezTo>
                  <a:pt x="4924617" y="1445400"/>
                  <a:pt x="4938675" y="1469289"/>
                  <a:pt x="4949649" y="1499921"/>
                </a:cubicBezTo>
                <a:cubicBezTo>
                  <a:pt x="4955135" y="1515009"/>
                  <a:pt x="4959249" y="1529868"/>
                  <a:pt x="4961993" y="1544498"/>
                </a:cubicBezTo>
                <a:cubicBezTo>
                  <a:pt x="4964735" y="1559129"/>
                  <a:pt x="4966107" y="1573759"/>
                  <a:pt x="4966107" y="1588389"/>
                </a:cubicBezTo>
                <a:cubicBezTo>
                  <a:pt x="4966107" y="1610792"/>
                  <a:pt x="4962679" y="1632738"/>
                  <a:pt x="4955821" y="1654226"/>
                </a:cubicBezTo>
                <a:cubicBezTo>
                  <a:pt x="4948963" y="1675715"/>
                  <a:pt x="4939361" y="1695260"/>
                  <a:pt x="4927017" y="1712862"/>
                </a:cubicBezTo>
                <a:cubicBezTo>
                  <a:pt x="4914671" y="1730464"/>
                  <a:pt x="4900041" y="1745209"/>
                  <a:pt x="4883127" y="1757096"/>
                </a:cubicBezTo>
                <a:cubicBezTo>
                  <a:pt x="4857979" y="1774470"/>
                  <a:pt x="4830319" y="1783157"/>
                  <a:pt x="4800143" y="1783157"/>
                </a:cubicBezTo>
                <a:cubicBezTo>
                  <a:pt x="4793287" y="1783157"/>
                  <a:pt x="4783799" y="1780642"/>
                  <a:pt x="4771683" y="1775613"/>
                </a:cubicBezTo>
                <a:cubicBezTo>
                  <a:pt x="4759567" y="1770584"/>
                  <a:pt x="4746879" y="1764069"/>
                  <a:pt x="4733621" y="1756068"/>
                </a:cubicBezTo>
                <a:cubicBezTo>
                  <a:pt x="4720363" y="1748066"/>
                  <a:pt x="4708475" y="1739723"/>
                  <a:pt x="4697959" y="1731036"/>
                </a:cubicBezTo>
                <a:lnTo>
                  <a:pt x="4708933" y="1704290"/>
                </a:lnTo>
                <a:cubicBezTo>
                  <a:pt x="4721277" y="1707947"/>
                  <a:pt x="4733963" y="1710690"/>
                  <a:pt x="4746995" y="1712519"/>
                </a:cubicBezTo>
                <a:cubicBezTo>
                  <a:pt x="4760025" y="1714348"/>
                  <a:pt x="4773397" y="1715262"/>
                  <a:pt x="4787113" y="1715262"/>
                </a:cubicBezTo>
                <a:cubicBezTo>
                  <a:pt x="4822319" y="1715262"/>
                  <a:pt x="4852835" y="1706004"/>
                  <a:pt x="4878667" y="1687487"/>
                </a:cubicBezTo>
                <a:cubicBezTo>
                  <a:pt x="4904499" y="1668971"/>
                  <a:pt x="4922903" y="1643025"/>
                  <a:pt x="4933875" y="1609649"/>
                </a:cubicBezTo>
                <a:lnTo>
                  <a:pt x="4933189" y="1604849"/>
                </a:lnTo>
                <a:cubicBezTo>
                  <a:pt x="4919931" y="1618107"/>
                  <a:pt x="4905415" y="1628509"/>
                  <a:pt x="4889641" y="1636052"/>
                </a:cubicBezTo>
                <a:cubicBezTo>
                  <a:pt x="4873867" y="1643596"/>
                  <a:pt x="4857979" y="1647368"/>
                  <a:pt x="4841977" y="1647368"/>
                </a:cubicBezTo>
                <a:cubicBezTo>
                  <a:pt x="4814087" y="1647368"/>
                  <a:pt x="4792485" y="1639139"/>
                  <a:pt x="4777169" y="1622679"/>
                </a:cubicBezTo>
                <a:cubicBezTo>
                  <a:pt x="4761853" y="1606220"/>
                  <a:pt x="4754195" y="1583589"/>
                  <a:pt x="4754195" y="1554785"/>
                </a:cubicBezTo>
                <a:cubicBezTo>
                  <a:pt x="4754195" y="1530096"/>
                  <a:pt x="4758881" y="1505751"/>
                  <a:pt x="4768255" y="1481748"/>
                </a:cubicBezTo>
                <a:cubicBezTo>
                  <a:pt x="4777627" y="1457744"/>
                  <a:pt x="4790085" y="1438656"/>
                  <a:pt x="4805631" y="1424483"/>
                </a:cubicBezTo>
                <a:cubicBezTo>
                  <a:pt x="4820717" y="1409853"/>
                  <a:pt x="4836491" y="1402538"/>
                  <a:pt x="4852951" y="1402538"/>
                </a:cubicBezTo>
                <a:close/>
                <a:moveTo>
                  <a:pt x="734111" y="1379906"/>
                </a:moveTo>
                <a:cubicBezTo>
                  <a:pt x="740055" y="1385850"/>
                  <a:pt x="747027" y="1392822"/>
                  <a:pt x="755028" y="1400823"/>
                </a:cubicBezTo>
                <a:cubicBezTo>
                  <a:pt x="763029" y="1408824"/>
                  <a:pt x="772059" y="1417625"/>
                  <a:pt x="782117" y="1427226"/>
                </a:cubicBezTo>
                <a:cubicBezTo>
                  <a:pt x="776631" y="1434999"/>
                  <a:pt x="770001" y="1443343"/>
                  <a:pt x="762229" y="1452258"/>
                </a:cubicBezTo>
                <a:cubicBezTo>
                  <a:pt x="754457" y="1461173"/>
                  <a:pt x="745541" y="1470660"/>
                  <a:pt x="735483" y="1480719"/>
                </a:cubicBezTo>
                <a:cubicBezTo>
                  <a:pt x="713080" y="1462888"/>
                  <a:pt x="695935" y="1446886"/>
                  <a:pt x="684048" y="1432713"/>
                </a:cubicBezTo>
                <a:cubicBezTo>
                  <a:pt x="695021" y="1421740"/>
                  <a:pt x="704622" y="1411910"/>
                  <a:pt x="712851" y="1403223"/>
                </a:cubicBezTo>
                <a:cubicBezTo>
                  <a:pt x="721081" y="1394537"/>
                  <a:pt x="728168" y="1386764"/>
                  <a:pt x="734111" y="1379906"/>
                </a:cubicBezTo>
                <a:close/>
                <a:moveTo>
                  <a:pt x="3187447" y="1362761"/>
                </a:moveTo>
                <a:cubicBezTo>
                  <a:pt x="3199791" y="1362761"/>
                  <a:pt x="3207563" y="1369162"/>
                  <a:pt x="3210764" y="1381964"/>
                </a:cubicBezTo>
                <a:lnTo>
                  <a:pt x="3199791" y="1386764"/>
                </a:lnTo>
                <a:cubicBezTo>
                  <a:pt x="3197505" y="1384478"/>
                  <a:pt x="3194762" y="1383335"/>
                  <a:pt x="3191561" y="1383335"/>
                </a:cubicBezTo>
                <a:cubicBezTo>
                  <a:pt x="3187904" y="1383335"/>
                  <a:pt x="3183446" y="1385164"/>
                  <a:pt x="3178189" y="1388822"/>
                </a:cubicBezTo>
                <a:cubicBezTo>
                  <a:pt x="3172931" y="1392479"/>
                  <a:pt x="3168245" y="1396823"/>
                  <a:pt x="3164129" y="1401852"/>
                </a:cubicBezTo>
                <a:cubicBezTo>
                  <a:pt x="3160015" y="1406881"/>
                  <a:pt x="3157500" y="1411910"/>
                  <a:pt x="3156586" y="1416939"/>
                </a:cubicBezTo>
                <a:cubicBezTo>
                  <a:pt x="3164358" y="1420597"/>
                  <a:pt x="3174188" y="1422997"/>
                  <a:pt x="3186075" y="1424140"/>
                </a:cubicBezTo>
                <a:cubicBezTo>
                  <a:pt x="3197962" y="1425283"/>
                  <a:pt x="3206877" y="1427912"/>
                  <a:pt x="3212821" y="1432027"/>
                </a:cubicBezTo>
                <a:cubicBezTo>
                  <a:pt x="3216936" y="1434770"/>
                  <a:pt x="3218994" y="1439114"/>
                  <a:pt x="3218994" y="1445057"/>
                </a:cubicBezTo>
                <a:cubicBezTo>
                  <a:pt x="3218994" y="1451001"/>
                  <a:pt x="3214650" y="1458316"/>
                  <a:pt x="3205963" y="1467003"/>
                </a:cubicBezTo>
                <a:cubicBezTo>
                  <a:pt x="3197276" y="1475690"/>
                  <a:pt x="3186761" y="1483348"/>
                  <a:pt x="3174417" y="1489977"/>
                </a:cubicBezTo>
                <a:cubicBezTo>
                  <a:pt x="3162072" y="1496606"/>
                  <a:pt x="3150413" y="1499921"/>
                  <a:pt x="3139441" y="1499921"/>
                </a:cubicBezTo>
                <a:cubicBezTo>
                  <a:pt x="3133497" y="1499921"/>
                  <a:pt x="3129382" y="1498550"/>
                  <a:pt x="3127096" y="1495807"/>
                </a:cubicBezTo>
                <a:cubicBezTo>
                  <a:pt x="3124811" y="1493063"/>
                  <a:pt x="3123667" y="1489863"/>
                  <a:pt x="3123667" y="1486205"/>
                </a:cubicBezTo>
                <a:cubicBezTo>
                  <a:pt x="3135555" y="1485291"/>
                  <a:pt x="3147099" y="1482776"/>
                  <a:pt x="3158300" y="1478661"/>
                </a:cubicBezTo>
                <a:cubicBezTo>
                  <a:pt x="3169501" y="1474547"/>
                  <a:pt x="3178989" y="1469746"/>
                  <a:pt x="3186761" y="1464260"/>
                </a:cubicBezTo>
                <a:cubicBezTo>
                  <a:pt x="3190418" y="1461974"/>
                  <a:pt x="3193505" y="1459573"/>
                  <a:pt x="3196019" y="1457059"/>
                </a:cubicBezTo>
                <a:cubicBezTo>
                  <a:pt x="3198534" y="1454544"/>
                  <a:pt x="3200477" y="1451915"/>
                  <a:pt x="3201849" y="1449172"/>
                </a:cubicBezTo>
                <a:cubicBezTo>
                  <a:pt x="3180360" y="1448715"/>
                  <a:pt x="3163672" y="1446543"/>
                  <a:pt x="3151785" y="1442657"/>
                </a:cubicBezTo>
                <a:cubicBezTo>
                  <a:pt x="3139898" y="1438771"/>
                  <a:pt x="3133954" y="1429970"/>
                  <a:pt x="3133954" y="1416254"/>
                </a:cubicBezTo>
                <a:cubicBezTo>
                  <a:pt x="3133954" y="1408939"/>
                  <a:pt x="3136697" y="1401166"/>
                  <a:pt x="3142184" y="1392936"/>
                </a:cubicBezTo>
                <a:cubicBezTo>
                  <a:pt x="3147670" y="1384707"/>
                  <a:pt x="3154529" y="1377620"/>
                  <a:pt x="3162758" y="1371677"/>
                </a:cubicBezTo>
                <a:cubicBezTo>
                  <a:pt x="3170987" y="1365733"/>
                  <a:pt x="3179217" y="1362761"/>
                  <a:pt x="3187447" y="1362761"/>
                </a:cubicBezTo>
                <a:close/>
                <a:moveTo>
                  <a:pt x="3614853" y="1350417"/>
                </a:moveTo>
                <a:cubicBezTo>
                  <a:pt x="3624453" y="1388365"/>
                  <a:pt x="3634169" y="1422197"/>
                  <a:pt x="3643999" y="1451915"/>
                </a:cubicBezTo>
                <a:cubicBezTo>
                  <a:pt x="3653829" y="1481633"/>
                  <a:pt x="3664916" y="1507236"/>
                  <a:pt x="3677261" y="1528725"/>
                </a:cubicBezTo>
                <a:cubicBezTo>
                  <a:pt x="3685947" y="1544727"/>
                  <a:pt x="3695434" y="1555928"/>
                  <a:pt x="3705721" y="1562329"/>
                </a:cubicBezTo>
                <a:cubicBezTo>
                  <a:pt x="3710865" y="1565529"/>
                  <a:pt x="3716779" y="1567930"/>
                  <a:pt x="3723466" y="1569530"/>
                </a:cubicBezTo>
                <a:lnTo>
                  <a:pt x="3744786" y="1571817"/>
                </a:lnTo>
                <a:lnTo>
                  <a:pt x="3762719" y="1570559"/>
                </a:lnTo>
                <a:cubicBezTo>
                  <a:pt x="3768891" y="1569644"/>
                  <a:pt x="3775177" y="1568273"/>
                  <a:pt x="3781578" y="1566444"/>
                </a:cubicBezTo>
                <a:cubicBezTo>
                  <a:pt x="3781121" y="1564615"/>
                  <a:pt x="3780892" y="1562786"/>
                  <a:pt x="3780893" y="1560957"/>
                </a:cubicBezTo>
                <a:cubicBezTo>
                  <a:pt x="3780892" y="1559129"/>
                  <a:pt x="3780892" y="1557071"/>
                  <a:pt x="3780893" y="1554785"/>
                </a:cubicBezTo>
                <a:cubicBezTo>
                  <a:pt x="3782264" y="1539698"/>
                  <a:pt x="3786265" y="1524039"/>
                  <a:pt x="3792894" y="1507808"/>
                </a:cubicBezTo>
                <a:cubicBezTo>
                  <a:pt x="3799523" y="1491577"/>
                  <a:pt x="3807981" y="1476147"/>
                  <a:pt x="3818269" y="1461516"/>
                </a:cubicBezTo>
                <a:cubicBezTo>
                  <a:pt x="3828555" y="1446886"/>
                  <a:pt x="3840100" y="1434770"/>
                  <a:pt x="3852901" y="1425169"/>
                </a:cubicBezTo>
                <a:cubicBezTo>
                  <a:pt x="3872561" y="1410081"/>
                  <a:pt x="3891992" y="1402538"/>
                  <a:pt x="3911195" y="1402538"/>
                </a:cubicBezTo>
                <a:cubicBezTo>
                  <a:pt x="3916681" y="1402538"/>
                  <a:pt x="3921939" y="1404938"/>
                  <a:pt x="3926968" y="1409739"/>
                </a:cubicBezTo>
                <a:cubicBezTo>
                  <a:pt x="3931997" y="1414539"/>
                  <a:pt x="3936798" y="1421283"/>
                  <a:pt x="3941369" y="1429970"/>
                </a:cubicBezTo>
                <a:cubicBezTo>
                  <a:pt x="3945027" y="1435913"/>
                  <a:pt x="3948913" y="1443686"/>
                  <a:pt x="3953028" y="1453287"/>
                </a:cubicBezTo>
                <a:cubicBezTo>
                  <a:pt x="3957143" y="1462888"/>
                  <a:pt x="3961487" y="1474089"/>
                  <a:pt x="3966059" y="1486891"/>
                </a:cubicBezTo>
                <a:cubicBezTo>
                  <a:pt x="3971545" y="1502436"/>
                  <a:pt x="3977259" y="1516152"/>
                  <a:pt x="3983203" y="1528039"/>
                </a:cubicBezTo>
                <a:cubicBezTo>
                  <a:pt x="3989147" y="1539926"/>
                  <a:pt x="3995319" y="1549528"/>
                  <a:pt x="4001720" y="1556843"/>
                </a:cubicBezTo>
                <a:cubicBezTo>
                  <a:pt x="4008235" y="1564386"/>
                  <a:pt x="4015265" y="1569101"/>
                  <a:pt x="4022809" y="1570987"/>
                </a:cubicBezTo>
                <a:lnTo>
                  <a:pt x="4030156" y="1571885"/>
                </a:lnTo>
                <a:lnTo>
                  <a:pt x="4122878" y="1568501"/>
                </a:lnTo>
                <a:cubicBezTo>
                  <a:pt x="4148939" y="1566215"/>
                  <a:pt x="4173399" y="1560957"/>
                  <a:pt x="4196259" y="1552728"/>
                </a:cubicBezTo>
                <a:cubicBezTo>
                  <a:pt x="4214547" y="1546784"/>
                  <a:pt x="4230207" y="1541869"/>
                  <a:pt x="4243235" y="1537983"/>
                </a:cubicBezTo>
                <a:cubicBezTo>
                  <a:pt x="4256267" y="1534097"/>
                  <a:pt x="4266667" y="1531239"/>
                  <a:pt x="4274439" y="1529411"/>
                </a:cubicBezTo>
                <a:cubicBezTo>
                  <a:pt x="4267581" y="1525753"/>
                  <a:pt x="4260609" y="1521752"/>
                  <a:pt x="4253523" y="1517409"/>
                </a:cubicBezTo>
                <a:cubicBezTo>
                  <a:pt x="4246435" y="1513066"/>
                  <a:pt x="4239463" y="1508379"/>
                  <a:pt x="4232607" y="1503350"/>
                </a:cubicBezTo>
                <a:cubicBezTo>
                  <a:pt x="4216603" y="1492377"/>
                  <a:pt x="4203345" y="1484719"/>
                  <a:pt x="4192829" y="1480376"/>
                </a:cubicBezTo>
                <a:cubicBezTo>
                  <a:pt x="4182313" y="1476032"/>
                  <a:pt x="4171799" y="1473861"/>
                  <a:pt x="4161283" y="1473861"/>
                </a:cubicBezTo>
                <a:cubicBezTo>
                  <a:pt x="4147567" y="1473861"/>
                  <a:pt x="4134993" y="1475690"/>
                  <a:pt x="4123563" y="1479347"/>
                </a:cubicBezTo>
                <a:cubicBezTo>
                  <a:pt x="4112133" y="1483005"/>
                  <a:pt x="4098417" y="1490091"/>
                  <a:pt x="4082416" y="1500607"/>
                </a:cubicBezTo>
                <a:cubicBezTo>
                  <a:pt x="4078301" y="1496492"/>
                  <a:pt x="4074986" y="1491006"/>
                  <a:pt x="4072472" y="1484148"/>
                </a:cubicBezTo>
                <a:cubicBezTo>
                  <a:pt x="4069957" y="1477290"/>
                  <a:pt x="4068700" y="1470660"/>
                  <a:pt x="4068700" y="1464260"/>
                </a:cubicBezTo>
                <a:cubicBezTo>
                  <a:pt x="4068700" y="1445057"/>
                  <a:pt x="4077158" y="1429512"/>
                  <a:pt x="4094075" y="1417625"/>
                </a:cubicBezTo>
                <a:cubicBezTo>
                  <a:pt x="4110991" y="1405738"/>
                  <a:pt x="4132479" y="1399794"/>
                  <a:pt x="4158539" y="1399794"/>
                </a:cubicBezTo>
                <a:cubicBezTo>
                  <a:pt x="4173169" y="1399794"/>
                  <a:pt x="4187457" y="1402423"/>
                  <a:pt x="4201403" y="1407681"/>
                </a:cubicBezTo>
                <a:cubicBezTo>
                  <a:pt x="4215347" y="1412939"/>
                  <a:pt x="4231235" y="1421511"/>
                  <a:pt x="4249065" y="1433399"/>
                </a:cubicBezTo>
                <a:cubicBezTo>
                  <a:pt x="4270553" y="1448486"/>
                  <a:pt x="4289871" y="1460259"/>
                  <a:pt x="4307015" y="1468717"/>
                </a:cubicBezTo>
                <a:cubicBezTo>
                  <a:pt x="4324159" y="1477176"/>
                  <a:pt x="4343477" y="1484148"/>
                  <a:pt x="4364965" y="1489634"/>
                </a:cubicBezTo>
                <a:cubicBezTo>
                  <a:pt x="4375939" y="1491920"/>
                  <a:pt x="4388283" y="1493749"/>
                  <a:pt x="4401999" y="1495121"/>
                </a:cubicBezTo>
                <a:cubicBezTo>
                  <a:pt x="4415715" y="1496492"/>
                  <a:pt x="4431031" y="1497178"/>
                  <a:pt x="4447947" y="1497178"/>
                </a:cubicBezTo>
                <a:lnTo>
                  <a:pt x="4418459" y="1552728"/>
                </a:lnTo>
                <a:cubicBezTo>
                  <a:pt x="4414799" y="1552271"/>
                  <a:pt x="4410457" y="1551928"/>
                  <a:pt x="4405427" y="1551699"/>
                </a:cubicBezTo>
                <a:cubicBezTo>
                  <a:pt x="4400399" y="1551470"/>
                  <a:pt x="4395255" y="1551128"/>
                  <a:pt x="4389997" y="1550670"/>
                </a:cubicBezTo>
                <a:cubicBezTo>
                  <a:pt x="4384739" y="1550213"/>
                  <a:pt x="4380053" y="1549985"/>
                  <a:pt x="4375939" y="1549985"/>
                </a:cubicBezTo>
                <a:cubicBezTo>
                  <a:pt x="4380509" y="1555471"/>
                  <a:pt x="4385653" y="1559586"/>
                  <a:pt x="4391369" y="1562329"/>
                </a:cubicBezTo>
                <a:cubicBezTo>
                  <a:pt x="4397083" y="1565072"/>
                  <a:pt x="4403599" y="1567130"/>
                  <a:pt x="4410915" y="1568501"/>
                </a:cubicBezTo>
                <a:cubicBezTo>
                  <a:pt x="4420971" y="1569416"/>
                  <a:pt x="4432517" y="1570102"/>
                  <a:pt x="4445547" y="1570559"/>
                </a:cubicBezTo>
                <a:lnTo>
                  <a:pt x="4481211" y="1571718"/>
                </a:lnTo>
                <a:lnTo>
                  <a:pt x="4510203" y="1570387"/>
                </a:lnTo>
                <a:cubicBezTo>
                  <a:pt x="4521403" y="1569358"/>
                  <a:pt x="4532605" y="1567815"/>
                  <a:pt x="4543807" y="1565758"/>
                </a:cubicBezTo>
                <a:cubicBezTo>
                  <a:pt x="4566209" y="1561643"/>
                  <a:pt x="4584499" y="1556386"/>
                  <a:pt x="4598671" y="1549985"/>
                </a:cubicBezTo>
                <a:cubicBezTo>
                  <a:pt x="4594555" y="1539469"/>
                  <a:pt x="4589413" y="1527810"/>
                  <a:pt x="4583241" y="1515009"/>
                </a:cubicBezTo>
                <a:cubicBezTo>
                  <a:pt x="4577067" y="1502207"/>
                  <a:pt x="4571695" y="1491006"/>
                  <a:pt x="4567123" y="1481405"/>
                </a:cubicBezTo>
                <a:cubicBezTo>
                  <a:pt x="4562551" y="1471346"/>
                  <a:pt x="4558895" y="1462774"/>
                  <a:pt x="4556151" y="1455687"/>
                </a:cubicBezTo>
                <a:cubicBezTo>
                  <a:pt x="4553407" y="1448601"/>
                  <a:pt x="4552035" y="1442314"/>
                  <a:pt x="4552037" y="1436828"/>
                </a:cubicBezTo>
                <a:cubicBezTo>
                  <a:pt x="4552035" y="1425855"/>
                  <a:pt x="4557523" y="1414196"/>
                  <a:pt x="4568495" y="1401852"/>
                </a:cubicBezTo>
                <a:cubicBezTo>
                  <a:pt x="4579467" y="1389507"/>
                  <a:pt x="4592727" y="1379220"/>
                  <a:pt x="4608271" y="1370991"/>
                </a:cubicBezTo>
                <a:cubicBezTo>
                  <a:pt x="4611015" y="1382878"/>
                  <a:pt x="4614101" y="1396937"/>
                  <a:pt x="4617531" y="1413168"/>
                </a:cubicBezTo>
                <a:cubicBezTo>
                  <a:pt x="4620959" y="1429398"/>
                  <a:pt x="4624503" y="1447115"/>
                  <a:pt x="4628159" y="1466317"/>
                </a:cubicBezTo>
                <a:cubicBezTo>
                  <a:pt x="4630903" y="1480947"/>
                  <a:pt x="4632961" y="1493292"/>
                  <a:pt x="4634333" y="1503350"/>
                </a:cubicBezTo>
                <a:cubicBezTo>
                  <a:pt x="4635703" y="1513409"/>
                  <a:pt x="4636389" y="1521181"/>
                  <a:pt x="4636389" y="1526667"/>
                </a:cubicBezTo>
                <a:cubicBezTo>
                  <a:pt x="4636389" y="1536269"/>
                  <a:pt x="4633875" y="1548270"/>
                  <a:pt x="4628847" y="1562672"/>
                </a:cubicBezTo>
                <a:cubicBezTo>
                  <a:pt x="4623817" y="1577074"/>
                  <a:pt x="4617645" y="1591361"/>
                  <a:pt x="4610329" y="1605534"/>
                </a:cubicBezTo>
                <a:cubicBezTo>
                  <a:pt x="4579125" y="1624394"/>
                  <a:pt x="4546251" y="1636181"/>
                  <a:pt x="4511703" y="1640896"/>
                </a:cubicBezTo>
                <a:lnTo>
                  <a:pt x="4490531" y="1642318"/>
                </a:lnTo>
                <a:lnTo>
                  <a:pt x="4487723" y="1643253"/>
                </a:lnTo>
                <a:lnTo>
                  <a:pt x="4481381" y="1642932"/>
                </a:lnTo>
                <a:lnTo>
                  <a:pt x="4476599" y="1643253"/>
                </a:lnTo>
                <a:lnTo>
                  <a:pt x="4474605" y="1642589"/>
                </a:lnTo>
                <a:lnTo>
                  <a:pt x="4433545" y="1640510"/>
                </a:lnTo>
                <a:cubicBezTo>
                  <a:pt x="4416171" y="1638681"/>
                  <a:pt x="4400513" y="1635938"/>
                  <a:pt x="4386567" y="1632281"/>
                </a:cubicBezTo>
                <a:cubicBezTo>
                  <a:pt x="4372623" y="1628623"/>
                  <a:pt x="4361993" y="1624051"/>
                  <a:pt x="4354679" y="1618565"/>
                </a:cubicBezTo>
                <a:cubicBezTo>
                  <a:pt x="4346449" y="1612164"/>
                  <a:pt x="4339933" y="1603249"/>
                  <a:pt x="4335133" y="1591818"/>
                </a:cubicBezTo>
                <a:cubicBezTo>
                  <a:pt x="4330333" y="1580388"/>
                  <a:pt x="4326103" y="1568958"/>
                  <a:pt x="4322447" y="1557528"/>
                </a:cubicBezTo>
                <a:cubicBezTo>
                  <a:pt x="4314217" y="1559814"/>
                  <a:pt x="4306329" y="1562786"/>
                  <a:pt x="4298785" y="1566444"/>
                </a:cubicBezTo>
                <a:cubicBezTo>
                  <a:pt x="4291243" y="1570102"/>
                  <a:pt x="4283241" y="1574559"/>
                  <a:pt x="4274783" y="1579817"/>
                </a:cubicBezTo>
                <a:cubicBezTo>
                  <a:pt x="4266325" y="1585075"/>
                  <a:pt x="4256151" y="1591590"/>
                  <a:pt x="4244265" y="1599362"/>
                </a:cubicBezTo>
                <a:cubicBezTo>
                  <a:pt x="4227347" y="1609421"/>
                  <a:pt x="4211347" y="1617422"/>
                  <a:pt x="4196259" y="1623365"/>
                </a:cubicBezTo>
                <a:cubicBezTo>
                  <a:pt x="4181171" y="1629309"/>
                  <a:pt x="4165511" y="1633766"/>
                  <a:pt x="4149281" y="1636738"/>
                </a:cubicBezTo>
                <a:cubicBezTo>
                  <a:pt x="4133051" y="1639710"/>
                  <a:pt x="4115219" y="1641539"/>
                  <a:pt x="4095789" y="1642225"/>
                </a:cubicBezTo>
                <a:lnTo>
                  <a:pt x="4030601" y="1643228"/>
                </a:lnTo>
                <a:lnTo>
                  <a:pt x="4030524" y="1643253"/>
                </a:lnTo>
                <a:lnTo>
                  <a:pt x="4030315" y="1643232"/>
                </a:lnTo>
                <a:lnTo>
                  <a:pt x="4028923" y="1643253"/>
                </a:lnTo>
                <a:lnTo>
                  <a:pt x="4028212" y="1643016"/>
                </a:lnTo>
                <a:lnTo>
                  <a:pt x="4013807" y="1641539"/>
                </a:lnTo>
                <a:cubicBezTo>
                  <a:pt x="3997519" y="1638110"/>
                  <a:pt x="3982518" y="1629537"/>
                  <a:pt x="3968802" y="1615821"/>
                </a:cubicBezTo>
                <a:lnTo>
                  <a:pt x="3959201" y="1647368"/>
                </a:lnTo>
                <a:cubicBezTo>
                  <a:pt x="3932226" y="1647368"/>
                  <a:pt x="3907194" y="1645082"/>
                  <a:pt x="3884105" y="1640510"/>
                </a:cubicBezTo>
                <a:cubicBezTo>
                  <a:pt x="3861017" y="1635938"/>
                  <a:pt x="3841014" y="1629537"/>
                  <a:pt x="3824098" y="1621308"/>
                </a:cubicBezTo>
                <a:cubicBezTo>
                  <a:pt x="3808553" y="1629995"/>
                  <a:pt x="3794609" y="1635824"/>
                  <a:pt x="3782264" y="1638796"/>
                </a:cubicBezTo>
                <a:cubicBezTo>
                  <a:pt x="3776092" y="1640282"/>
                  <a:pt x="3769748" y="1641396"/>
                  <a:pt x="3763233" y="1642139"/>
                </a:cubicBezTo>
                <a:lnTo>
                  <a:pt x="3746374" y="1643076"/>
                </a:lnTo>
                <a:lnTo>
                  <a:pt x="3745840" y="1643253"/>
                </a:lnTo>
                <a:lnTo>
                  <a:pt x="3744789" y="1643164"/>
                </a:lnTo>
                <a:lnTo>
                  <a:pt x="3743173" y="1643253"/>
                </a:lnTo>
                <a:lnTo>
                  <a:pt x="3742255" y="1642947"/>
                </a:lnTo>
                <a:lnTo>
                  <a:pt x="3721751" y="1641196"/>
                </a:lnTo>
                <a:cubicBezTo>
                  <a:pt x="3714151" y="1639824"/>
                  <a:pt x="3706978" y="1637767"/>
                  <a:pt x="3700235" y="1635024"/>
                </a:cubicBezTo>
                <a:cubicBezTo>
                  <a:pt x="3686747" y="1629537"/>
                  <a:pt x="3674745" y="1621308"/>
                  <a:pt x="3664230" y="1610335"/>
                </a:cubicBezTo>
                <a:cubicBezTo>
                  <a:pt x="3616681" y="1635024"/>
                  <a:pt x="3569361" y="1647368"/>
                  <a:pt x="3522269" y="1647368"/>
                </a:cubicBezTo>
                <a:cubicBezTo>
                  <a:pt x="3462833" y="1647368"/>
                  <a:pt x="3433115" y="1630680"/>
                  <a:pt x="3433115" y="1597305"/>
                </a:cubicBezTo>
                <a:cubicBezTo>
                  <a:pt x="3433115" y="1588161"/>
                  <a:pt x="3434716" y="1579017"/>
                  <a:pt x="3437916" y="1569873"/>
                </a:cubicBezTo>
                <a:cubicBezTo>
                  <a:pt x="3441117" y="1560729"/>
                  <a:pt x="3445460" y="1553414"/>
                  <a:pt x="3450946" y="1547927"/>
                </a:cubicBezTo>
                <a:cubicBezTo>
                  <a:pt x="3462376" y="1557071"/>
                  <a:pt x="3475407" y="1563929"/>
                  <a:pt x="3490037" y="1568501"/>
                </a:cubicBezTo>
                <a:cubicBezTo>
                  <a:pt x="3504667" y="1573073"/>
                  <a:pt x="3522727" y="1575359"/>
                  <a:pt x="3544215" y="1575359"/>
                </a:cubicBezTo>
                <a:cubicBezTo>
                  <a:pt x="3557931" y="1575359"/>
                  <a:pt x="3571990" y="1574445"/>
                  <a:pt x="3586392" y="1572616"/>
                </a:cubicBezTo>
                <a:cubicBezTo>
                  <a:pt x="3600793" y="1570787"/>
                  <a:pt x="3615538" y="1568044"/>
                  <a:pt x="3630626" y="1564386"/>
                </a:cubicBezTo>
                <a:cubicBezTo>
                  <a:pt x="3618739" y="1543812"/>
                  <a:pt x="3608337" y="1523467"/>
                  <a:pt x="3599422" y="1503350"/>
                </a:cubicBezTo>
                <a:cubicBezTo>
                  <a:pt x="3590507" y="1483233"/>
                  <a:pt x="3583534" y="1464945"/>
                  <a:pt x="3578505" y="1448486"/>
                </a:cubicBezTo>
                <a:cubicBezTo>
                  <a:pt x="3573476" y="1432027"/>
                  <a:pt x="3570961" y="1419454"/>
                  <a:pt x="3570961" y="1410767"/>
                </a:cubicBezTo>
                <a:cubicBezTo>
                  <a:pt x="3570961" y="1396137"/>
                  <a:pt x="3574619" y="1383564"/>
                  <a:pt x="3581934" y="1373048"/>
                </a:cubicBezTo>
                <a:cubicBezTo>
                  <a:pt x="3589249" y="1362533"/>
                  <a:pt x="3600222" y="1354989"/>
                  <a:pt x="3614853" y="1350417"/>
                </a:cubicBezTo>
                <a:close/>
                <a:moveTo>
                  <a:pt x="1786509" y="1345616"/>
                </a:moveTo>
                <a:lnTo>
                  <a:pt x="1815313" y="1352474"/>
                </a:lnTo>
                <a:cubicBezTo>
                  <a:pt x="1816227" y="1361618"/>
                  <a:pt x="1817599" y="1373277"/>
                  <a:pt x="1819428" y="1387450"/>
                </a:cubicBezTo>
                <a:cubicBezTo>
                  <a:pt x="1821257" y="1401623"/>
                  <a:pt x="1823771" y="1418311"/>
                  <a:pt x="1826972" y="1437513"/>
                </a:cubicBezTo>
                <a:cubicBezTo>
                  <a:pt x="1830172" y="1453973"/>
                  <a:pt x="1832458" y="1467917"/>
                  <a:pt x="1833829" y="1479347"/>
                </a:cubicBezTo>
                <a:cubicBezTo>
                  <a:pt x="1835201" y="1490777"/>
                  <a:pt x="1835887" y="1499921"/>
                  <a:pt x="1835887" y="1506779"/>
                </a:cubicBezTo>
                <a:cubicBezTo>
                  <a:pt x="1835887" y="1520952"/>
                  <a:pt x="1832229" y="1534211"/>
                  <a:pt x="1824914" y="1546556"/>
                </a:cubicBezTo>
                <a:cubicBezTo>
                  <a:pt x="1817599" y="1558900"/>
                  <a:pt x="1807998" y="1569873"/>
                  <a:pt x="1796111" y="1579474"/>
                </a:cubicBezTo>
                <a:cubicBezTo>
                  <a:pt x="1816685" y="1575816"/>
                  <a:pt x="1833144" y="1573645"/>
                  <a:pt x="1845488" y="1572959"/>
                </a:cubicBezTo>
                <a:lnTo>
                  <a:pt x="1875705" y="1572119"/>
                </a:lnTo>
                <a:lnTo>
                  <a:pt x="1876273" y="1571930"/>
                </a:lnTo>
                <a:cubicBezTo>
                  <a:pt x="1894561" y="1571930"/>
                  <a:pt x="1908620" y="1570673"/>
                  <a:pt x="1918450" y="1568158"/>
                </a:cubicBezTo>
                <a:cubicBezTo>
                  <a:pt x="1928279" y="1565644"/>
                  <a:pt x="1936623" y="1561186"/>
                  <a:pt x="1943481" y="1554785"/>
                </a:cubicBezTo>
                <a:cubicBezTo>
                  <a:pt x="1947139" y="1551128"/>
                  <a:pt x="1950454" y="1547356"/>
                  <a:pt x="1953425" y="1543469"/>
                </a:cubicBezTo>
                <a:cubicBezTo>
                  <a:pt x="1956397" y="1539583"/>
                  <a:pt x="1959712" y="1534554"/>
                  <a:pt x="1963370" y="1528382"/>
                </a:cubicBezTo>
                <a:cubicBezTo>
                  <a:pt x="1967027" y="1522210"/>
                  <a:pt x="1972057" y="1513866"/>
                  <a:pt x="1978457" y="1503350"/>
                </a:cubicBezTo>
                <a:cubicBezTo>
                  <a:pt x="1980743" y="1498778"/>
                  <a:pt x="1984287" y="1495121"/>
                  <a:pt x="1989087" y="1492377"/>
                </a:cubicBezTo>
                <a:cubicBezTo>
                  <a:pt x="1993887" y="1489634"/>
                  <a:pt x="1999031" y="1488263"/>
                  <a:pt x="2004517" y="1488263"/>
                </a:cubicBezTo>
                <a:cubicBezTo>
                  <a:pt x="2010918" y="1488263"/>
                  <a:pt x="2017548" y="1490549"/>
                  <a:pt x="2024406" y="1495121"/>
                </a:cubicBezTo>
                <a:cubicBezTo>
                  <a:pt x="2017091" y="1513866"/>
                  <a:pt x="2010804" y="1529525"/>
                  <a:pt x="2005546" y="1542098"/>
                </a:cubicBezTo>
                <a:cubicBezTo>
                  <a:pt x="2000288" y="1554671"/>
                  <a:pt x="1996059" y="1564386"/>
                  <a:pt x="1992859" y="1571244"/>
                </a:cubicBezTo>
                <a:cubicBezTo>
                  <a:pt x="1998345" y="1572159"/>
                  <a:pt x="2004975" y="1573073"/>
                  <a:pt x="2012747" y="1573988"/>
                </a:cubicBezTo>
                <a:cubicBezTo>
                  <a:pt x="2020519" y="1574902"/>
                  <a:pt x="2028977" y="1575359"/>
                  <a:pt x="2038122" y="1575359"/>
                </a:cubicBezTo>
                <a:cubicBezTo>
                  <a:pt x="2047723" y="1575359"/>
                  <a:pt x="2056410" y="1574788"/>
                  <a:pt x="2064182" y="1573645"/>
                </a:cubicBezTo>
                <a:cubicBezTo>
                  <a:pt x="2071955" y="1572502"/>
                  <a:pt x="2080184" y="1570787"/>
                  <a:pt x="2088871" y="1568501"/>
                </a:cubicBezTo>
                <a:cubicBezTo>
                  <a:pt x="2091157" y="1564386"/>
                  <a:pt x="2094015" y="1557871"/>
                  <a:pt x="2097444" y="1548956"/>
                </a:cubicBezTo>
                <a:cubicBezTo>
                  <a:pt x="2100873" y="1540040"/>
                  <a:pt x="2104873" y="1529296"/>
                  <a:pt x="2109445" y="1516723"/>
                </a:cubicBezTo>
                <a:cubicBezTo>
                  <a:pt x="2114017" y="1504150"/>
                  <a:pt x="2119046" y="1490549"/>
                  <a:pt x="2124533" y="1475918"/>
                </a:cubicBezTo>
                <a:cubicBezTo>
                  <a:pt x="2127733" y="1469060"/>
                  <a:pt x="2131848" y="1463802"/>
                  <a:pt x="2136877" y="1460145"/>
                </a:cubicBezTo>
                <a:cubicBezTo>
                  <a:pt x="2141906" y="1456487"/>
                  <a:pt x="2148307" y="1454658"/>
                  <a:pt x="2156079" y="1454658"/>
                </a:cubicBezTo>
                <a:cubicBezTo>
                  <a:pt x="2164766" y="1454658"/>
                  <a:pt x="2172081" y="1456944"/>
                  <a:pt x="2178025" y="1461516"/>
                </a:cubicBezTo>
                <a:cubicBezTo>
                  <a:pt x="2172996" y="1472946"/>
                  <a:pt x="2168081" y="1486205"/>
                  <a:pt x="2163281" y="1501293"/>
                </a:cubicBezTo>
                <a:cubicBezTo>
                  <a:pt x="2158480" y="1516381"/>
                  <a:pt x="2153565" y="1532382"/>
                  <a:pt x="2148536" y="1549299"/>
                </a:cubicBezTo>
                <a:cubicBezTo>
                  <a:pt x="2161795" y="1555700"/>
                  <a:pt x="2174939" y="1560843"/>
                  <a:pt x="2187969" y="1564729"/>
                </a:cubicBezTo>
                <a:cubicBezTo>
                  <a:pt x="2200999" y="1568615"/>
                  <a:pt x="2214601" y="1571702"/>
                  <a:pt x="2228774" y="1573988"/>
                </a:cubicBezTo>
                <a:cubicBezTo>
                  <a:pt x="2242947" y="1576274"/>
                  <a:pt x="2258263" y="1577874"/>
                  <a:pt x="2274723" y="1578788"/>
                </a:cubicBezTo>
                <a:cubicBezTo>
                  <a:pt x="2269236" y="1567358"/>
                  <a:pt x="2263635" y="1555700"/>
                  <a:pt x="2257921" y="1543812"/>
                </a:cubicBezTo>
                <a:cubicBezTo>
                  <a:pt x="2252206" y="1531925"/>
                  <a:pt x="2247062" y="1520495"/>
                  <a:pt x="2242490" y="1509523"/>
                </a:cubicBezTo>
                <a:cubicBezTo>
                  <a:pt x="2237918" y="1498550"/>
                  <a:pt x="2234146" y="1488720"/>
                  <a:pt x="2231175" y="1480033"/>
                </a:cubicBezTo>
                <a:cubicBezTo>
                  <a:pt x="2228203" y="1471346"/>
                  <a:pt x="2226717" y="1464717"/>
                  <a:pt x="2226717" y="1460145"/>
                </a:cubicBezTo>
                <a:cubicBezTo>
                  <a:pt x="2226717" y="1449629"/>
                  <a:pt x="2232203" y="1438199"/>
                  <a:pt x="2243176" y="1425855"/>
                </a:cubicBezTo>
                <a:cubicBezTo>
                  <a:pt x="2254149" y="1413510"/>
                  <a:pt x="2267636" y="1402995"/>
                  <a:pt x="2283638" y="1394308"/>
                </a:cubicBezTo>
                <a:cubicBezTo>
                  <a:pt x="2289582" y="1424483"/>
                  <a:pt x="2294611" y="1449858"/>
                  <a:pt x="2298726" y="1470432"/>
                </a:cubicBezTo>
                <a:cubicBezTo>
                  <a:pt x="2302841" y="1491006"/>
                  <a:pt x="2306041" y="1508036"/>
                  <a:pt x="2308327" y="1521524"/>
                </a:cubicBezTo>
                <a:cubicBezTo>
                  <a:pt x="2310613" y="1535011"/>
                  <a:pt x="2311756" y="1545870"/>
                  <a:pt x="2311756" y="1554099"/>
                </a:cubicBezTo>
                <a:cubicBezTo>
                  <a:pt x="2311756" y="1560957"/>
                  <a:pt x="2310270" y="1570216"/>
                  <a:pt x="2307298" y="1581874"/>
                </a:cubicBezTo>
                <a:cubicBezTo>
                  <a:pt x="2304327" y="1593533"/>
                  <a:pt x="2300669" y="1605306"/>
                  <a:pt x="2296325" y="1617193"/>
                </a:cubicBezTo>
                <a:cubicBezTo>
                  <a:pt x="2291982" y="1629080"/>
                  <a:pt x="2287753" y="1639139"/>
                  <a:pt x="2283638" y="1647368"/>
                </a:cubicBezTo>
                <a:cubicBezTo>
                  <a:pt x="2255749" y="1647368"/>
                  <a:pt x="2228545" y="1644511"/>
                  <a:pt x="2202028" y="1638796"/>
                </a:cubicBezTo>
                <a:cubicBezTo>
                  <a:pt x="2175510" y="1633081"/>
                  <a:pt x="2150136" y="1624965"/>
                  <a:pt x="2125904" y="1614450"/>
                </a:cubicBezTo>
                <a:cubicBezTo>
                  <a:pt x="2123618" y="1619479"/>
                  <a:pt x="2121103" y="1624280"/>
                  <a:pt x="2118361" y="1628852"/>
                </a:cubicBezTo>
                <a:cubicBezTo>
                  <a:pt x="2116074" y="1632509"/>
                  <a:pt x="2110474" y="1635710"/>
                  <a:pt x="2101558" y="1638453"/>
                </a:cubicBezTo>
                <a:cubicBezTo>
                  <a:pt x="2092643" y="1641196"/>
                  <a:pt x="2082127" y="1643368"/>
                  <a:pt x="2070011" y="1644968"/>
                </a:cubicBezTo>
                <a:cubicBezTo>
                  <a:pt x="2057895" y="1646568"/>
                  <a:pt x="2045665" y="1647368"/>
                  <a:pt x="2033321" y="1647368"/>
                </a:cubicBezTo>
                <a:cubicBezTo>
                  <a:pt x="2020977" y="1647368"/>
                  <a:pt x="2007718" y="1645425"/>
                  <a:pt x="1993545" y="1641539"/>
                </a:cubicBezTo>
                <a:cubicBezTo>
                  <a:pt x="1979372" y="1637653"/>
                  <a:pt x="1965655" y="1632281"/>
                  <a:pt x="1952397" y="1625423"/>
                </a:cubicBezTo>
                <a:cubicBezTo>
                  <a:pt x="1944167" y="1630909"/>
                  <a:pt x="1933194" y="1635252"/>
                  <a:pt x="1919478" y="1638453"/>
                </a:cubicBezTo>
                <a:cubicBezTo>
                  <a:pt x="1912620" y="1640053"/>
                  <a:pt x="1905591" y="1641253"/>
                  <a:pt x="1898390" y="1642053"/>
                </a:cubicBezTo>
                <a:lnTo>
                  <a:pt x="1883736" y="1642848"/>
                </a:lnTo>
                <a:lnTo>
                  <a:pt x="1882521" y="1643253"/>
                </a:lnTo>
                <a:cubicBezTo>
                  <a:pt x="1865605" y="1643253"/>
                  <a:pt x="1849603" y="1644625"/>
                  <a:pt x="1834515" y="1647368"/>
                </a:cubicBezTo>
                <a:cubicBezTo>
                  <a:pt x="1844574" y="1651940"/>
                  <a:pt x="1853146" y="1658912"/>
                  <a:pt x="1860233" y="1668285"/>
                </a:cubicBezTo>
                <a:cubicBezTo>
                  <a:pt x="1867320" y="1677658"/>
                  <a:pt x="1870863" y="1687145"/>
                  <a:pt x="1870863" y="1696746"/>
                </a:cubicBezTo>
                <a:cubicBezTo>
                  <a:pt x="1870863" y="1700861"/>
                  <a:pt x="1869377" y="1707604"/>
                  <a:pt x="1866405" y="1716977"/>
                </a:cubicBezTo>
                <a:cubicBezTo>
                  <a:pt x="1863433" y="1726349"/>
                  <a:pt x="1860119" y="1735494"/>
                  <a:pt x="1856461" y="1744409"/>
                </a:cubicBezTo>
                <a:cubicBezTo>
                  <a:pt x="1852803" y="1753324"/>
                  <a:pt x="1849831" y="1759154"/>
                  <a:pt x="1847545" y="1761897"/>
                </a:cubicBezTo>
                <a:cubicBezTo>
                  <a:pt x="1842516" y="1767383"/>
                  <a:pt x="1834858" y="1772298"/>
                  <a:pt x="1824571" y="1776641"/>
                </a:cubicBezTo>
                <a:cubicBezTo>
                  <a:pt x="1814284" y="1780985"/>
                  <a:pt x="1802283" y="1783157"/>
                  <a:pt x="1788567" y="1783157"/>
                </a:cubicBezTo>
                <a:cubicBezTo>
                  <a:pt x="1752905" y="1783157"/>
                  <a:pt x="1723416" y="1772527"/>
                  <a:pt x="1700099" y="1751267"/>
                </a:cubicBezTo>
                <a:cubicBezTo>
                  <a:pt x="1676781" y="1730007"/>
                  <a:pt x="1661922" y="1700403"/>
                  <a:pt x="1655522" y="1662456"/>
                </a:cubicBezTo>
                <a:lnTo>
                  <a:pt x="1632890" y="1672743"/>
                </a:lnTo>
                <a:lnTo>
                  <a:pt x="1625346" y="1641882"/>
                </a:lnTo>
                <a:lnTo>
                  <a:pt x="1613181" y="1642940"/>
                </a:lnTo>
                <a:lnTo>
                  <a:pt x="1612240" y="1643253"/>
                </a:lnTo>
                <a:lnTo>
                  <a:pt x="1610895" y="1643139"/>
                </a:lnTo>
                <a:lnTo>
                  <a:pt x="1609573" y="1643253"/>
                </a:lnTo>
                <a:lnTo>
                  <a:pt x="1608654" y="1642947"/>
                </a:lnTo>
                <a:lnTo>
                  <a:pt x="1588151" y="1641196"/>
                </a:lnTo>
                <a:cubicBezTo>
                  <a:pt x="1580550" y="1639824"/>
                  <a:pt x="1573378" y="1637767"/>
                  <a:pt x="1566634" y="1635024"/>
                </a:cubicBezTo>
                <a:cubicBezTo>
                  <a:pt x="1553147" y="1629537"/>
                  <a:pt x="1541145" y="1621308"/>
                  <a:pt x="1530630" y="1610335"/>
                </a:cubicBezTo>
                <a:cubicBezTo>
                  <a:pt x="1483081" y="1635024"/>
                  <a:pt x="1435761" y="1647368"/>
                  <a:pt x="1388669" y="1647368"/>
                </a:cubicBezTo>
                <a:cubicBezTo>
                  <a:pt x="1329233" y="1647368"/>
                  <a:pt x="1299515" y="1630680"/>
                  <a:pt x="1299515" y="1597305"/>
                </a:cubicBezTo>
                <a:cubicBezTo>
                  <a:pt x="1299515" y="1588161"/>
                  <a:pt x="1301115" y="1579017"/>
                  <a:pt x="1304316" y="1569873"/>
                </a:cubicBezTo>
                <a:cubicBezTo>
                  <a:pt x="1307516" y="1560729"/>
                  <a:pt x="1311860" y="1553414"/>
                  <a:pt x="1317346" y="1547927"/>
                </a:cubicBezTo>
                <a:cubicBezTo>
                  <a:pt x="1328776" y="1557071"/>
                  <a:pt x="1341806" y="1563929"/>
                  <a:pt x="1356437" y="1568501"/>
                </a:cubicBezTo>
                <a:cubicBezTo>
                  <a:pt x="1371067" y="1573073"/>
                  <a:pt x="1389126" y="1575359"/>
                  <a:pt x="1410615" y="1575359"/>
                </a:cubicBezTo>
                <a:cubicBezTo>
                  <a:pt x="1424331" y="1575359"/>
                  <a:pt x="1438390" y="1574445"/>
                  <a:pt x="1452791" y="1572616"/>
                </a:cubicBezTo>
                <a:cubicBezTo>
                  <a:pt x="1467193" y="1570787"/>
                  <a:pt x="1481938" y="1568044"/>
                  <a:pt x="1497026" y="1564386"/>
                </a:cubicBezTo>
                <a:cubicBezTo>
                  <a:pt x="1485138" y="1543812"/>
                  <a:pt x="1474737" y="1523467"/>
                  <a:pt x="1465822" y="1503350"/>
                </a:cubicBezTo>
                <a:cubicBezTo>
                  <a:pt x="1456906" y="1483233"/>
                  <a:pt x="1449934" y="1464945"/>
                  <a:pt x="1444905" y="1448486"/>
                </a:cubicBezTo>
                <a:cubicBezTo>
                  <a:pt x="1439876" y="1432027"/>
                  <a:pt x="1437361" y="1419454"/>
                  <a:pt x="1437361" y="1410767"/>
                </a:cubicBezTo>
                <a:cubicBezTo>
                  <a:pt x="1437361" y="1396137"/>
                  <a:pt x="1441019" y="1383564"/>
                  <a:pt x="1448334" y="1373048"/>
                </a:cubicBezTo>
                <a:cubicBezTo>
                  <a:pt x="1455649" y="1362533"/>
                  <a:pt x="1466622" y="1354989"/>
                  <a:pt x="1481252" y="1350417"/>
                </a:cubicBezTo>
                <a:cubicBezTo>
                  <a:pt x="1490853" y="1388365"/>
                  <a:pt x="1500569" y="1422197"/>
                  <a:pt x="1510399" y="1451915"/>
                </a:cubicBezTo>
                <a:cubicBezTo>
                  <a:pt x="1520229" y="1481633"/>
                  <a:pt x="1531316" y="1507236"/>
                  <a:pt x="1543660" y="1528725"/>
                </a:cubicBezTo>
                <a:cubicBezTo>
                  <a:pt x="1552347" y="1544727"/>
                  <a:pt x="1561834" y="1555928"/>
                  <a:pt x="1572121" y="1562329"/>
                </a:cubicBezTo>
                <a:cubicBezTo>
                  <a:pt x="1577264" y="1565529"/>
                  <a:pt x="1583179" y="1567930"/>
                  <a:pt x="1589866" y="1569530"/>
                </a:cubicBezTo>
                <a:lnTo>
                  <a:pt x="1611697" y="1571872"/>
                </a:lnTo>
                <a:lnTo>
                  <a:pt x="1634605" y="1571244"/>
                </a:lnTo>
                <a:cubicBezTo>
                  <a:pt x="1642606" y="1570787"/>
                  <a:pt x="1650264" y="1570330"/>
                  <a:pt x="1657579" y="1569873"/>
                </a:cubicBezTo>
                <a:cubicBezTo>
                  <a:pt x="1672667" y="1488034"/>
                  <a:pt x="1715643" y="1413282"/>
                  <a:pt x="1786509" y="1345616"/>
                </a:cubicBezTo>
                <a:close/>
                <a:moveTo>
                  <a:pt x="2077898" y="1320927"/>
                </a:moveTo>
                <a:cubicBezTo>
                  <a:pt x="2081099" y="1325042"/>
                  <a:pt x="2086128" y="1330529"/>
                  <a:pt x="2092986" y="1337387"/>
                </a:cubicBezTo>
                <a:cubicBezTo>
                  <a:pt x="2099844" y="1344245"/>
                  <a:pt x="2108302" y="1352474"/>
                  <a:pt x="2118361" y="1362076"/>
                </a:cubicBezTo>
                <a:cubicBezTo>
                  <a:pt x="2112417" y="1370305"/>
                  <a:pt x="2106130" y="1378306"/>
                  <a:pt x="2099501" y="1386078"/>
                </a:cubicBezTo>
                <a:cubicBezTo>
                  <a:pt x="2092871" y="1393851"/>
                  <a:pt x="2085899" y="1401166"/>
                  <a:pt x="2078584" y="1408024"/>
                </a:cubicBezTo>
                <a:cubicBezTo>
                  <a:pt x="2068983" y="1400709"/>
                  <a:pt x="2060411" y="1393622"/>
                  <a:pt x="2052867" y="1386764"/>
                </a:cubicBezTo>
                <a:cubicBezTo>
                  <a:pt x="2045323" y="1379906"/>
                  <a:pt x="2038808" y="1373277"/>
                  <a:pt x="2033321" y="1366876"/>
                </a:cubicBezTo>
                <a:cubicBezTo>
                  <a:pt x="2040636" y="1360018"/>
                  <a:pt x="2047951" y="1352703"/>
                  <a:pt x="2055267" y="1344930"/>
                </a:cubicBezTo>
                <a:cubicBezTo>
                  <a:pt x="2062582" y="1337158"/>
                  <a:pt x="2070126" y="1329157"/>
                  <a:pt x="2077898" y="1320927"/>
                </a:cubicBezTo>
                <a:close/>
                <a:moveTo>
                  <a:pt x="2173224" y="1312012"/>
                </a:moveTo>
                <a:cubicBezTo>
                  <a:pt x="2177339" y="1316127"/>
                  <a:pt x="2182826" y="1321499"/>
                  <a:pt x="2189683" y="1328128"/>
                </a:cubicBezTo>
                <a:cubicBezTo>
                  <a:pt x="2196542" y="1334758"/>
                  <a:pt x="2204771" y="1342873"/>
                  <a:pt x="2214373" y="1352474"/>
                </a:cubicBezTo>
                <a:cubicBezTo>
                  <a:pt x="2208886" y="1360247"/>
                  <a:pt x="2202828" y="1368019"/>
                  <a:pt x="2196199" y="1375791"/>
                </a:cubicBezTo>
                <a:cubicBezTo>
                  <a:pt x="2189569" y="1383564"/>
                  <a:pt x="2182368" y="1391108"/>
                  <a:pt x="2174596" y="1398423"/>
                </a:cubicBezTo>
                <a:cubicBezTo>
                  <a:pt x="2165452" y="1391108"/>
                  <a:pt x="2157222" y="1384135"/>
                  <a:pt x="2149907" y="1377506"/>
                </a:cubicBezTo>
                <a:cubicBezTo>
                  <a:pt x="2142592" y="1370877"/>
                  <a:pt x="2135734" y="1364133"/>
                  <a:pt x="2129333" y="1357275"/>
                </a:cubicBezTo>
                <a:cubicBezTo>
                  <a:pt x="2135277" y="1351788"/>
                  <a:pt x="2142021" y="1345273"/>
                  <a:pt x="2149564" y="1337730"/>
                </a:cubicBezTo>
                <a:cubicBezTo>
                  <a:pt x="2157108" y="1330186"/>
                  <a:pt x="2164995" y="1321613"/>
                  <a:pt x="2173224" y="1312012"/>
                </a:cubicBezTo>
                <a:close/>
                <a:moveTo>
                  <a:pt x="730911" y="1285647"/>
                </a:moveTo>
                <a:cubicBezTo>
                  <a:pt x="727710" y="1285647"/>
                  <a:pt x="724396" y="1286904"/>
                  <a:pt x="720967" y="1289419"/>
                </a:cubicBezTo>
                <a:cubicBezTo>
                  <a:pt x="717538" y="1291933"/>
                  <a:pt x="716052" y="1295705"/>
                  <a:pt x="716509" y="1300734"/>
                </a:cubicBezTo>
                <a:cubicBezTo>
                  <a:pt x="716509" y="1305306"/>
                  <a:pt x="717881" y="1309535"/>
                  <a:pt x="720624" y="1313422"/>
                </a:cubicBezTo>
                <a:cubicBezTo>
                  <a:pt x="723367" y="1317308"/>
                  <a:pt x="727939" y="1319251"/>
                  <a:pt x="734340" y="1319251"/>
                </a:cubicBezTo>
                <a:cubicBezTo>
                  <a:pt x="738912" y="1319251"/>
                  <a:pt x="743255" y="1317651"/>
                  <a:pt x="747370" y="1314450"/>
                </a:cubicBezTo>
                <a:cubicBezTo>
                  <a:pt x="751485" y="1311250"/>
                  <a:pt x="753542" y="1308278"/>
                  <a:pt x="753542" y="1305535"/>
                </a:cubicBezTo>
                <a:cubicBezTo>
                  <a:pt x="753542" y="1301420"/>
                  <a:pt x="751142" y="1297077"/>
                  <a:pt x="746341" y="1292505"/>
                </a:cubicBezTo>
                <a:cubicBezTo>
                  <a:pt x="741541" y="1287933"/>
                  <a:pt x="736397" y="1285647"/>
                  <a:pt x="730911" y="1285647"/>
                </a:cubicBezTo>
                <a:close/>
                <a:moveTo>
                  <a:pt x="2123161" y="1264692"/>
                </a:moveTo>
                <a:cubicBezTo>
                  <a:pt x="2128190" y="1270635"/>
                  <a:pt x="2133905" y="1276808"/>
                  <a:pt x="2140306" y="1283208"/>
                </a:cubicBezTo>
                <a:cubicBezTo>
                  <a:pt x="2146707" y="1289609"/>
                  <a:pt x="2154022" y="1296239"/>
                  <a:pt x="2162251" y="1303097"/>
                </a:cubicBezTo>
                <a:cubicBezTo>
                  <a:pt x="2153565" y="1312698"/>
                  <a:pt x="2146135" y="1320699"/>
                  <a:pt x="2139963" y="1327100"/>
                </a:cubicBezTo>
                <a:cubicBezTo>
                  <a:pt x="2133791" y="1333500"/>
                  <a:pt x="2128876" y="1338072"/>
                  <a:pt x="2125219" y="1340816"/>
                </a:cubicBezTo>
                <a:cubicBezTo>
                  <a:pt x="2116989" y="1334415"/>
                  <a:pt x="2109445" y="1328014"/>
                  <a:pt x="2102587" y="1321613"/>
                </a:cubicBezTo>
                <a:cubicBezTo>
                  <a:pt x="2095729" y="1315213"/>
                  <a:pt x="2089785" y="1309040"/>
                  <a:pt x="2084756" y="1303097"/>
                </a:cubicBezTo>
                <a:cubicBezTo>
                  <a:pt x="2093443" y="1295324"/>
                  <a:pt x="2100987" y="1288238"/>
                  <a:pt x="2107388" y="1281837"/>
                </a:cubicBezTo>
                <a:cubicBezTo>
                  <a:pt x="2113789" y="1275436"/>
                  <a:pt x="2119046" y="1269721"/>
                  <a:pt x="2123161" y="1264692"/>
                </a:cubicBezTo>
                <a:close/>
                <a:moveTo>
                  <a:pt x="734340" y="1258215"/>
                </a:moveTo>
                <a:cubicBezTo>
                  <a:pt x="744398" y="1257758"/>
                  <a:pt x="753199" y="1261987"/>
                  <a:pt x="760743" y="1270902"/>
                </a:cubicBezTo>
                <a:cubicBezTo>
                  <a:pt x="768287" y="1279818"/>
                  <a:pt x="772059" y="1291362"/>
                  <a:pt x="772059" y="1305535"/>
                </a:cubicBezTo>
                <a:cubicBezTo>
                  <a:pt x="772059" y="1316051"/>
                  <a:pt x="768173" y="1325195"/>
                  <a:pt x="760400" y="1332967"/>
                </a:cubicBezTo>
                <a:cubicBezTo>
                  <a:pt x="752628" y="1340739"/>
                  <a:pt x="743712" y="1344626"/>
                  <a:pt x="733654" y="1344626"/>
                </a:cubicBezTo>
                <a:cubicBezTo>
                  <a:pt x="723138" y="1344626"/>
                  <a:pt x="714566" y="1340854"/>
                  <a:pt x="707937" y="1333310"/>
                </a:cubicBezTo>
                <a:cubicBezTo>
                  <a:pt x="701307" y="1325766"/>
                  <a:pt x="697992" y="1316279"/>
                  <a:pt x="697992" y="1304849"/>
                </a:cubicBezTo>
                <a:cubicBezTo>
                  <a:pt x="697992" y="1291590"/>
                  <a:pt x="701764" y="1280503"/>
                  <a:pt x="709308" y="1271588"/>
                </a:cubicBezTo>
                <a:cubicBezTo>
                  <a:pt x="716852" y="1262673"/>
                  <a:pt x="725196" y="1258215"/>
                  <a:pt x="734340" y="1258215"/>
                </a:cubicBezTo>
                <a:close/>
                <a:moveTo>
                  <a:pt x="3233167" y="1253109"/>
                </a:moveTo>
                <a:lnTo>
                  <a:pt x="3233853" y="1261339"/>
                </a:lnTo>
                <a:cubicBezTo>
                  <a:pt x="3233853" y="1273226"/>
                  <a:pt x="3228595" y="1282370"/>
                  <a:pt x="3218079" y="1288771"/>
                </a:cubicBezTo>
                <a:cubicBezTo>
                  <a:pt x="3206192" y="1294715"/>
                  <a:pt x="3190875" y="1301344"/>
                  <a:pt x="3172131" y="1308659"/>
                </a:cubicBezTo>
                <a:cubicBezTo>
                  <a:pt x="3153385" y="1315974"/>
                  <a:pt x="3131440" y="1323975"/>
                  <a:pt x="3106294" y="1332662"/>
                </a:cubicBezTo>
                <a:lnTo>
                  <a:pt x="3109723" y="1299744"/>
                </a:lnTo>
                <a:cubicBezTo>
                  <a:pt x="3140355" y="1288771"/>
                  <a:pt x="3165501" y="1279627"/>
                  <a:pt x="3185161" y="1272312"/>
                </a:cubicBezTo>
                <a:cubicBezTo>
                  <a:pt x="3204820" y="1264997"/>
                  <a:pt x="3220822" y="1258596"/>
                  <a:pt x="3233167" y="1253109"/>
                </a:cubicBezTo>
                <a:close/>
                <a:moveTo>
                  <a:pt x="3893211" y="1209447"/>
                </a:moveTo>
                <a:cubicBezTo>
                  <a:pt x="3890011" y="1209447"/>
                  <a:pt x="3886696" y="1210704"/>
                  <a:pt x="3883267" y="1213219"/>
                </a:cubicBezTo>
                <a:cubicBezTo>
                  <a:pt x="3879838" y="1215733"/>
                  <a:pt x="3878352" y="1219505"/>
                  <a:pt x="3878809" y="1224534"/>
                </a:cubicBezTo>
                <a:cubicBezTo>
                  <a:pt x="3878809" y="1229106"/>
                  <a:pt x="3880181" y="1233336"/>
                  <a:pt x="3882924" y="1237222"/>
                </a:cubicBezTo>
                <a:cubicBezTo>
                  <a:pt x="3885667" y="1241108"/>
                  <a:pt x="3890239" y="1243051"/>
                  <a:pt x="3896640" y="1243051"/>
                </a:cubicBezTo>
                <a:cubicBezTo>
                  <a:pt x="3901212" y="1243051"/>
                  <a:pt x="3905556" y="1241451"/>
                  <a:pt x="3909671" y="1238250"/>
                </a:cubicBezTo>
                <a:cubicBezTo>
                  <a:pt x="3913785" y="1235050"/>
                  <a:pt x="3915843" y="1232078"/>
                  <a:pt x="3915843" y="1229335"/>
                </a:cubicBezTo>
                <a:cubicBezTo>
                  <a:pt x="3915843" y="1225220"/>
                  <a:pt x="3913443" y="1220877"/>
                  <a:pt x="3908642" y="1216305"/>
                </a:cubicBezTo>
                <a:cubicBezTo>
                  <a:pt x="3903841" y="1211733"/>
                  <a:pt x="3898698" y="1209447"/>
                  <a:pt x="3893211" y="1209447"/>
                </a:cubicBezTo>
                <a:close/>
                <a:moveTo>
                  <a:pt x="4909567" y="1186434"/>
                </a:moveTo>
                <a:lnTo>
                  <a:pt x="4910253" y="1194664"/>
                </a:lnTo>
                <a:cubicBezTo>
                  <a:pt x="4910253" y="1206551"/>
                  <a:pt x="4904995" y="1215695"/>
                  <a:pt x="4894479" y="1222096"/>
                </a:cubicBezTo>
                <a:cubicBezTo>
                  <a:pt x="4882591" y="1228040"/>
                  <a:pt x="4867275" y="1234669"/>
                  <a:pt x="4848531" y="1241984"/>
                </a:cubicBezTo>
                <a:cubicBezTo>
                  <a:pt x="4829785" y="1249299"/>
                  <a:pt x="4807841" y="1257301"/>
                  <a:pt x="4782695" y="1265987"/>
                </a:cubicBezTo>
                <a:lnTo>
                  <a:pt x="4786123" y="1233069"/>
                </a:lnTo>
                <a:cubicBezTo>
                  <a:pt x="4816755" y="1222096"/>
                  <a:pt x="4841901" y="1212952"/>
                  <a:pt x="4861561" y="1205637"/>
                </a:cubicBezTo>
                <a:cubicBezTo>
                  <a:pt x="4881219" y="1198322"/>
                  <a:pt x="4897223" y="1191921"/>
                  <a:pt x="4909567" y="1186434"/>
                </a:cubicBezTo>
                <a:close/>
                <a:moveTo>
                  <a:pt x="3340380" y="1183082"/>
                </a:moveTo>
                <a:cubicBezTo>
                  <a:pt x="3344037" y="1196340"/>
                  <a:pt x="3348152" y="1210285"/>
                  <a:pt x="3352725" y="1224915"/>
                </a:cubicBezTo>
                <a:cubicBezTo>
                  <a:pt x="3357297" y="1239546"/>
                  <a:pt x="3361868" y="1253490"/>
                  <a:pt x="3366441" y="1266749"/>
                </a:cubicBezTo>
                <a:lnTo>
                  <a:pt x="3345867" y="1282523"/>
                </a:lnTo>
                <a:cubicBezTo>
                  <a:pt x="3354096" y="1358875"/>
                  <a:pt x="3360154" y="1420368"/>
                  <a:pt x="3364040" y="1467003"/>
                </a:cubicBezTo>
                <a:cubicBezTo>
                  <a:pt x="3367927" y="1513637"/>
                  <a:pt x="3369869" y="1545641"/>
                  <a:pt x="3369869" y="1563015"/>
                </a:cubicBezTo>
                <a:cubicBezTo>
                  <a:pt x="3369869" y="1574902"/>
                  <a:pt x="3367355" y="1587589"/>
                  <a:pt x="3362326" y="1601077"/>
                </a:cubicBezTo>
                <a:cubicBezTo>
                  <a:pt x="3357297" y="1614564"/>
                  <a:pt x="3351124" y="1626108"/>
                  <a:pt x="3343809" y="1635710"/>
                </a:cubicBezTo>
                <a:cubicBezTo>
                  <a:pt x="3317749" y="1639367"/>
                  <a:pt x="3290431" y="1642110"/>
                  <a:pt x="3261856" y="1643939"/>
                </a:cubicBezTo>
                <a:cubicBezTo>
                  <a:pt x="3233281" y="1645768"/>
                  <a:pt x="3203449" y="1646682"/>
                  <a:pt x="3172359" y="1646682"/>
                </a:cubicBezTo>
                <a:cubicBezTo>
                  <a:pt x="3143098" y="1646682"/>
                  <a:pt x="3110180" y="1645311"/>
                  <a:pt x="3073604" y="1642568"/>
                </a:cubicBezTo>
                <a:cubicBezTo>
                  <a:pt x="3037485" y="1640282"/>
                  <a:pt x="3019426" y="1637310"/>
                  <a:pt x="3019426" y="1633652"/>
                </a:cubicBezTo>
                <a:cubicBezTo>
                  <a:pt x="3019426" y="1622222"/>
                  <a:pt x="3021026" y="1609306"/>
                  <a:pt x="3024227" y="1594905"/>
                </a:cubicBezTo>
                <a:cubicBezTo>
                  <a:pt x="3027427" y="1580503"/>
                  <a:pt x="3031085" y="1569187"/>
                  <a:pt x="3035199" y="1560957"/>
                </a:cubicBezTo>
                <a:cubicBezTo>
                  <a:pt x="3047086" y="1563701"/>
                  <a:pt x="3061717" y="1566215"/>
                  <a:pt x="3079091" y="1568501"/>
                </a:cubicBezTo>
                <a:cubicBezTo>
                  <a:pt x="3096464" y="1570787"/>
                  <a:pt x="3114409" y="1572502"/>
                  <a:pt x="3132926" y="1573645"/>
                </a:cubicBezTo>
                <a:cubicBezTo>
                  <a:pt x="3151442" y="1574788"/>
                  <a:pt x="3168930" y="1575359"/>
                  <a:pt x="3185389" y="1575359"/>
                </a:cubicBezTo>
                <a:cubicBezTo>
                  <a:pt x="3211450" y="1575359"/>
                  <a:pt x="3237053" y="1574216"/>
                  <a:pt x="3262199" y="1571930"/>
                </a:cubicBezTo>
                <a:cubicBezTo>
                  <a:pt x="3287345" y="1569644"/>
                  <a:pt x="3312491" y="1566215"/>
                  <a:pt x="3337637" y="1561643"/>
                </a:cubicBezTo>
                <a:cubicBezTo>
                  <a:pt x="3328950" y="1523696"/>
                  <a:pt x="3321749" y="1491692"/>
                  <a:pt x="3316034" y="1465631"/>
                </a:cubicBezTo>
                <a:cubicBezTo>
                  <a:pt x="3310319" y="1439571"/>
                  <a:pt x="3305861" y="1418997"/>
                  <a:pt x="3302661" y="1403909"/>
                </a:cubicBezTo>
                <a:cubicBezTo>
                  <a:pt x="3299918" y="1392479"/>
                  <a:pt x="3296946" y="1379106"/>
                  <a:pt x="3293746" y="1363790"/>
                </a:cubicBezTo>
                <a:cubicBezTo>
                  <a:pt x="3290545" y="1348474"/>
                  <a:pt x="3287574" y="1333043"/>
                  <a:pt x="3284830" y="1317498"/>
                </a:cubicBezTo>
                <a:cubicBezTo>
                  <a:pt x="3282087" y="1301954"/>
                  <a:pt x="3279915" y="1287895"/>
                  <a:pt x="3278315" y="1275322"/>
                </a:cubicBezTo>
                <a:cubicBezTo>
                  <a:pt x="3276715" y="1262749"/>
                  <a:pt x="3275915" y="1253719"/>
                  <a:pt x="3275915" y="1248233"/>
                </a:cubicBezTo>
                <a:cubicBezTo>
                  <a:pt x="3275915" y="1229945"/>
                  <a:pt x="3281859" y="1214857"/>
                  <a:pt x="3293746" y="1202970"/>
                </a:cubicBezTo>
                <a:cubicBezTo>
                  <a:pt x="3305633" y="1191083"/>
                  <a:pt x="3321178" y="1184453"/>
                  <a:pt x="3340380" y="1183082"/>
                </a:cubicBezTo>
                <a:close/>
                <a:moveTo>
                  <a:pt x="2459584" y="1183082"/>
                </a:moveTo>
                <a:cubicBezTo>
                  <a:pt x="2462784" y="1195426"/>
                  <a:pt x="2466671" y="1208799"/>
                  <a:pt x="2471243" y="1223201"/>
                </a:cubicBezTo>
                <a:cubicBezTo>
                  <a:pt x="2475815" y="1237603"/>
                  <a:pt x="2480844" y="1252119"/>
                  <a:pt x="2486330" y="1266749"/>
                </a:cubicBezTo>
                <a:lnTo>
                  <a:pt x="2464385" y="1283894"/>
                </a:lnTo>
                <a:cubicBezTo>
                  <a:pt x="2465756" y="1311783"/>
                  <a:pt x="2466556" y="1343330"/>
                  <a:pt x="2466785" y="1378535"/>
                </a:cubicBezTo>
                <a:cubicBezTo>
                  <a:pt x="2467013" y="1413739"/>
                  <a:pt x="2466785" y="1452830"/>
                  <a:pt x="2466099" y="1495807"/>
                </a:cubicBezTo>
                <a:cubicBezTo>
                  <a:pt x="2465413" y="1538783"/>
                  <a:pt x="2463927" y="1586103"/>
                  <a:pt x="2461641" y="1637767"/>
                </a:cubicBezTo>
                <a:lnTo>
                  <a:pt x="2421865" y="1643253"/>
                </a:lnTo>
                <a:cubicBezTo>
                  <a:pt x="2420493" y="1598448"/>
                  <a:pt x="2418779" y="1558100"/>
                  <a:pt x="2416721" y="1522210"/>
                </a:cubicBezTo>
                <a:cubicBezTo>
                  <a:pt x="2414664" y="1486319"/>
                  <a:pt x="2412607" y="1452830"/>
                  <a:pt x="2410549" y="1421740"/>
                </a:cubicBezTo>
                <a:cubicBezTo>
                  <a:pt x="2408492" y="1390650"/>
                  <a:pt x="2406320" y="1360704"/>
                  <a:pt x="2404034" y="1331900"/>
                </a:cubicBezTo>
                <a:cubicBezTo>
                  <a:pt x="2401748" y="1303097"/>
                  <a:pt x="2399005" y="1273150"/>
                  <a:pt x="2395805" y="1242060"/>
                </a:cubicBezTo>
                <a:cubicBezTo>
                  <a:pt x="2394433" y="1230630"/>
                  <a:pt x="2396376" y="1220572"/>
                  <a:pt x="2401634" y="1211885"/>
                </a:cubicBezTo>
                <a:cubicBezTo>
                  <a:pt x="2406891" y="1203198"/>
                  <a:pt x="2414664" y="1196455"/>
                  <a:pt x="2424951" y="1191654"/>
                </a:cubicBezTo>
                <a:cubicBezTo>
                  <a:pt x="2435238" y="1186854"/>
                  <a:pt x="2446782" y="1183996"/>
                  <a:pt x="2459584" y="1183082"/>
                </a:cubicBezTo>
                <a:close/>
                <a:moveTo>
                  <a:pt x="1068934" y="1183082"/>
                </a:moveTo>
                <a:cubicBezTo>
                  <a:pt x="1072134" y="1195426"/>
                  <a:pt x="1076021" y="1208799"/>
                  <a:pt x="1080593" y="1223201"/>
                </a:cubicBezTo>
                <a:cubicBezTo>
                  <a:pt x="1085165" y="1237603"/>
                  <a:pt x="1090194" y="1252119"/>
                  <a:pt x="1095680" y="1266749"/>
                </a:cubicBezTo>
                <a:lnTo>
                  <a:pt x="1073735" y="1283894"/>
                </a:lnTo>
                <a:cubicBezTo>
                  <a:pt x="1075106" y="1311783"/>
                  <a:pt x="1075906" y="1343330"/>
                  <a:pt x="1076135" y="1378535"/>
                </a:cubicBezTo>
                <a:cubicBezTo>
                  <a:pt x="1076363" y="1413739"/>
                  <a:pt x="1076135" y="1452830"/>
                  <a:pt x="1075449" y="1495807"/>
                </a:cubicBezTo>
                <a:cubicBezTo>
                  <a:pt x="1074763" y="1538783"/>
                  <a:pt x="1073277" y="1586103"/>
                  <a:pt x="1070991" y="1637767"/>
                </a:cubicBezTo>
                <a:lnTo>
                  <a:pt x="1031215" y="1643253"/>
                </a:lnTo>
                <a:cubicBezTo>
                  <a:pt x="1029843" y="1598448"/>
                  <a:pt x="1028129" y="1558100"/>
                  <a:pt x="1026071" y="1522210"/>
                </a:cubicBezTo>
                <a:cubicBezTo>
                  <a:pt x="1024014" y="1486319"/>
                  <a:pt x="1021957" y="1452830"/>
                  <a:pt x="1019899" y="1421740"/>
                </a:cubicBezTo>
                <a:cubicBezTo>
                  <a:pt x="1017842" y="1390650"/>
                  <a:pt x="1015670" y="1360704"/>
                  <a:pt x="1013384" y="1331900"/>
                </a:cubicBezTo>
                <a:cubicBezTo>
                  <a:pt x="1011098" y="1303097"/>
                  <a:pt x="1008355" y="1273150"/>
                  <a:pt x="1005155" y="1242060"/>
                </a:cubicBezTo>
                <a:cubicBezTo>
                  <a:pt x="1003783" y="1230630"/>
                  <a:pt x="1005726" y="1220572"/>
                  <a:pt x="1010984" y="1211885"/>
                </a:cubicBezTo>
                <a:cubicBezTo>
                  <a:pt x="1016242" y="1203198"/>
                  <a:pt x="1024014" y="1196455"/>
                  <a:pt x="1034301" y="1191654"/>
                </a:cubicBezTo>
                <a:cubicBezTo>
                  <a:pt x="1044588" y="1186854"/>
                  <a:pt x="1056132" y="1183996"/>
                  <a:pt x="1068934" y="1183082"/>
                </a:cubicBezTo>
                <a:close/>
                <a:moveTo>
                  <a:pt x="3896640" y="1182015"/>
                </a:moveTo>
                <a:cubicBezTo>
                  <a:pt x="3906699" y="1181558"/>
                  <a:pt x="3915500" y="1185787"/>
                  <a:pt x="3923044" y="1194702"/>
                </a:cubicBezTo>
                <a:cubicBezTo>
                  <a:pt x="3930587" y="1203618"/>
                  <a:pt x="3934359" y="1215162"/>
                  <a:pt x="3934359" y="1229335"/>
                </a:cubicBezTo>
                <a:cubicBezTo>
                  <a:pt x="3934359" y="1239851"/>
                  <a:pt x="3930473" y="1248995"/>
                  <a:pt x="3922701" y="1256767"/>
                </a:cubicBezTo>
                <a:cubicBezTo>
                  <a:pt x="3914928" y="1264539"/>
                  <a:pt x="3906013" y="1268426"/>
                  <a:pt x="3895955" y="1268426"/>
                </a:cubicBezTo>
                <a:cubicBezTo>
                  <a:pt x="3885439" y="1268426"/>
                  <a:pt x="3876866" y="1264654"/>
                  <a:pt x="3870237" y="1257110"/>
                </a:cubicBezTo>
                <a:cubicBezTo>
                  <a:pt x="3863607" y="1249566"/>
                  <a:pt x="3860293" y="1240079"/>
                  <a:pt x="3860293" y="1228649"/>
                </a:cubicBezTo>
                <a:cubicBezTo>
                  <a:pt x="3860293" y="1215390"/>
                  <a:pt x="3864065" y="1204303"/>
                  <a:pt x="3871609" y="1195388"/>
                </a:cubicBezTo>
                <a:cubicBezTo>
                  <a:pt x="3879153" y="1186473"/>
                  <a:pt x="3887496" y="1182015"/>
                  <a:pt x="3896640" y="1182015"/>
                </a:cubicBezTo>
                <a:close/>
                <a:moveTo>
                  <a:pt x="2121561" y="1180872"/>
                </a:moveTo>
                <a:cubicBezTo>
                  <a:pt x="2118361" y="1180872"/>
                  <a:pt x="2115045" y="1182129"/>
                  <a:pt x="2111617" y="1184644"/>
                </a:cubicBezTo>
                <a:cubicBezTo>
                  <a:pt x="2108188" y="1187158"/>
                  <a:pt x="2106702" y="1190930"/>
                  <a:pt x="2107159" y="1195959"/>
                </a:cubicBezTo>
                <a:cubicBezTo>
                  <a:pt x="2107159" y="1200531"/>
                  <a:pt x="2108531" y="1204760"/>
                  <a:pt x="2111274" y="1208647"/>
                </a:cubicBezTo>
                <a:cubicBezTo>
                  <a:pt x="2114017" y="1212533"/>
                  <a:pt x="2118589" y="1214476"/>
                  <a:pt x="2124990" y="1214476"/>
                </a:cubicBezTo>
                <a:cubicBezTo>
                  <a:pt x="2129562" y="1214476"/>
                  <a:pt x="2133905" y="1212876"/>
                  <a:pt x="2138020" y="1209675"/>
                </a:cubicBezTo>
                <a:cubicBezTo>
                  <a:pt x="2142135" y="1206475"/>
                  <a:pt x="2144192" y="1203503"/>
                  <a:pt x="2144192" y="1200760"/>
                </a:cubicBezTo>
                <a:cubicBezTo>
                  <a:pt x="2144192" y="1196645"/>
                  <a:pt x="2141792" y="1192302"/>
                  <a:pt x="2136991" y="1187730"/>
                </a:cubicBezTo>
                <a:cubicBezTo>
                  <a:pt x="2132191" y="1183158"/>
                  <a:pt x="2127047" y="1180872"/>
                  <a:pt x="2121561" y="1180872"/>
                </a:cubicBezTo>
                <a:close/>
                <a:moveTo>
                  <a:pt x="315164" y="1171423"/>
                </a:moveTo>
                <a:cubicBezTo>
                  <a:pt x="319736" y="1187425"/>
                  <a:pt x="323850" y="1201598"/>
                  <a:pt x="327508" y="1213943"/>
                </a:cubicBezTo>
                <a:cubicBezTo>
                  <a:pt x="331166" y="1226287"/>
                  <a:pt x="335966" y="1240003"/>
                  <a:pt x="341910" y="1255091"/>
                </a:cubicBezTo>
                <a:lnTo>
                  <a:pt x="320650" y="1271550"/>
                </a:lnTo>
                <a:cubicBezTo>
                  <a:pt x="321107" y="1275208"/>
                  <a:pt x="321450" y="1281608"/>
                  <a:pt x="321679" y="1290752"/>
                </a:cubicBezTo>
                <a:cubicBezTo>
                  <a:pt x="321907" y="1299896"/>
                  <a:pt x="322250" y="1309383"/>
                  <a:pt x="322708" y="1319213"/>
                </a:cubicBezTo>
                <a:cubicBezTo>
                  <a:pt x="323165" y="1329043"/>
                  <a:pt x="323508" y="1337958"/>
                  <a:pt x="323736" y="1345959"/>
                </a:cubicBezTo>
                <a:cubicBezTo>
                  <a:pt x="323965" y="1353960"/>
                  <a:pt x="324079" y="1358875"/>
                  <a:pt x="324079" y="1360704"/>
                </a:cubicBezTo>
                <a:cubicBezTo>
                  <a:pt x="324079" y="1388136"/>
                  <a:pt x="319393" y="1414425"/>
                  <a:pt x="310020" y="1439571"/>
                </a:cubicBezTo>
                <a:lnTo>
                  <a:pt x="293910" y="1474599"/>
                </a:lnTo>
                <a:lnTo>
                  <a:pt x="300419" y="1483462"/>
                </a:lnTo>
                <a:cubicBezTo>
                  <a:pt x="308877" y="1495349"/>
                  <a:pt x="316993" y="1507465"/>
                  <a:pt x="324765" y="1519809"/>
                </a:cubicBezTo>
                <a:cubicBezTo>
                  <a:pt x="332537" y="1532154"/>
                  <a:pt x="339052" y="1543241"/>
                  <a:pt x="344310" y="1553071"/>
                </a:cubicBezTo>
                <a:cubicBezTo>
                  <a:pt x="349568" y="1562901"/>
                  <a:pt x="352197" y="1569873"/>
                  <a:pt x="352197" y="1573988"/>
                </a:cubicBezTo>
                <a:cubicBezTo>
                  <a:pt x="352197" y="1576731"/>
                  <a:pt x="351168" y="1581417"/>
                  <a:pt x="349111" y="1588047"/>
                </a:cubicBezTo>
                <a:cubicBezTo>
                  <a:pt x="347053" y="1594676"/>
                  <a:pt x="344653" y="1601534"/>
                  <a:pt x="341910" y="1608620"/>
                </a:cubicBezTo>
                <a:cubicBezTo>
                  <a:pt x="339167" y="1615707"/>
                  <a:pt x="336423" y="1621879"/>
                  <a:pt x="333680" y="1627137"/>
                </a:cubicBezTo>
                <a:cubicBezTo>
                  <a:pt x="330937" y="1632395"/>
                  <a:pt x="328651" y="1635252"/>
                  <a:pt x="326822" y="1635710"/>
                </a:cubicBezTo>
                <a:cubicBezTo>
                  <a:pt x="319050" y="1637081"/>
                  <a:pt x="308077" y="1638453"/>
                  <a:pt x="293904" y="1639824"/>
                </a:cubicBezTo>
                <a:cubicBezTo>
                  <a:pt x="279731" y="1641196"/>
                  <a:pt x="265100" y="1642339"/>
                  <a:pt x="250013" y="1643253"/>
                </a:cubicBezTo>
                <a:cubicBezTo>
                  <a:pt x="234925" y="1644168"/>
                  <a:pt x="221438" y="1644854"/>
                  <a:pt x="209551" y="1645311"/>
                </a:cubicBezTo>
                <a:cubicBezTo>
                  <a:pt x="205436" y="1645311"/>
                  <a:pt x="199035" y="1645425"/>
                  <a:pt x="190348" y="1645654"/>
                </a:cubicBezTo>
                <a:cubicBezTo>
                  <a:pt x="181661" y="1645882"/>
                  <a:pt x="172174" y="1646111"/>
                  <a:pt x="161887" y="1646340"/>
                </a:cubicBezTo>
                <a:cubicBezTo>
                  <a:pt x="151600" y="1646568"/>
                  <a:pt x="142113" y="1646797"/>
                  <a:pt x="133427" y="1647025"/>
                </a:cubicBezTo>
                <a:cubicBezTo>
                  <a:pt x="124740" y="1647254"/>
                  <a:pt x="118339" y="1647368"/>
                  <a:pt x="114224" y="1647368"/>
                </a:cubicBezTo>
                <a:cubicBezTo>
                  <a:pt x="112853" y="1646911"/>
                  <a:pt x="112167" y="1644168"/>
                  <a:pt x="112167" y="1639139"/>
                </a:cubicBezTo>
                <a:cubicBezTo>
                  <a:pt x="112167" y="1633652"/>
                  <a:pt x="112738" y="1626108"/>
                  <a:pt x="113881" y="1616507"/>
                </a:cubicBezTo>
                <a:cubicBezTo>
                  <a:pt x="115024" y="1606906"/>
                  <a:pt x="116510" y="1598333"/>
                  <a:pt x="118339" y="1590790"/>
                </a:cubicBezTo>
                <a:cubicBezTo>
                  <a:pt x="120168" y="1583246"/>
                  <a:pt x="121768" y="1579474"/>
                  <a:pt x="123140" y="1579474"/>
                </a:cubicBezTo>
                <a:lnTo>
                  <a:pt x="146941" y="1579087"/>
                </a:lnTo>
                <a:lnTo>
                  <a:pt x="192405" y="1540726"/>
                </a:lnTo>
                <a:cubicBezTo>
                  <a:pt x="208865" y="1525410"/>
                  <a:pt x="223266" y="1509751"/>
                  <a:pt x="235611" y="1493749"/>
                </a:cubicBezTo>
                <a:lnTo>
                  <a:pt x="242190" y="1481955"/>
                </a:lnTo>
                <a:lnTo>
                  <a:pt x="223266" y="1462202"/>
                </a:lnTo>
                <a:cubicBezTo>
                  <a:pt x="206807" y="1446200"/>
                  <a:pt x="188976" y="1430884"/>
                  <a:pt x="169774" y="1416254"/>
                </a:cubicBezTo>
                <a:cubicBezTo>
                  <a:pt x="150572" y="1401623"/>
                  <a:pt x="129312" y="1387450"/>
                  <a:pt x="105995" y="1373734"/>
                </a:cubicBezTo>
                <a:lnTo>
                  <a:pt x="80620" y="1375106"/>
                </a:lnTo>
                <a:cubicBezTo>
                  <a:pt x="69647" y="1368248"/>
                  <a:pt x="60503" y="1359789"/>
                  <a:pt x="53188" y="1349731"/>
                </a:cubicBezTo>
                <a:cubicBezTo>
                  <a:pt x="45873" y="1339673"/>
                  <a:pt x="42215" y="1328243"/>
                  <a:pt x="42215" y="1315441"/>
                </a:cubicBezTo>
                <a:cubicBezTo>
                  <a:pt x="42215" y="1304011"/>
                  <a:pt x="44958" y="1293953"/>
                  <a:pt x="50445" y="1285266"/>
                </a:cubicBezTo>
                <a:cubicBezTo>
                  <a:pt x="55931" y="1276579"/>
                  <a:pt x="64161" y="1269264"/>
                  <a:pt x="75134" y="1263320"/>
                </a:cubicBezTo>
                <a:cubicBezTo>
                  <a:pt x="85649" y="1270178"/>
                  <a:pt x="96851" y="1278408"/>
                  <a:pt x="108738" y="1288009"/>
                </a:cubicBezTo>
                <a:cubicBezTo>
                  <a:pt x="120625" y="1297610"/>
                  <a:pt x="133198" y="1308355"/>
                  <a:pt x="146457" y="1320242"/>
                </a:cubicBezTo>
                <a:cubicBezTo>
                  <a:pt x="161545" y="1333500"/>
                  <a:pt x="177089" y="1347902"/>
                  <a:pt x="193091" y="1363447"/>
                </a:cubicBezTo>
                <a:cubicBezTo>
                  <a:pt x="209093" y="1378992"/>
                  <a:pt x="224524" y="1394537"/>
                  <a:pt x="239383" y="1410081"/>
                </a:cubicBezTo>
                <a:lnTo>
                  <a:pt x="264585" y="1438690"/>
                </a:lnTo>
                <a:lnTo>
                  <a:pt x="274016" y="1387450"/>
                </a:lnTo>
                <a:cubicBezTo>
                  <a:pt x="274016" y="1381507"/>
                  <a:pt x="273330" y="1373048"/>
                  <a:pt x="271958" y="1362076"/>
                </a:cubicBezTo>
                <a:cubicBezTo>
                  <a:pt x="270587" y="1351103"/>
                  <a:pt x="268758" y="1338873"/>
                  <a:pt x="266472" y="1325385"/>
                </a:cubicBezTo>
                <a:cubicBezTo>
                  <a:pt x="264186" y="1311898"/>
                  <a:pt x="261900" y="1298525"/>
                  <a:pt x="259614" y="1285266"/>
                </a:cubicBezTo>
                <a:cubicBezTo>
                  <a:pt x="257328" y="1272007"/>
                  <a:pt x="255499" y="1260120"/>
                  <a:pt x="254127" y="1249604"/>
                </a:cubicBezTo>
                <a:cubicBezTo>
                  <a:pt x="252756" y="1239089"/>
                  <a:pt x="252070" y="1231316"/>
                  <a:pt x="252070" y="1226287"/>
                </a:cubicBezTo>
                <a:cubicBezTo>
                  <a:pt x="252070" y="1209828"/>
                  <a:pt x="257899" y="1196798"/>
                  <a:pt x="269558" y="1187197"/>
                </a:cubicBezTo>
                <a:cubicBezTo>
                  <a:pt x="281217" y="1177595"/>
                  <a:pt x="296418" y="1172337"/>
                  <a:pt x="315164" y="1171423"/>
                </a:cubicBezTo>
                <a:close/>
                <a:moveTo>
                  <a:pt x="4290443" y="1167384"/>
                </a:moveTo>
                <a:lnTo>
                  <a:pt x="4291127" y="1175614"/>
                </a:lnTo>
                <a:cubicBezTo>
                  <a:pt x="4291127" y="1187501"/>
                  <a:pt x="4285871" y="1196645"/>
                  <a:pt x="4275355" y="1203046"/>
                </a:cubicBezTo>
                <a:cubicBezTo>
                  <a:pt x="4263467" y="1208990"/>
                  <a:pt x="4248151" y="1215619"/>
                  <a:pt x="4229407" y="1222934"/>
                </a:cubicBezTo>
                <a:cubicBezTo>
                  <a:pt x="4210661" y="1230249"/>
                  <a:pt x="4188715" y="1238250"/>
                  <a:pt x="4163569" y="1246937"/>
                </a:cubicBezTo>
                <a:lnTo>
                  <a:pt x="4166999" y="1214019"/>
                </a:lnTo>
                <a:cubicBezTo>
                  <a:pt x="4197631" y="1203046"/>
                  <a:pt x="4222775" y="1193902"/>
                  <a:pt x="4242435" y="1186587"/>
                </a:cubicBezTo>
                <a:cubicBezTo>
                  <a:pt x="4262095" y="1179272"/>
                  <a:pt x="4278097" y="1172871"/>
                  <a:pt x="4290443" y="1167384"/>
                </a:cubicBezTo>
                <a:close/>
                <a:moveTo>
                  <a:pt x="2124990" y="1153440"/>
                </a:moveTo>
                <a:cubicBezTo>
                  <a:pt x="2135049" y="1152983"/>
                  <a:pt x="2143849" y="1157212"/>
                  <a:pt x="2151393" y="1166127"/>
                </a:cubicBezTo>
                <a:cubicBezTo>
                  <a:pt x="2158937" y="1175043"/>
                  <a:pt x="2162709" y="1186587"/>
                  <a:pt x="2162709" y="1200760"/>
                </a:cubicBezTo>
                <a:cubicBezTo>
                  <a:pt x="2162709" y="1211276"/>
                  <a:pt x="2158823" y="1220420"/>
                  <a:pt x="2151051" y="1228192"/>
                </a:cubicBezTo>
                <a:cubicBezTo>
                  <a:pt x="2143278" y="1235964"/>
                  <a:pt x="2134363" y="1239851"/>
                  <a:pt x="2124304" y="1239851"/>
                </a:cubicBezTo>
                <a:cubicBezTo>
                  <a:pt x="2113789" y="1239851"/>
                  <a:pt x="2105216" y="1236079"/>
                  <a:pt x="2098587" y="1228535"/>
                </a:cubicBezTo>
                <a:cubicBezTo>
                  <a:pt x="2091957" y="1220991"/>
                  <a:pt x="2088643" y="1211504"/>
                  <a:pt x="2088643" y="1200074"/>
                </a:cubicBezTo>
                <a:cubicBezTo>
                  <a:pt x="2088643" y="1186815"/>
                  <a:pt x="2092415" y="1175728"/>
                  <a:pt x="2099958" y="1166813"/>
                </a:cubicBezTo>
                <a:cubicBezTo>
                  <a:pt x="2107502" y="1157898"/>
                  <a:pt x="2115846" y="1153440"/>
                  <a:pt x="2124990" y="1153440"/>
                </a:cubicBezTo>
                <a:close/>
                <a:moveTo>
                  <a:pt x="1823466" y="1138810"/>
                </a:moveTo>
                <a:lnTo>
                  <a:pt x="1824152" y="1147039"/>
                </a:lnTo>
                <a:cubicBezTo>
                  <a:pt x="1824152" y="1158926"/>
                  <a:pt x="1818895" y="1168070"/>
                  <a:pt x="1808379" y="1174471"/>
                </a:cubicBezTo>
                <a:cubicBezTo>
                  <a:pt x="1796491" y="1180415"/>
                  <a:pt x="1781175" y="1187044"/>
                  <a:pt x="1762430" y="1194359"/>
                </a:cubicBezTo>
                <a:cubicBezTo>
                  <a:pt x="1743685" y="1201674"/>
                  <a:pt x="1721739" y="1209675"/>
                  <a:pt x="1696593" y="1218362"/>
                </a:cubicBezTo>
                <a:lnTo>
                  <a:pt x="1700022" y="1185444"/>
                </a:lnTo>
                <a:cubicBezTo>
                  <a:pt x="1730655" y="1174471"/>
                  <a:pt x="1755801" y="1165327"/>
                  <a:pt x="1775460" y="1158012"/>
                </a:cubicBezTo>
                <a:cubicBezTo>
                  <a:pt x="1795120" y="1150697"/>
                  <a:pt x="1811122" y="1144296"/>
                  <a:pt x="1823466" y="1138810"/>
                </a:cubicBezTo>
                <a:close/>
                <a:moveTo>
                  <a:pt x="1431722" y="1126465"/>
                </a:moveTo>
                <a:cubicBezTo>
                  <a:pt x="1428522" y="1126465"/>
                  <a:pt x="1425550" y="1127494"/>
                  <a:pt x="1422807" y="1129551"/>
                </a:cubicBezTo>
                <a:cubicBezTo>
                  <a:pt x="1420064" y="1131609"/>
                  <a:pt x="1418692" y="1133780"/>
                  <a:pt x="1418692" y="1136066"/>
                </a:cubicBezTo>
                <a:cubicBezTo>
                  <a:pt x="1418692" y="1145667"/>
                  <a:pt x="1426465" y="1153440"/>
                  <a:pt x="1442009" y="1159383"/>
                </a:cubicBezTo>
                <a:lnTo>
                  <a:pt x="1443381" y="1156640"/>
                </a:lnTo>
                <a:cubicBezTo>
                  <a:pt x="1444295" y="1154811"/>
                  <a:pt x="1444752" y="1153211"/>
                  <a:pt x="1444752" y="1151840"/>
                </a:cubicBezTo>
                <a:cubicBezTo>
                  <a:pt x="1444752" y="1150468"/>
                  <a:pt x="1444752" y="1149325"/>
                  <a:pt x="1444752" y="1148411"/>
                </a:cubicBezTo>
                <a:cubicBezTo>
                  <a:pt x="1444752" y="1142010"/>
                  <a:pt x="1443495" y="1136752"/>
                  <a:pt x="1440981" y="1132637"/>
                </a:cubicBezTo>
                <a:cubicBezTo>
                  <a:pt x="1438466" y="1128522"/>
                  <a:pt x="1435380" y="1126465"/>
                  <a:pt x="1431722" y="1126465"/>
                </a:cubicBezTo>
                <a:close/>
                <a:moveTo>
                  <a:pt x="1439952" y="1103148"/>
                </a:moveTo>
                <a:cubicBezTo>
                  <a:pt x="1447267" y="1103148"/>
                  <a:pt x="1453211" y="1106348"/>
                  <a:pt x="1457783" y="1112749"/>
                </a:cubicBezTo>
                <a:cubicBezTo>
                  <a:pt x="1463269" y="1120064"/>
                  <a:pt x="1466012" y="1131723"/>
                  <a:pt x="1466012" y="1147725"/>
                </a:cubicBezTo>
                <a:cubicBezTo>
                  <a:pt x="1466012" y="1153668"/>
                  <a:pt x="1464869" y="1159155"/>
                  <a:pt x="1462583" y="1164184"/>
                </a:cubicBezTo>
                <a:lnTo>
                  <a:pt x="1483843" y="1165556"/>
                </a:lnTo>
                <a:cubicBezTo>
                  <a:pt x="1483843" y="1172871"/>
                  <a:pt x="1481443" y="1178129"/>
                  <a:pt x="1476642" y="1181329"/>
                </a:cubicBezTo>
                <a:cubicBezTo>
                  <a:pt x="1471842" y="1184529"/>
                  <a:pt x="1464412" y="1186130"/>
                  <a:pt x="1454354" y="1186130"/>
                </a:cubicBezTo>
                <a:lnTo>
                  <a:pt x="1447496" y="1185444"/>
                </a:lnTo>
                <a:cubicBezTo>
                  <a:pt x="1436065" y="1196874"/>
                  <a:pt x="1424407" y="1205904"/>
                  <a:pt x="1412520" y="1212533"/>
                </a:cubicBezTo>
                <a:cubicBezTo>
                  <a:pt x="1400633" y="1219162"/>
                  <a:pt x="1390117" y="1222477"/>
                  <a:pt x="1380973" y="1222477"/>
                </a:cubicBezTo>
                <a:cubicBezTo>
                  <a:pt x="1366800" y="1222477"/>
                  <a:pt x="1359713" y="1216533"/>
                  <a:pt x="1359713" y="1204646"/>
                </a:cubicBezTo>
                <a:cubicBezTo>
                  <a:pt x="1373429" y="1201903"/>
                  <a:pt x="1385316" y="1198245"/>
                  <a:pt x="1395375" y="1193673"/>
                </a:cubicBezTo>
                <a:cubicBezTo>
                  <a:pt x="1405433" y="1189101"/>
                  <a:pt x="1414577" y="1184072"/>
                  <a:pt x="1422807" y="1178586"/>
                </a:cubicBezTo>
                <a:cubicBezTo>
                  <a:pt x="1406348" y="1170356"/>
                  <a:pt x="1398118" y="1159612"/>
                  <a:pt x="1398118" y="1146353"/>
                </a:cubicBezTo>
                <a:cubicBezTo>
                  <a:pt x="1398118" y="1135838"/>
                  <a:pt x="1402576" y="1126008"/>
                  <a:pt x="1411491" y="1116864"/>
                </a:cubicBezTo>
                <a:cubicBezTo>
                  <a:pt x="1420407" y="1107720"/>
                  <a:pt x="1429893" y="1103148"/>
                  <a:pt x="1439952" y="1103148"/>
                </a:cubicBezTo>
                <a:close/>
                <a:moveTo>
                  <a:pt x="320345" y="1040664"/>
                </a:moveTo>
                <a:cubicBezTo>
                  <a:pt x="324917" y="1048893"/>
                  <a:pt x="328003" y="1057009"/>
                  <a:pt x="329604" y="1065010"/>
                </a:cubicBezTo>
                <a:cubicBezTo>
                  <a:pt x="331204" y="1073011"/>
                  <a:pt x="332004" y="1078840"/>
                  <a:pt x="332004" y="1082498"/>
                </a:cubicBezTo>
                <a:cubicBezTo>
                  <a:pt x="332004" y="1093471"/>
                  <a:pt x="328575" y="1102729"/>
                  <a:pt x="321717" y="1110273"/>
                </a:cubicBezTo>
                <a:cubicBezTo>
                  <a:pt x="314859" y="1117817"/>
                  <a:pt x="306401" y="1121588"/>
                  <a:pt x="296342" y="1121588"/>
                </a:cubicBezTo>
                <a:cubicBezTo>
                  <a:pt x="288113" y="1121588"/>
                  <a:pt x="281255" y="1119302"/>
                  <a:pt x="275768" y="1114730"/>
                </a:cubicBezTo>
                <a:cubicBezTo>
                  <a:pt x="269367" y="1128446"/>
                  <a:pt x="258852" y="1135304"/>
                  <a:pt x="244221" y="1135304"/>
                </a:cubicBezTo>
                <a:cubicBezTo>
                  <a:pt x="235077" y="1135304"/>
                  <a:pt x="227762" y="1132675"/>
                  <a:pt x="222276" y="1127418"/>
                </a:cubicBezTo>
                <a:cubicBezTo>
                  <a:pt x="216789" y="1122160"/>
                  <a:pt x="214046" y="1114730"/>
                  <a:pt x="214046" y="1105129"/>
                </a:cubicBezTo>
                <a:cubicBezTo>
                  <a:pt x="214046" y="1095528"/>
                  <a:pt x="217018" y="1085469"/>
                  <a:pt x="222962" y="1074954"/>
                </a:cubicBezTo>
                <a:lnTo>
                  <a:pt x="235992" y="1077697"/>
                </a:lnTo>
                <a:cubicBezTo>
                  <a:pt x="234620" y="1082269"/>
                  <a:pt x="233935" y="1087984"/>
                  <a:pt x="233935" y="1094842"/>
                </a:cubicBezTo>
                <a:cubicBezTo>
                  <a:pt x="233935" y="1105815"/>
                  <a:pt x="237821" y="1111301"/>
                  <a:pt x="245593" y="1111301"/>
                </a:cubicBezTo>
                <a:cubicBezTo>
                  <a:pt x="249708" y="1111301"/>
                  <a:pt x="253251" y="1109587"/>
                  <a:pt x="256223" y="1106158"/>
                </a:cubicBezTo>
                <a:cubicBezTo>
                  <a:pt x="259195" y="1102729"/>
                  <a:pt x="260452" y="1098271"/>
                  <a:pt x="259995" y="1092785"/>
                </a:cubicBezTo>
                <a:lnTo>
                  <a:pt x="258623" y="1071525"/>
                </a:lnTo>
                <a:lnTo>
                  <a:pt x="277140" y="1059866"/>
                </a:lnTo>
                <a:cubicBezTo>
                  <a:pt x="278969" y="1074497"/>
                  <a:pt x="281598" y="1084441"/>
                  <a:pt x="285027" y="1089698"/>
                </a:cubicBezTo>
                <a:cubicBezTo>
                  <a:pt x="288456" y="1094956"/>
                  <a:pt x="293599" y="1097585"/>
                  <a:pt x="300457" y="1097585"/>
                </a:cubicBezTo>
                <a:cubicBezTo>
                  <a:pt x="302743" y="1097585"/>
                  <a:pt x="304800" y="1096899"/>
                  <a:pt x="306629" y="1095528"/>
                </a:cubicBezTo>
                <a:cubicBezTo>
                  <a:pt x="308458" y="1094156"/>
                  <a:pt x="309830" y="1092556"/>
                  <a:pt x="310744" y="1090727"/>
                </a:cubicBezTo>
                <a:cubicBezTo>
                  <a:pt x="309830" y="1086155"/>
                  <a:pt x="306629" y="1077926"/>
                  <a:pt x="301143" y="1066038"/>
                </a:cubicBezTo>
                <a:lnTo>
                  <a:pt x="299771" y="1060552"/>
                </a:lnTo>
                <a:cubicBezTo>
                  <a:pt x="299771" y="1056437"/>
                  <a:pt x="301600" y="1052437"/>
                  <a:pt x="305258" y="1048550"/>
                </a:cubicBezTo>
                <a:cubicBezTo>
                  <a:pt x="308915" y="1044664"/>
                  <a:pt x="313944" y="1042035"/>
                  <a:pt x="320345" y="1040664"/>
                </a:cubicBezTo>
                <a:close/>
                <a:moveTo>
                  <a:pt x="2437639" y="1040435"/>
                </a:moveTo>
                <a:cubicBezTo>
                  <a:pt x="2455012" y="1040435"/>
                  <a:pt x="2463699" y="1050036"/>
                  <a:pt x="2463699" y="1069239"/>
                </a:cubicBezTo>
                <a:cubicBezTo>
                  <a:pt x="2463699" y="1076097"/>
                  <a:pt x="2462556" y="1081583"/>
                  <a:pt x="2460270" y="1085698"/>
                </a:cubicBezTo>
                <a:lnTo>
                  <a:pt x="2446554" y="1083641"/>
                </a:lnTo>
                <a:lnTo>
                  <a:pt x="2447239" y="1080897"/>
                </a:lnTo>
                <a:cubicBezTo>
                  <a:pt x="2447239" y="1078611"/>
                  <a:pt x="2446439" y="1076897"/>
                  <a:pt x="2444839" y="1075754"/>
                </a:cubicBezTo>
                <a:cubicBezTo>
                  <a:pt x="2443239" y="1074611"/>
                  <a:pt x="2441067" y="1074040"/>
                  <a:pt x="2438324" y="1074040"/>
                </a:cubicBezTo>
                <a:cubicBezTo>
                  <a:pt x="2432837" y="1074040"/>
                  <a:pt x="2427809" y="1075868"/>
                  <a:pt x="2423237" y="1079526"/>
                </a:cubicBezTo>
                <a:cubicBezTo>
                  <a:pt x="2418665" y="1083183"/>
                  <a:pt x="2414778" y="1087984"/>
                  <a:pt x="2411578" y="1093928"/>
                </a:cubicBezTo>
                <a:cubicBezTo>
                  <a:pt x="2419807" y="1102614"/>
                  <a:pt x="2431238" y="1106958"/>
                  <a:pt x="2445868" y="1106958"/>
                </a:cubicBezTo>
                <a:cubicBezTo>
                  <a:pt x="2449525" y="1106958"/>
                  <a:pt x="2453755" y="1106729"/>
                  <a:pt x="2458555" y="1106272"/>
                </a:cubicBezTo>
                <a:cubicBezTo>
                  <a:pt x="2463356" y="1105815"/>
                  <a:pt x="2468728" y="1104900"/>
                  <a:pt x="2474672" y="1103529"/>
                </a:cubicBezTo>
                <a:lnTo>
                  <a:pt x="2472614" y="1132332"/>
                </a:lnTo>
                <a:cubicBezTo>
                  <a:pt x="2455241" y="1136447"/>
                  <a:pt x="2440839" y="1140676"/>
                  <a:pt x="2429409" y="1145020"/>
                </a:cubicBezTo>
                <a:cubicBezTo>
                  <a:pt x="2417979" y="1149363"/>
                  <a:pt x="2404263" y="1155650"/>
                  <a:pt x="2388261" y="1163879"/>
                </a:cubicBezTo>
                <a:lnTo>
                  <a:pt x="2386203" y="1135761"/>
                </a:lnTo>
                <a:lnTo>
                  <a:pt x="2412264" y="1121360"/>
                </a:lnTo>
                <a:cubicBezTo>
                  <a:pt x="2396719" y="1116788"/>
                  <a:pt x="2388946" y="1107872"/>
                  <a:pt x="2388947" y="1094613"/>
                </a:cubicBezTo>
                <a:cubicBezTo>
                  <a:pt x="2388946" y="1085927"/>
                  <a:pt x="2391461" y="1077468"/>
                  <a:pt x="2396490" y="1069239"/>
                </a:cubicBezTo>
                <a:cubicBezTo>
                  <a:pt x="2401520" y="1061009"/>
                  <a:pt x="2407920" y="1054151"/>
                  <a:pt x="2415693" y="1048665"/>
                </a:cubicBezTo>
                <a:cubicBezTo>
                  <a:pt x="2423465" y="1043178"/>
                  <a:pt x="2430781" y="1040435"/>
                  <a:pt x="2437639" y="1040435"/>
                </a:cubicBezTo>
                <a:close/>
                <a:moveTo>
                  <a:pt x="1046988" y="1040435"/>
                </a:moveTo>
                <a:cubicBezTo>
                  <a:pt x="1064362" y="1040435"/>
                  <a:pt x="1073049" y="1050036"/>
                  <a:pt x="1073049" y="1069239"/>
                </a:cubicBezTo>
                <a:cubicBezTo>
                  <a:pt x="1073049" y="1076097"/>
                  <a:pt x="1071906" y="1081583"/>
                  <a:pt x="1069620" y="1085698"/>
                </a:cubicBezTo>
                <a:lnTo>
                  <a:pt x="1055904" y="1083641"/>
                </a:lnTo>
                <a:lnTo>
                  <a:pt x="1056590" y="1080897"/>
                </a:lnTo>
                <a:cubicBezTo>
                  <a:pt x="1056590" y="1078611"/>
                  <a:pt x="1055789" y="1076897"/>
                  <a:pt x="1054189" y="1075754"/>
                </a:cubicBezTo>
                <a:cubicBezTo>
                  <a:pt x="1052589" y="1074611"/>
                  <a:pt x="1050417" y="1074040"/>
                  <a:pt x="1047674" y="1074040"/>
                </a:cubicBezTo>
                <a:cubicBezTo>
                  <a:pt x="1042188" y="1074040"/>
                  <a:pt x="1037159" y="1075868"/>
                  <a:pt x="1032587" y="1079526"/>
                </a:cubicBezTo>
                <a:cubicBezTo>
                  <a:pt x="1028015" y="1083183"/>
                  <a:pt x="1024128" y="1087984"/>
                  <a:pt x="1020928" y="1093928"/>
                </a:cubicBezTo>
                <a:cubicBezTo>
                  <a:pt x="1029157" y="1102614"/>
                  <a:pt x="1040588" y="1106958"/>
                  <a:pt x="1055218" y="1106958"/>
                </a:cubicBezTo>
                <a:cubicBezTo>
                  <a:pt x="1058876" y="1106958"/>
                  <a:pt x="1063105" y="1106729"/>
                  <a:pt x="1067905" y="1106272"/>
                </a:cubicBezTo>
                <a:cubicBezTo>
                  <a:pt x="1072706" y="1105815"/>
                  <a:pt x="1078078" y="1104900"/>
                  <a:pt x="1084022" y="1103529"/>
                </a:cubicBezTo>
                <a:lnTo>
                  <a:pt x="1081964" y="1132332"/>
                </a:lnTo>
                <a:cubicBezTo>
                  <a:pt x="1064591" y="1136447"/>
                  <a:pt x="1050189" y="1140676"/>
                  <a:pt x="1038759" y="1145020"/>
                </a:cubicBezTo>
                <a:cubicBezTo>
                  <a:pt x="1027329" y="1149363"/>
                  <a:pt x="1013613" y="1155650"/>
                  <a:pt x="997611" y="1163879"/>
                </a:cubicBezTo>
                <a:lnTo>
                  <a:pt x="995553" y="1135761"/>
                </a:lnTo>
                <a:lnTo>
                  <a:pt x="1021614" y="1121360"/>
                </a:lnTo>
                <a:cubicBezTo>
                  <a:pt x="1006069" y="1116788"/>
                  <a:pt x="998297" y="1107872"/>
                  <a:pt x="998297" y="1094613"/>
                </a:cubicBezTo>
                <a:cubicBezTo>
                  <a:pt x="998297" y="1085927"/>
                  <a:pt x="1000811" y="1077468"/>
                  <a:pt x="1005840" y="1069239"/>
                </a:cubicBezTo>
                <a:cubicBezTo>
                  <a:pt x="1010870" y="1061009"/>
                  <a:pt x="1017270" y="1054151"/>
                  <a:pt x="1025043" y="1048665"/>
                </a:cubicBezTo>
                <a:cubicBezTo>
                  <a:pt x="1032815" y="1043178"/>
                  <a:pt x="1040130" y="1040435"/>
                  <a:pt x="1046988" y="1040435"/>
                </a:cubicBezTo>
                <a:close/>
                <a:moveTo>
                  <a:pt x="327203" y="985114"/>
                </a:moveTo>
                <a:lnTo>
                  <a:pt x="327889" y="993344"/>
                </a:lnTo>
                <a:cubicBezTo>
                  <a:pt x="327889" y="1006145"/>
                  <a:pt x="322860" y="1015518"/>
                  <a:pt x="312801" y="1021461"/>
                </a:cubicBezTo>
                <a:cubicBezTo>
                  <a:pt x="300457" y="1027405"/>
                  <a:pt x="284912" y="1033920"/>
                  <a:pt x="266167" y="1041007"/>
                </a:cubicBezTo>
                <a:cubicBezTo>
                  <a:pt x="247422" y="1048093"/>
                  <a:pt x="225705" y="1055751"/>
                  <a:pt x="201016" y="1063981"/>
                </a:cubicBezTo>
                <a:lnTo>
                  <a:pt x="204445" y="1032434"/>
                </a:lnTo>
                <a:cubicBezTo>
                  <a:pt x="231877" y="1022376"/>
                  <a:pt x="255537" y="1013689"/>
                  <a:pt x="275425" y="1006374"/>
                </a:cubicBezTo>
                <a:cubicBezTo>
                  <a:pt x="295314" y="999059"/>
                  <a:pt x="312573" y="991972"/>
                  <a:pt x="327203" y="985114"/>
                </a:cubicBezTo>
                <a:close/>
                <a:moveTo>
                  <a:pt x="2490217" y="948309"/>
                </a:moveTo>
                <a:lnTo>
                  <a:pt x="2490902" y="956539"/>
                </a:lnTo>
                <a:cubicBezTo>
                  <a:pt x="2490902" y="968426"/>
                  <a:pt x="2485645" y="977570"/>
                  <a:pt x="2475129" y="983971"/>
                </a:cubicBezTo>
                <a:cubicBezTo>
                  <a:pt x="2463241" y="989915"/>
                  <a:pt x="2447925" y="996544"/>
                  <a:pt x="2429180" y="1003859"/>
                </a:cubicBezTo>
                <a:cubicBezTo>
                  <a:pt x="2410435" y="1011174"/>
                  <a:pt x="2388489" y="1019175"/>
                  <a:pt x="2363343" y="1027862"/>
                </a:cubicBezTo>
                <a:lnTo>
                  <a:pt x="2366773" y="994944"/>
                </a:lnTo>
                <a:cubicBezTo>
                  <a:pt x="2397405" y="983971"/>
                  <a:pt x="2422551" y="974827"/>
                  <a:pt x="2442211" y="967512"/>
                </a:cubicBezTo>
                <a:cubicBezTo>
                  <a:pt x="2461870" y="960197"/>
                  <a:pt x="2477872" y="953796"/>
                  <a:pt x="2490217" y="948309"/>
                </a:cubicBezTo>
                <a:close/>
                <a:moveTo>
                  <a:pt x="1099566" y="948309"/>
                </a:moveTo>
                <a:lnTo>
                  <a:pt x="1100252" y="956539"/>
                </a:lnTo>
                <a:cubicBezTo>
                  <a:pt x="1100252" y="968426"/>
                  <a:pt x="1094994" y="977570"/>
                  <a:pt x="1084479" y="983971"/>
                </a:cubicBezTo>
                <a:cubicBezTo>
                  <a:pt x="1072592" y="989915"/>
                  <a:pt x="1057275" y="996544"/>
                  <a:pt x="1038530" y="1003859"/>
                </a:cubicBezTo>
                <a:cubicBezTo>
                  <a:pt x="1019785" y="1011174"/>
                  <a:pt x="997839" y="1019175"/>
                  <a:pt x="972693" y="1027862"/>
                </a:cubicBezTo>
                <a:lnTo>
                  <a:pt x="976122" y="994944"/>
                </a:lnTo>
                <a:cubicBezTo>
                  <a:pt x="1006755" y="983971"/>
                  <a:pt x="1031901" y="974827"/>
                  <a:pt x="1051560" y="967512"/>
                </a:cubicBezTo>
                <a:cubicBezTo>
                  <a:pt x="1071220" y="960197"/>
                  <a:pt x="1087222" y="953796"/>
                  <a:pt x="1099566" y="948309"/>
                </a:cubicBezTo>
                <a:close/>
                <a:moveTo>
                  <a:pt x="3608680" y="780974"/>
                </a:moveTo>
                <a:cubicBezTo>
                  <a:pt x="3621938" y="796062"/>
                  <a:pt x="3637941" y="812064"/>
                  <a:pt x="3656686" y="828980"/>
                </a:cubicBezTo>
                <a:cubicBezTo>
                  <a:pt x="3651657" y="836295"/>
                  <a:pt x="3645141" y="844525"/>
                  <a:pt x="3637141" y="853669"/>
                </a:cubicBezTo>
                <a:cubicBezTo>
                  <a:pt x="3629139" y="862813"/>
                  <a:pt x="3620109" y="872414"/>
                  <a:pt x="3610051" y="882473"/>
                </a:cubicBezTo>
                <a:cubicBezTo>
                  <a:pt x="3598621" y="873329"/>
                  <a:pt x="3588563" y="864756"/>
                  <a:pt x="3579876" y="856755"/>
                </a:cubicBezTo>
                <a:cubicBezTo>
                  <a:pt x="3571189" y="848754"/>
                  <a:pt x="3563874" y="841325"/>
                  <a:pt x="3557931" y="834467"/>
                </a:cubicBezTo>
                <a:cubicBezTo>
                  <a:pt x="3567532" y="824865"/>
                  <a:pt x="3576561" y="815721"/>
                  <a:pt x="3585019" y="807035"/>
                </a:cubicBezTo>
                <a:cubicBezTo>
                  <a:pt x="3593478" y="798348"/>
                  <a:pt x="3601365" y="789661"/>
                  <a:pt x="3608680" y="780974"/>
                </a:cubicBezTo>
                <a:close/>
                <a:moveTo>
                  <a:pt x="1345845" y="728853"/>
                </a:moveTo>
                <a:cubicBezTo>
                  <a:pt x="1344473" y="728853"/>
                  <a:pt x="1342073" y="729082"/>
                  <a:pt x="1338644" y="729539"/>
                </a:cubicBezTo>
                <a:cubicBezTo>
                  <a:pt x="1335215" y="729996"/>
                  <a:pt x="1331214" y="730911"/>
                  <a:pt x="1326642" y="732283"/>
                </a:cubicBezTo>
                <a:cubicBezTo>
                  <a:pt x="1332129" y="757886"/>
                  <a:pt x="1342187" y="777088"/>
                  <a:pt x="1356818" y="789890"/>
                </a:cubicBezTo>
                <a:cubicBezTo>
                  <a:pt x="1371448" y="802691"/>
                  <a:pt x="1390193" y="809092"/>
                  <a:pt x="1413053" y="809092"/>
                </a:cubicBezTo>
                <a:cubicBezTo>
                  <a:pt x="1420826" y="809092"/>
                  <a:pt x="1428141" y="807949"/>
                  <a:pt x="1434999" y="805663"/>
                </a:cubicBezTo>
                <a:cubicBezTo>
                  <a:pt x="1441857" y="803377"/>
                  <a:pt x="1448486" y="799719"/>
                  <a:pt x="1454887" y="794690"/>
                </a:cubicBezTo>
                <a:cubicBezTo>
                  <a:pt x="1447572" y="781431"/>
                  <a:pt x="1438199" y="769887"/>
                  <a:pt x="1426769" y="760057"/>
                </a:cubicBezTo>
                <a:cubicBezTo>
                  <a:pt x="1415339" y="750227"/>
                  <a:pt x="1402652" y="742569"/>
                  <a:pt x="1388707" y="737083"/>
                </a:cubicBezTo>
                <a:cubicBezTo>
                  <a:pt x="1374763" y="731597"/>
                  <a:pt x="1360475" y="728853"/>
                  <a:pt x="1345845" y="728853"/>
                </a:cubicBezTo>
                <a:close/>
                <a:moveTo>
                  <a:pt x="1115645" y="553974"/>
                </a:moveTo>
                <a:cubicBezTo>
                  <a:pt x="1102843" y="559461"/>
                  <a:pt x="1090727" y="565862"/>
                  <a:pt x="1079297" y="573177"/>
                </a:cubicBezTo>
                <a:cubicBezTo>
                  <a:pt x="1067867" y="580492"/>
                  <a:pt x="1057466" y="588493"/>
                  <a:pt x="1048093" y="597180"/>
                </a:cubicBezTo>
                <a:cubicBezTo>
                  <a:pt x="1038721" y="605867"/>
                  <a:pt x="1030605" y="614782"/>
                  <a:pt x="1023747" y="623926"/>
                </a:cubicBezTo>
                <a:cubicBezTo>
                  <a:pt x="1049808" y="645414"/>
                  <a:pt x="1091642" y="659588"/>
                  <a:pt x="1149249" y="666446"/>
                </a:cubicBezTo>
                <a:cubicBezTo>
                  <a:pt x="1141019" y="650901"/>
                  <a:pt x="1133933" y="633527"/>
                  <a:pt x="1127989" y="614325"/>
                </a:cubicBezTo>
                <a:cubicBezTo>
                  <a:pt x="1122045" y="595122"/>
                  <a:pt x="1117931" y="575006"/>
                  <a:pt x="1115645" y="553974"/>
                </a:cubicBezTo>
                <a:close/>
                <a:moveTo>
                  <a:pt x="1386993" y="516255"/>
                </a:moveTo>
                <a:cubicBezTo>
                  <a:pt x="1365505" y="546888"/>
                  <a:pt x="1350074" y="573520"/>
                  <a:pt x="1340701" y="596151"/>
                </a:cubicBezTo>
                <a:cubicBezTo>
                  <a:pt x="1331329" y="618782"/>
                  <a:pt x="1325728" y="640614"/>
                  <a:pt x="1323899" y="661645"/>
                </a:cubicBezTo>
                <a:cubicBezTo>
                  <a:pt x="1342187" y="659359"/>
                  <a:pt x="1358761" y="655130"/>
                  <a:pt x="1373620" y="648958"/>
                </a:cubicBezTo>
                <a:cubicBezTo>
                  <a:pt x="1388479" y="642785"/>
                  <a:pt x="1401852" y="634899"/>
                  <a:pt x="1413739" y="625298"/>
                </a:cubicBezTo>
                <a:lnTo>
                  <a:pt x="1406195" y="595808"/>
                </a:lnTo>
                <a:cubicBezTo>
                  <a:pt x="1401166" y="578435"/>
                  <a:pt x="1396937" y="563118"/>
                  <a:pt x="1393508" y="549860"/>
                </a:cubicBezTo>
                <a:cubicBezTo>
                  <a:pt x="1390079" y="536601"/>
                  <a:pt x="1387907" y="525399"/>
                  <a:pt x="1386993" y="516255"/>
                </a:cubicBezTo>
                <a:close/>
                <a:moveTo>
                  <a:pt x="2411045" y="448361"/>
                </a:moveTo>
                <a:cubicBezTo>
                  <a:pt x="2423389" y="448361"/>
                  <a:pt x="2431161" y="454762"/>
                  <a:pt x="2434362" y="467564"/>
                </a:cubicBezTo>
                <a:lnTo>
                  <a:pt x="2423389" y="472364"/>
                </a:lnTo>
                <a:cubicBezTo>
                  <a:pt x="2421103" y="470078"/>
                  <a:pt x="2418360" y="468935"/>
                  <a:pt x="2415159" y="468935"/>
                </a:cubicBezTo>
                <a:cubicBezTo>
                  <a:pt x="2411502" y="468935"/>
                  <a:pt x="2407158" y="470764"/>
                  <a:pt x="2402129" y="474422"/>
                </a:cubicBezTo>
                <a:cubicBezTo>
                  <a:pt x="2397100" y="478079"/>
                  <a:pt x="2392413" y="482423"/>
                  <a:pt x="2388070" y="487452"/>
                </a:cubicBezTo>
                <a:cubicBezTo>
                  <a:pt x="2383727" y="492481"/>
                  <a:pt x="2381098" y="497510"/>
                  <a:pt x="2380183" y="502539"/>
                </a:cubicBezTo>
                <a:cubicBezTo>
                  <a:pt x="2387956" y="506197"/>
                  <a:pt x="2397786" y="508597"/>
                  <a:pt x="2409673" y="509740"/>
                </a:cubicBezTo>
                <a:cubicBezTo>
                  <a:pt x="2421560" y="510883"/>
                  <a:pt x="2430475" y="513512"/>
                  <a:pt x="2436419" y="517627"/>
                </a:cubicBezTo>
                <a:cubicBezTo>
                  <a:pt x="2440534" y="520370"/>
                  <a:pt x="2442591" y="524714"/>
                  <a:pt x="2442591" y="530657"/>
                </a:cubicBezTo>
                <a:cubicBezTo>
                  <a:pt x="2442591" y="536601"/>
                  <a:pt x="2438248" y="543916"/>
                  <a:pt x="2429561" y="552603"/>
                </a:cubicBezTo>
                <a:cubicBezTo>
                  <a:pt x="2420874" y="561290"/>
                  <a:pt x="2410359" y="568948"/>
                  <a:pt x="2398015" y="575577"/>
                </a:cubicBezTo>
                <a:cubicBezTo>
                  <a:pt x="2385670" y="582206"/>
                  <a:pt x="2374011" y="585521"/>
                  <a:pt x="2363039" y="585521"/>
                </a:cubicBezTo>
                <a:cubicBezTo>
                  <a:pt x="2357095" y="585521"/>
                  <a:pt x="2352980" y="584150"/>
                  <a:pt x="2350694" y="581406"/>
                </a:cubicBezTo>
                <a:cubicBezTo>
                  <a:pt x="2348408" y="578663"/>
                  <a:pt x="2347265" y="575463"/>
                  <a:pt x="2347265" y="571805"/>
                </a:cubicBezTo>
                <a:cubicBezTo>
                  <a:pt x="2359152" y="570891"/>
                  <a:pt x="2370697" y="568376"/>
                  <a:pt x="2381898" y="564262"/>
                </a:cubicBezTo>
                <a:cubicBezTo>
                  <a:pt x="2393099" y="560147"/>
                  <a:pt x="2402586" y="555346"/>
                  <a:pt x="2410359" y="549860"/>
                </a:cubicBezTo>
                <a:cubicBezTo>
                  <a:pt x="2414016" y="547574"/>
                  <a:pt x="2417103" y="545173"/>
                  <a:pt x="2419617" y="542659"/>
                </a:cubicBezTo>
                <a:cubicBezTo>
                  <a:pt x="2422131" y="540144"/>
                  <a:pt x="2424075" y="537515"/>
                  <a:pt x="2425447" y="534772"/>
                </a:cubicBezTo>
                <a:cubicBezTo>
                  <a:pt x="2403958" y="534315"/>
                  <a:pt x="2387270" y="532143"/>
                  <a:pt x="2375383" y="528257"/>
                </a:cubicBezTo>
                <a:cubicBezTo>
                  <a:pt x="2363495" y="524371"/>
                  <a:pt x="2357552" y="515570"/>
                  <a:pt x="2357552" y="501854"/>
                </a:cubicBezTo>
                <a:cubicBezTo>
                  <a:pt x="2357552" y="494538"/>
                  <a:pt x="2360295" y="486766"/>
                  <a:pt x="2365782" y="478536"/>
                </a:cubicBezTo>
                <a:cubicBezTo>
                  <a:pt x="2371268" y="470307"/>
                  <a:pt x="2378126" y="463220"/>
                  <a:pt x="2386356" y="457277"/>
                </a:cubicBezTo>
                <a:cubicBezTo>
                  <a:pt x="2394585" y="451333"/>
                  <a:pt x="2402815" y="448361"/>
                  <a:pt x="2411045" y="448361"/>
                </a:cubicBezTo>
                <a:close/>
                <a:moveTo>
                  <a:pt x="2452116" y="329184"/>
                </a:moveTo>
                <a:lnTo>
                  <a:pt x="2452802" y="337414"/>
                </a:lnTo>
                <a:cubicBezTo>
                  <a:pt x="2452802" y="349301"/>
                  <a:pt x="2447544" y="358445"/>
                  <a:pt x="2437029" y="364846"/>
                </a:cubicBezTo>
                <a:cubicBezTo>
                  <a:pt x="2425141" y="370790"/>
                  <a:pt x="2409825" y="377419"/>
                  <a:pt x="2391080" y="384734"/>
                </a:cubicBezTo>
                <a:cubicBezTo>
                  <a:pt x="2372335" y="392050"/>
                  <a:pt x="2350389" y="400050"/>
                  <a:pt x="2325243" y="408737"/>
                </a:cubicBezTo>
                <a:lnTo>
                  <a:pt x="2328673" y="375819"/>
                </a:lnTo>
                <a:cubicBezTo>
                  <a:pt x="2359305" y="364846"/>
                  <a:pt x="2384451" y="355702"/>
                  <a:pt x="2404110" y="348387"/>
                </a:cubicBezTo>
                <a:cubicBezTo>
                  <a:pt x="2423770" y="341072"/>
                  <a:pt x="2439772" y="334671"/>
                  <a:pt x="2452116" y="329184"/>
                </a:cubicBezTo>
                <a:close/>
                <a:moveTo>
                  <a:pt x="3597935" y="323622"/>
                </a:moveTo>
                <a:cubicBezTo>
                  <a:pt x="3594735" y="323622"/>
                  <a:pt x="3591421" y="324879"/>
                  <a:pt x="3587991" y="327394"/>
                </a:cubicBezTo>
                <a:cubicBezTo>
                  <a:pt x="3584563" y="329908"/>
                  <a:pt x="3583077" y="333680"/>
                  <a:pt x="3583534" y="338709"/>
                </a:cubicBezTo>
                <a:cubicBezTo>
                  <a:pt x="3583533" y="343281"/>
                  <a:pt x="3584905" y="347510"/>
                  <a:pt x="3587649" y="351397"/>
                </a:cubicBezTo>
                <a:cubicBezTo>
                  <a:pt x="3590391" y="355283"/>
                  <a:pt x="3594964" y="357226"/>
                  <a:pt x="3601365" y="357226"/>
                </a:cubicBezTo>
                <a:cubicBezTo>
                  <a:pt x="3605937" y="357226"/>
                  <a:pt x="3610280" y="355626"/>
                  <a:pt x="3614395" y="352425"/>
                </a:cubicBezTo>
                <a:cubicBezTo>
                  <a:pt x="3618509" y="349225"/>
                  <a:pt x="3620567" y="346253"/>
                  <a:pt x="3620567" y="343510"/>
                </a:cubicBezTo>
                <a:cubicBezTo>
                  <a:pt x="3620567" y="339395"/>
                  <a:pt x="3618166" y="335052"/>
                  <a:pt x="3613366" y="330480"/>
                </a:cubicBezTo>
                <a:cubicBezTo>
                  <a:pt x="3608565" y="325908"/>
                  <a:pt x="3603422" y="323622"/>
                  <a:pt x="3597935" y="323622"/>
                </a:cubicBezTo>
                <a:close/>
                <a:moveTo>
                  <a:pt x="2751963" y="313259"/>
                </a:moveTo>
                <a:cubicBezTo>
                  <a:pt x="2757907" y="319202"/>
                  <a:pt x="2764879" y="326175"/>
                  <a:pt x="2772880" y="334175"/>
                </a:cubicBezTo>
                <a:cubicBezTo>
                  <a:pt x="2780881" y="342176"/>
                  <a:pt x="2789911" y="350978"/>
                  <a:pt x="2799969" y="360579"/>
                </a:cubicBezTo>
                <a:cubicBezTo>
                  <a:pt x="2794483" y="368351"/>
                  <a:pt x="2787853" y="376695"/>
                  <a:pt x="2780081" y="385610"/>
                </a:cubicBezTo>
                <a:cubicBezTo>
                  <a:pt x="2772309" y="394526"/>
                  <a:pt x="2763393" y="404013"/>
                  <a:pt x="2753335" y="414071"/>
                </a:cubicBezTo>
                <a:cubicBezTo>
                  <a:pt x="2730932" y="396240"/>
                  <a:pt x="2713787" y="380238"/>
                  <a:pt x="2701900" y="366065"/>
                </a:cubicBezTo>
                <a:cubicBezTo>
                  <a:pt x="2712873" y="355092"/>
                  <a:pt x="2722474" y="345263"/>
                  <a:pt x="2730703" y="336576"/>
                </a:cubicBezTo>
                <a:cubicBezTo>
                  <a:pt x="2738933" y="327889"/>
                  <a:pt x="2746019" y="320117"/>
                  <a:pt x="2751963" y="313259"/>
                </a:cubicBezTo>
                <a:close/>
                <a:moveTo>
                  <a:pt x="3601365" y="296190"/>
                </a:moveTo>
                <a:cubicBezTo>
                  <a:pt x="3611423" y="295733"/>
                  <a:pt x="3620224" y="299962"/>
                  <a:pt x="3627768" y="308877"/>
                </a:cubicBezTo>
                <a:cubicBezTo>
                  <a:pt x="3635311" y="317793"/>
                  <a:pt x="3639083" y="329337"/>
                  <a:pt x="3639084" y="343510"/>
                </a:cubicBezTo>
                <a:cubicBezTo>
                  <a:pt x="3639083" y="354026"/>
                  <a:pt x="3635197" y="363170"/>
                  <a:pt x="3627425" y="370942"/>
                </a:cubicBezTo>
                <a:cubicBezTo>
                  <a:pt x="3619653" y="378714"/>
                  <a:pt x="3610737" y="382601"/>
                  <a:pt x="3600679" y="382601"/>
                </a:cubicBezTo>
                <a:cubicBezTo>
                  <a:pt x="3590163" y="382601"/>
                  <a:pt x="3581591" y="378829"/>
                  <a:pt x="3574961" y="371285"/>
                </a:cubicBezTo>
                <a:cubicBezTo>
                  <a:pt x="3568332" y="363741"/>
                  <a:pt x="3565017" y="354254"/>
                  <a:pt x="3565017" y="342824"/>
                </a:cubicBezTo>
                <a:cubicBezTo>
                  <a:pt x="3565017" y="329565"/>
                  <a:pt x="3568789" y="318478"/>
                  <a:pt x="3576333" y="309563"/>
                </a:cubicBezTo>
                <a:cubicBezTo>
                  <a:pt x="3583877" y="300647"/>
                  <a:pt x="3592221" y="296190"/>
                  <a:pt x="3601365" y="296190"/>
                </a:cubicBezTo>
                <a:close/>
                <a:moveTo>
                  <a:pt x="3946322" y="288265"/>
                </a:moveTo>
                <a:cubicBezTo>
                  <a:pt x="3943121" y="288265"/>
                  <a:pt x="3940149" y="289294"/>
                  <a:pt x="3937407" y="291351"/>
                </a:cubicBezTo>
                <a:cubicBezTo>
                  <a:pt x="3934663" y="293408"/>
                  <a:pt x="3933291" y="295580"/>
                  <a:pt x="3933292" y="297866"/>
                </a:cubicBezTo>
                <a:cubicBezTo>
                  <a:pt x="3933291" y="307467"/>
                  <a:pt x="3941064" y="315240"/>
                  <a:pt x="3956609" y="321183"/>
                </a:cubicBezTo>
                <a:lnTo>
                  <a:pt x="3957981" y="318440"/>
                </a:lnTo>
                <a:cubicBezTo>
                  <a:pt x="3958895" y="316611"/>
                  <a:pt x="3959352" y="315011"/>
                  <a:pt x="3959352" y="313640"/>
                </a:cubicBezTo>
                <a:cubicBezTo>
                  <a:pt x="3959352" y="312268"/>
                  <a:pt x="3959352" y="311125"/>
                  <a:pt x="3959352" y="310211"/>
                </a:cubicBezTo>
                <a:cubicBezTo>
                  <a:pt x="3959352" y="303810"/>
                  <a:pt x="3958095" y="298552"/>
                  <a:pt x="3955580" y="294437"/>
                </a:cubicBezTo>
                <a:cubicBezTo>
                  <a:pt x="3953066" y="290322"/>
                  <a:pt x="3949979" y="288265"/>
                  <a:pt x="3946322" y="288265"/>
                </a:cubicBezTo>
                <a:close/>
                <a:moveTo>
                  <a:pt x="1101395" y="269139"/>
                </a:moveTo>
                <a:cubicBezTo>
                  <a:pt x="1105967" y="277368"/>
                  <a:pt x="1109053" y="285484"/>
                  <a:pt x="1110654" y="293485"/>
                </a:cubicBezTo>
                <a:cubicBezTo>
                  <a:pt x="1112254" y="301486"/>
                  <a:pt x="1113054" y="307315"/>
                  <a:pt x="1113054" y="310973"/>
                </a:cubicBezTo>
                <a:cubicBezTo>
                  <a:pt x="1113054" y="321945"/>
                  <a:pt x="1109625" y="331204"/>
                  <a:pt x="1102767" y="338747"/>
                </a:cubicBezTo>
                <a:cubicBezTo>
                  <a:pt x="1095909" y="346291"/>
                  <a:pt x="1087451" y="350063"/>
                  <a:pt x="1077392" y="350063"/>
                </a:cubicBezTo>
                <a:cubicBezTo>
                  <a:pt x="1069163" y="350063"/>
                  <a:pt x="1062305" y="347777"/>
                  <a:pt x="1056818" y="343205"/>
                </a:cubicBezTo>
                <a:cubicBezTo>
                  <a:pt x="1050417" y="356921"/>
                  <a:pt x="1039902" y="363779"/>
                  <a:pt x="1025271" y="363779"/>
                </a:cubicBezTo>
                <a:cubicBezTo>
                  <a:pt x="1016127" y="363779"/>
                  <a:pt x="1008812" y="361150"/>
                  <a:pt x="1003326" y="355892"/>
                </a:cubicBezTo>
                <a:cubicBezTo>
                  <a:pt x="997839" y="350635"/>
                  <a:pt x="995096" y="343205"/>
                  <a:pt x="995096" y="333604"/>
                </a:cubicBezTo>
                <a:cubicBezTo>
                  <a:pt x="995096" y="324003"/>
                  <a:pt x="998068" y="313944"/>
                  <a:pt x="1004012" y="303429"/>
                </a:cubicBezTo>
                <a:lnTo>
                  <a:pt x="1017042" y="306172"/>
                </a:lnTo>
                <a:cubicBezTo>
                  <a:pt x="1015670" y="310744"/>
                  <a:pt x="1014984" y="316459"/>
                  <a:pt x="1014985" y="323317"/>
                </a:cubicBezTo>
                <a:cubicBezTo>
                  <a:pt x="1014984" y="334290"/>
                  <a:pt x="1018871" y="339776"/>
                  <a:pt x="1026643" y="339776"/>
                </a:cubicBezTo>
                <a:cubicBezTo>
                  <a:pt x="1030758" y="339776"/>
                  <a:pt x="1034301" y="338062"/>
                  <a:pt x="1037273" y="334633"/>
                </a:cubicBezTo>
                <a:cubicBezTo>
                  <a:pt x="1040245" y="331204"/>
                  <a:pt x="1041502" y="326746"/>
                  <a:pt x="1041045" y="321260"/>
                </a:cubicBezTo>
                <a:lnTo>
                  <a:pt x="1039673" y="300000"/>
                </a:lnTo>
                <a:lnTo>
                  <a:pt x="1058190" y="288341"/>
                </a:lnTo>
                <a:cubicBezTo>
                  <a:pt x="1060019" y="302972"/>
                  <a:pt x="1062647" y="312916"/>
                  <a:pt x="1066077" y="318173"/>
                </a:cubicBezTo>
                <a:cubicBezTo>
                  <a:pt x="1069505" y="323431"/>
                  <a:pt x="1074649" y="326060"/>
                  <a:pt x="1081507" y="326060"/>
                </a:cubicBezTo>
                <a:cubicBezTo>
                  <a:pt x="1083793" y="326060"/>
                  <a:pt x="1085851" y="325374"/>
                  <a:pt x="1087679" y="324003"/>
                </a:cubicBezTo>
                <a:cubicBezTo>
                  <a:pt x="1089508" y="322631"/>
                  <a:pt x="1090880" y="321031"/>
                  <a:pt x="1091794" y="319202"/>
                </a:cubicBezTo>
                <a:cubicBezTo>
                  <a:pt x="1090880" y="314630"/>
                  <a:pt x="1087679" y="306401"/>
                  <a:pt x="1082193" y="294513"/>
                </a:cubicBezTo>
                <a:lnTo>
                  <a:pt x="1080821" y="289027"/>
                </a:lnTo>
                <a:cubicBezTo>
                  <a:pt x="1080821" y="284912"/>
                  <a:pt x="1082650" y="280912"/>
                  <a:pt x="1086308" y="277025"/>
                </a:cubicBezTo>
                <a:cubicBezTo>
                  <a:pt x="1089965" y="273139"/>
                  <a:pt x="1094994" y="270510"/>
                  <a:pt x="1101395" y="269139"/>
                </a:cubicBezTo>
                <a:close/>
                <a:moveTo>
                  <a:pt x="2969895" y="268682"/>
                </a:moveTo>
                <a:cubicBezTo>
                  <a:pt x="2971267" y="303429"/>
                  <a:pt x="2972410" y="337947"/>
                  <a:pt x="2973324" y="372237"/>
                </a:cubicBezTo>
                <a:cubicBezTo>
                  <a:pt x="2974239" y="406527"/>
                  <a:pt x="2975153" y="441503"/>
                  <a:pt x="2976067" y="477165"/>
                </a:cubicBezTo>
                <a:cubicBezTo>
                  <a:pt x="2976982" y="512826"/>
                  <a:pt x="2977896" y="550088"/>
                  <a:pt x="2978811" y="588950"/>
                </a:cubicBezTo>
                <a:lnTo>
                  <a:pt x="2981554" y="639699"/>
                </a:lnTo>
                <a:cubicBezTo>
                  <a:pt x="2990241" y="646100"/>
                  <a:pt x="2999727" y="650672"/>
                  <a:pt x="3010015" y="653415"/>
                </a:cubicBezTo>
                <a:cubicBezTo>
                  <a:pt x="3015158" y="654787"/>
                  <a:pt x="3020616" y="655816"/>
                  <a:pt x="3026388" y="656501"/>
                </a:cubicBezTo>
                <a:lnTo>
                  <a:pt x="3043193" y="657448"/>
                </a:lnTo>
                <a:lnTo>
                  <a:pt x="3089244" y="656673"/>
                </a:lnTo>
                <a:cubicBezTo>
                  <a:pt x="3104903" y="656101"/>
                  <a:pt x="3119247" y="655244"/>
                  <a:pt x="3132278" y="654101"/>
                </a:cubicBezTo>
                <a:cubicBezTo>
                  <a:pt x="3158338" y="651815"/>
                  <a:pt x="3182798" y="646557"/>
                  <a:pt x="3205658" y="638328"/>
                </a:cubicBezTo>
                <a:cubicBezTo>
                  <a:pt x="3223946" y="632384"/>
                  <a:pt x="3239605" y="627469"/>
                  <a:pt x="3252635" y="623583"/>
                </a:cubicBezTo>
                <a:cubicBezTo>
                  <a:pt x="3265665" y="619697"/>
                  <a:pt x="3276067" y="616839"/>
                  <a:pt x="3283839" y="615011"/>
                </a:cubicBezTo>
                <a:cubicBezTo>
                  <a:pt x="3276981" y="611353"/>
                  <a:pt x="3270009" y="607353"/>
                  <a:pt x="3262922" y="603009"/>
                </a:cubicBezTo>
                <a:cubicBezTo>
                  <a:pt x="3255835" y="598666"/>
                  <a:pt x="3248863" y="593979"/>
                  <a:pt x="3242005" y="588950"/>
                </a:cubicBezTo>
                <a:cubicBezTo>
                  <a:pt x="3226003" y="577978"/>
                  <a:pt x="3212745" y="570319"/>
                  <a:pt x="3202229" y="565976"/>
                </a:cubicBezTo>
                <a:cubicBezTo>
                  <a:pt x="3191713" y="561632"/>
                  <a:pt x="3181198" y="559461"/>
                  <a:pt x="3170682" y="559461"/>
                </a:cubicBezTo>
                <a:cubicBezTo>
                  <a:pt x="3156966" y="559461"/>
                  <a:pt x="3144393" y="561290"/>
                  <a:pt x="3132963" y="564947"/>
                </a:cubicBezTo>
                <a:cubicBezTo>
                  <a:pt x="3121533" y="568605"/>
                  <a:pt x="3107817" y="575691"/>
                  <a:pt x="3091815" y="586207"/>
                </a:cubicBezTo>
                <a:cubicBezTo>
                  <a:pt x="3087701" y="582092"/>
                  <a:pt x="3084386" y="576606"/>
                  <a:pt x="3081871" y="569748"/>
                </a:cubicBezTo>
                <a:cubicBezTo>
                  <a:pt x="3079357" y="562890"/>
                  <a:pt x="3078099" y="556260"/>
                  <a:pt x="3078099" y="549860"/>
                </a:cubicBezTo>
                <a:cubicBezTo>
                  <a:pt x="3078099" y="530657"/>
                  <a:pt x="3086557" y="515112"/>
                  <a:pt x="3103474" y="503225"/>
                </a:cubicBezTo>
                <a:cubicBezTo>
                  <a:pt x="3120390" y="491338"/>
                  <a:pt x="3141879" y="485394"/>
                  <a:pt x="3167939" y="485394"/>
                </a:cubicBezTo>
                <a:cubicBezTo>
                  <a:pt x="3182569" y="485394"/>
                  <a:pt x="3196857" y="488023"/>
                  <a:pt x="3210802" y="493281"/>
                </a:cubicBezTo>
                <a:cubicBezTo>
                  <a:pt x="3224746" y="498539"/>
                  <a:pt x="3240633" y="507111"/>
                  <a:pt x="3258465" y="518999"/>
                </a:cubicBezTo>
                <a:cubicBezTo>
                  <a:pt x="3279953" y="534086"/>
                  <a:pt x="3299270" y="545859"/>
                  <a:pt x="3316415" y="554317"/>
                </a:cubicBezTo>
                <a:cubicBezTo>
                  <a:pt x="3333560" y="562775"/>
                  <a:pt x="3352877" y="569748"/>
                  <a:pt x="3374365" y="575234"/>
                </a:cubicBezTo>
                <a:cubicBezTo>
                  <a:pt x="3385338" y="577520"/>
                  <a:pt x="3397682" y="579349"/>
                  <a:pt x="3411398" y="580721"/>
                </a:cubicBezTo>
                <a:cubicBezTo>
                  <a:pt x="3425114" y="582092"/>
                  <a:pt x="3440430" y="582778"/>
                  <a:pt x="3457347" y="582778"/>
                </a:cubicBezTo>
                <a:lnTo>
                  <a:pt x="3427857" y="638328"/>
                </a:lnTo>
                <a:cubicBezTo>
                  <a:pt x="3424200" y="637871"/>
                  <a:pt x="3419857" y="637528"/>
                  <a:pt x="3414827" y="637299"/>
                </a:cubicBezTo>
                <a:cubicBezTo>
                  <a:pt x="3409798" y="637070"/>
                  <a:pt x="3404655" y="636728"/>
                  <a:pt x="3399397" y="636270"/>
                </a:cubicBezTo>
                <a:cubicBezTo>
                  <a:pt x="3394139" y="635813"/>
                  <a:pt x="3389453" y="635585"/>
                  <a:pt x="3385338" y="635585"/>
                </a:cubicBezTo>
                <a:cubicBezTo>
                  <a:pt x="3389910" y="641071"/>
                  <a:pt x="3395053" y="645186"/>
                  <a:pt x="3400768" y="647929"/>
                </a:cubicBezTo>
                <a:cubicBezTo>
                  <a:pt x="3406483" y="650672"/>
                  <a:pt x="3412998" y="652730"/>
                  <a:pt x="3420313" y="654101"/>
                </a:cubicBezTo>
                <a:cubicBezTo>
                  <a:pt x="3430372" y="655016"/>
                  <a:pt x="3441916" y="655701"/>
                  <a:pt x="3454947" y="656159"/>
                </a:cubicBezTo>
                <a:lnTo>
                  <a:pt x="3496159" y="657499"/>
                </a:lnTo>
                <a:lnTo>
                  <a:pt x="3517297" y="656459"/>
                </a:lnTo>
                <a:cubicBezTo>
                  <a:pt x="3537528" y="654315"/>
                  <a:pt x="3553130" y="648958"/>
                  <a:pt x="3564103" y="640385"/>
                </a:cubicBezTo>
                <a:cubicBezTo>
                  <a:pt x="3569589" y="636270"/>
                  <a:pt x="3574847" y="629527"/>
                  <a:pt x="3579876" y="620154"/>
                </a:cubicBezTo>
                <a:cubicBezTo>
                  <a:pt x="3584905" y="610781"/>
                  <a:pt x="3591535" y="598323"/>
                  <a:pt x="3599764" y="582778"/>
                </a:cubicBezTo>
                <a:cubicBezTo>
                  <a:pt x="3605251" y="571805"/>
                  <a:pt x="3610509" y="564833"/>
                  <a:pt x="3615538" y="561861"/>
                </a:cubicBezTo>
                <a:cubicBezTo>
                  <a:pt x="3620567" y="558889"/>
                  <a:pt x="3626282" y="557404"/>
                  <a:pt x="3632683" y="557404"/>
                </a:cubicBezTo>
                <a:cubicBezTo>
                  <a:pt x="3641369" y="557404"/>
                  <a:pt x="3649370" y="560147"/>
                  <a:pt x="3656686" y="565633"/>
                </a:cubicBezTo>
                <a:cubicBezTo>
                  <a:pt x="3651657" y="577063"/>
                  <a:pt x="3646399" y="588836"/>
                  <a:pt x="3640912" y="600952"/>
                </a:cubicBezTo>
                <a:cubicBezTo>
                  <a:pt x="3635426" y="613067"/>
                  <a:pt x="3629939" y="625069"/>
                  <a:pt x="3624453" y="636956"/>
                </a:cubicBezTo>
                <a:cubicBezTo>
                  <a:pt x="3637255" y="644272"/>
                  <a:pt x="3649828" y="649529"/>
                  <a:pt x="3662172" y="652730"/>
                </a:cubicBezTo>
                <a:cubicBezTo>
                  <a:pt x="3668345" y="654330"/>
                  <a:pt x="3674745" y="655530"/>
                  <a:pt x="3681375" y="656330"/>
                </a:cubicBezTo>
                <a:lnTo>
                  <a:pt x="3699389" y="657381"/>
                </a:lnTo>
                <a:lnTo>
                  <a:pt x="3719808" y="656587"/>
                </a:lnTo>
                <a:cubicBezTo>
                  <a:pt x="3726838" y="655959"/>
                  <a:pt x="3732810" y="655016"/>
                  <a:pt x="3737725" y="653758"/>
                </a:cubicBezTo>
                <a:cubicBezTo>
                  <a:pt x="3747555" y="651244"/>
                  <a:pt x="3755898" y="646786"/>
                  <a:pt x="3762757" y="640385"/>
                </a:cubicBezTo>
                <a:cubicBezTo>
                  <a:pt x="3766414" y="636728"/>
                  <a:pt x="3769729" y="632956"/>
                  <a:pt x="3772701" y="629069"/>
                </a:cubicBezTo>
                <a:cubicBezTo>
                  <a:pt x="3775672" y="625183"/>
                  <a:pt x="3778987" y="620154"/>
                  <a:pt x="3782645" y="613982"/>
                </a:cubicBezTo>
                <a:cubicBezTo>
                  <a:pt x="3786302" y="607810"/>
                  <a:pt x="3791331" y="599466"/>
                  <a:pt x="3797732" y="588950"/>
                </a:cubicBezTo>
                <a:cubicBezTo>
                  <a:pt x="3800018" y="584378"/>
                  <a:pt x="3803561" y="580721"/>
                  <a:pt x="3808362" y="577978"/>
                </a:cubicBezTo>
                <a:cubicBezTo>
                  <a:pt x="3813163" y="575234"/>
                  <a:pt x="3818306" y="573863"/>
                  <a:pt x="3823793" y="573863"/>
                </a:cubicBezTo>
                <a:cubicBezTo>
                  <a:pt x="3830193" y="573863"/>
                  <a:pt x="3836823" y="576149"/>
                  <a:pt x="3843681" y="580721"/>
                </a:cubicBezTo>
                <a:cubicBezTo>
                  <a:pt x="3836365" y="599466"/>
                  <a:pt x="3830079" y="615125"/>
                  <a:pt x="3824821" y="627698"/>
                </a:cubicBezTo>
                <a:cubicBezTo>
                  <a:pt x="3819563" y="640271"/>
                  <a:pt x="3815334" y="649986"/>
                  <a:pt x="3812134" y="656844"/>
                </a:cubicBezTo>
                <a:cubicBezTo>
                  <a:pt x="3817621" y="657759"/>
                  <a:pt x="3824250" y="658673"/>
                  <a:pt x="3832022" y="659588"/>
                </a:cubicBezTo>
                <a:cubicBezTo>
                  <a:pt x="3839795" y="660502"/>
                  <a:pt x="3848253" y="660959"/>
                  <a:pt x="3857397" y="660959"/>
                </a:cubicBezTo>
                <a:cubicBezTo>
                  <a:pt x="3866998" y="660959"/>
                  <a:pt x="3875685" y="660388"/>
                  <a:pt x="3883457" y="659245"/>
                </a:cubicBezTo>
                <a:cubicBezTo>
                  <a:pt x="3891229" y="658102"/>
                  <a:pt x="3899459" y="656387"/>
                  <a:pt x="3908146" y="654101"/>
                </a:cubicBezTo>
                <a:cubicBezTo>
                  <a:pt x="3910432" y="649986"/>
                  <a:pt x="3913290" y="643471"/>
                  <a:pt x="3916719" y="634556"/>
                </a:cubicBezTo>
                <a:cubicBezTo>
                  <a:pt x="3920147" y="625640"/>
                  <a:pt x="3924148" y="614896"/>
                  <a:pt x="3928720" y="602323"/>
                </a:cubicBezTo>
                <a:cubicBezTo>
                  <a:pt x="3933292" y="589750"/>
                  <a:pt x="3938321" y="576149"/>
                  <a:pt x="3943807" y="561518"/>
                </a:cubicBezTo>
                <a:cubicBezTo>
                  <a:pt x="3947008" y="554660"/>
                  <a:pt x="3951123" y="549402"/>
                  <a:pt x="3956152" y="545745"/>
                </a:cubicBezTo>
                <a:cubicBezTo>
                  <a:pt x="3961181" y="542087"/>
                  <a:pt x="3967582" y="540258"/>
                  <a:pt x="3975355" y="540258"/>
                </a:cubicBezTo>
                <a:cubicBezTo>
                  <a:pt x="3984041" y="540258"/>
                  <a:pt x="3991356" y="542544"/>
                  <a:pt x="3997300" y="547116"/>
                </a:cubicBezTo>
                <a:cubicBezTo>
                  <a:pt x="3992271" y="558546"/>
                  <a:pt x="3987356" y="571805"/>
                  <a:pt x="3982555" y="586893"/>
                </a:cubicBezTo>
                <a:cubicBezTo>
                  <a:pt x="3977755" y="601980"/>
                  <a:pt x="3972839" y="617983"/>
                  <a:pt x="3967811" y="634899"/>
                </a:cubicBezTo>
                <a:cubicBezTo>
                  <a:pt x="3981069" y="641300"/>
                  <a:pt x="3994214" y="646443"/>
                  <a:pt x="4007244" y="650329"/>
                </a:cubicBezTo>
                <a:cubicBezTo>
                  <a:pt x="4020275" y="654216"/>
                  <a:pt x="4033876" y="657302"/>
                  <a:pt x="4048049" y="659588"/>
                </a:cubicBezTo>
                <a:cubicBezTo>
                  <a:pt x="4062223" y="661874"/>
                  <a:pt x="4077539" y="663474"/>
                  <a:pt x="4093998" y="664388"/>
                </a:cubicBezTo>
                <a:cubicBezTo>
                  <a:pt x="4088511" y="652958"/>
                  <a:pt x="4082911" y="641300"/>
                  <a:pt x="4077195" y="629412"/>
                </a:cubicBezTo>
                <a:cubicBezTo>
                  <a:pt x="4071481" y="617525"/>
                  <a:pt x="4066337" y="606095"/>
                  <a:pt x="4061765" y="595122"/>
                </a:cubicBezTo>
                <a:cubicBezTo>
                  <a:pt x="4057193" y="584150"/>
                  <a:pt x="4053421" y="574320"/>
                  <a:pt x="4050449" y="565633"/>
                </a:cubicBezTo>
                <a:cubicBezTo>
                  <a:pt x="4047477" y="556946"/>
                  <a:pt x="4045991" y="550317"/>
                  <a:pt x="4045991" y="545745"/>
                </a:cubicBezTo>
                <a:cubicBezTo>
                  <a:pt x="4045991" y="535229"/>
                  <a:pt x="4051479" y="523799"/>
                  <a:pt x="4062451" y="511455"/>
                </a:cubicBezTo>
                <a:cubicBezTo>
                  <a:pt x="4073424" y="499110"/>
                  <a:pt x="4086911" y="488595"/>
                  <a:pt x="4102913" y="479908"/>
                </a:cubicBezTo>
                <a:cubicBezTo>
                  <a:pt x="4108857" y="510083"/>
                  <a:pt x="4113886" y="535458"/>
                  <a:pt x="4118001" y="556032"/>
                </a:cubicBezTo>
                <a:cubicBezTo>
                  <a:pt x="4122115" y="576606"/>
                  <a:pt x="4125316" y="593636"/>
                  <a:pt x="4127602" y="607124"/>
                </a:cubicBezTo>
                <a:cubicBezTo>
                  <a:pt x="4129887" y="620611"/>
                  <a:pt x="4131031" y="631470"/>
                  <a:pt x="4131031" y="639699"/>
                </a:cubicBezTo>
                <a:cubicBezTo>
                  <a:pt x="4131031" y="646557"/>
                  <a:pt x="4129545" y="655816"/>
                  <a:pt x="4126573" y="667474"/>
                </a:cubicBezTo>
                <a:cubicBezTo>
                  <a:pt x="4123601" y="679133"/>
                  <a:pt x="4119943" y="690906"/>
                  <a:pt x="4115601" y="702793"/>
                </a:cubicBezTo>
                <a:cubicBezTo>
                  <a:pt x="4111257" y="714680"/>
                  <a:pt x="4107028" y="724739"/>
                  <a:pt x="4102913" y="732968"/>
                </a:cubicBezTo>
                <a:cubicBezTo>
                  <a:pt x="4075023" y="732968"/>
                  <a:pt x="4047821" y="730111"/>
                  <a:pt x="4021303" y="724396"/>
                </a:cubicBezTo>
                <a:cubicBezTo>
                  <a:pt x="3994785" y="718681"/>
                  <a:pt x="3969411" y="710565"/>
                  <a:pt x="3945179" y="700050"/>
                </a:cubicBezTo>
                <a:cubicBezTo>
                  <a:pt x="3942893" y="705079"/>
                  <a:pt x="3940379" y="709880"/>
                  <a:pt x="3937635" y="714452"/>
                </a:cubicBezTo>
                <a:cubicBezTo>
                  <a:pt x="3935349" y="718109"/>
                  <a:pt x="3929749" y="721310"/>
                  <a:pt x="3920833" y="724053"/>
                </a:cubicBezTo>
                <a:cubicBezTo>
                  <a:pt x="3911918" y="726796"/>
                  <a:pt x="3901402" y="728968"/>
                  <a:pt x="3889287" y="730568"/>
                </a:cubicBezTo>
                <a:cubicBezTo>
                  <a:pt x="3877170" y="732168"/>
                  <a:pt x="3864941" y="732968"/>
                  <a:pt x="3852596" y="732968"/>
                </a:cubicBezTo>
                <a:cubicBezTo>
                  <a:pt x="3840252" y="732968"/>
                  <a:pt x="3826993" y="731025"/>
                  <a:pt x="3812820" y="727139"/>
                </a:cubicBezTo>
                <a:cubicBezTo>
                  <a:pt x="3798646" y="723253"/>
                  <a:pt x="3784930" y="717881"/>
                  <a:pt x="3771672" y="711023"/>
                </a:cubicBezTo>
                <a:cubicBezTo>
                  <a:pt x="3763442" y="716509"/>
                  <a:pt x="3752469" y="720852"/>
                  <a:pt x="3738753" y="724053"/>
                </a:cubicBezTo>
                <a:cubicBezTo>
                  <a:pt x="3731895" y="725653"/>
                  <a:pt x="3724866" y="726853"/>
                  <a:pt x="3717665" y="727653"/>
                </a:cubicBezTo>
                <a:lnTo>
                  <a:pt x="3703193" y="728439"/>
                </a:lnTo>
                <a:lnTo>
                  <a:pt x="3701949" y="728853"/>
                </a:lnTo>
                <a:lnTo>
                  <a:pt x="3699739" y="728626"/>
                </a:lnTo>
                <a:lnTo>
                  <a:pt x="3695548" y="728853"/>
                </a:lnTo>
                <a:lnTo>
                  <a:pt x="3692687" y="727900"/>
                </a:lnTo>
                <a:lnTo>
                  <a:pt x="3674474" y="726024"/>
                </a:lnTo>
                <a:cubicBezTo>
                  <a:pt x="3647641" y="720367"/>
                  <a:pt x="3622739" y="706222"/>
                  <a:pt x="3599764" y="683591"/>
                </a:cubicBezTo>
                <a:cubicBezTo>
                  <a:pt x="3597021" y="687705"/>
                  <a:pt x="3594507" y="691363"/>
                  <a:pt x="3592221" y="694563"/>
                </a:cubicBezTo>
                <a:cubicBezTo>
                  <a:pt x="3589934" y="697764"/>
                  <a:pt x="3587649" y="700964"/>
                  <a:pt x="3585363" y="704165"/>
                </a:cubicBezTo>
                <a:cubicBezTo>
                  <a:pt x="3579876" y="710565"/>
                  <a:pt x="3569017" y="716280"/>
                  <a:pt x="3552787" y="721310"/>
                </a:cubicBezTo>
                <a:cubicBezTo>
                  <a:pt x="3544672" y="723824"/>
                  <a:pt x="3535842" y="725710"/>
                  <a:pt x="3526298" y="726968"/>
                </a:cubicBezTo>
                <a:lnTo>
                  <a:pt x="3497483" y="728733"/>
                </a:lnTo>
                <a:lnTo>
                  <a:pt x="3497123" y="728853"/>
                </a:lnTo>
                <a:lnTo>
                  <a:pt x="3496247" y="728809"/>
                </a:lnTo>
                <a:lnTo>
                  <a:pt x="3495523" y="728853"/>
                </a:lnTo>
                <a:lnTo>
                  <a:pt x="3495236" y="728758"/>
                </a:lnTo>
                <a:lnTo>
                  <a:pt x="3442945" y="726110"/>
                </a:lnTo>
                <a:cubicBezTo>
                  <a:pt x="3425571" y="724281"/>
                  <a:pt x="3409912" y="721538"/>
                  <a:pt x="3395968" y="717881"/>
                </a:cubicBezTo>
                <a:cubicBezTo>
                  <a:pt x="3382023" y="714223"/>
                  <a:pt x="3371393" y="709651"/>
                  <a:pt x="3364078" y="704165"/>
                </a:cubicBezTo>
                <a:cubicBezTo>
                  <a:pt x="3355848" y="697764"/>
                  <a:pt x="3349333" y="688848"/>
                  <a:pt x="3344533" y="677418"/>
                </a:cubicBezTo>
                <a:cubicBezTo>
                  <a:pt x="3339732" y="665988"/>
                  <a:pt x="3335503" y="654558"/>
                  <a:pt x="3331845" y="643128"/>
                </a:cubicBezTo>
                <a:cubicBezTo>
                  <a:pt x="3323616" y="645414"/>
                  <a:pt x="3315729" y="648386"/>
                  <a:pt x="3308185" y="652044"/>
                </a:cubicBezTo>
                <a:cubicBezTo>
                  <a:pt x="3300641" y="655701"/>
                  <a:pt x="3292640" y="660159"/>
                  <a:pt x="3284182" y="665417"/>
                </a:cubicBezTo>
                <a:cubicBezTo>
                  <a:pt x="3275724" y="670675"/>
                  <a:pt x="3265551" y="677190"/>
                  <a:pt x="3253664" y="684962"/>
                </a:cubicBezTo>
                <a:cubicBezTo>
                  <a:pt x="3236748" y="695021"/>
                  <a:pt x="3220745" y="703022"/>
                  <a:pt x="3205658" y="708965"/>
                </a:cubicBezTo>
                <a:cubicBezTo>
                  <a:pt x="3190570" y="714909"/>
                  <a:pt x="3174911" y="719366"/>
                  <a:pt x="3158681" y="722338"/>
                </a:cubicBezTo>
                <a:cubicBezTo>
                  <a:pt x="3142450" y="725310"/>
                  <a:pt x="3124619" y="727139"/>
                  <a:pt x="3105188" y="727825"/>
                </a:cubicBezTo>
                <a:lnTo>
                  <a:pt x="3043516" y="728774"/>
                </a:lnTo>
                <a:lnTo>
                  <a:pt x="3043276" y="728853"/>
                </a:lnTo>
                <a:lnTo>
                  <a:pt x="3042538" y="728788"/>
                </a:lnTo>
                <a:lnTo>
                  <a:pt x="3038323" y="728853"/>
                </a:lnTo>
                <a:lnTo>
                  <a:pt x="3036551" y="728263"/>
                </a:lnTo>
                <a:lnTo>
                  <a:pt x="3010100" y="725939"/>
                </a:lnTo>
                <a:cubicBezTo>
                  <a:pt x="3000099" y="723996"/>
                  <a:pt x="2991155" y="721081"/>
                  <a:pt x="2983269" y="717195"/>
                </a:cubicBezTo>
                <a:cubicBezTo>
                  <a:pt x="2967495" y="709422"/>
                  <a:pt x="2955493" y="699021"/>
                  <a:pt x="2947264" y="685991"/>
                </a:cubicBezTo>
                <a:cubicBezTo>
                  <a:pt x="2939034" y="672961"/>
                  <a:pt x="2934005" y="657759"/>
                  <a:pt x="2932176" y="640385"/>
                </a:cubicBezTo>
                <a:cubicBezTo>
                  <a:pt x="2930805" y="630327"/>
                  <a:pt x="2929090" y="615925"/>
                  <a:pt x="2927033" y="597180"/>
                </a:cubicBezTo>
                <a:cubicBezTo>
                  <a:pt x="2924975" y="578435"/>
                  <a:pt x="2922803" y="557060"/>
                  <a:pt x="2920518" y="533057"/>
                </a:cubicBezTo>
                <a:cubicBezTo>
                  <a:pt x="2918232" y="509054"/>
                  <a:pt x="2915831" y="484023"/>
                  <a:pt x="2913317" y="457962"/>
                </a:cubicBezTo>
                <a:cubicBezTo>
                  <a:pt x="2910802" y="431902"/>
                  <a:pt x="2908402" y="406185"/>
                  <a:pt x="2906116" y="380810"/>
                </a:cubicBezTo>
                <a:cubicBezTo>
                  <a:pt x="2903830" y="355435"/>
                  <a:pt x="2901772" y="332461"/>
                  <a:pt x="2899944" y="311887"/>
                </a:cubicBezTo>
                <a:cubicBezTo>
                  <a:pt x="2910917" y="303657"/>
                  <a:pt x="2922232" y="295999"/>
                  <a:pt x="2933891" y="288913"/>
                </a:cubicBezTo>
                <a:cubicBezTo>
                  <a:pt x="2945549" y="281826"/>
                  <a:pt x="2957551" y="275082"/>
                  <a:pt x="2969895" y="268682"/>
                </a:cubicBezTo>
                <a:close/>
                <a:moveTo>
                  <a:pt x="1935709" y="268682"/>
                </a:moveTo>
                <a:cubicBezTo>
                  <a:pt x="1938909" y="281026"/>
                  <a:pt x="1942795" y="294399"/>
                  <a:pt x="1947367" y="308801"/>
                </a:cubicBezTo>
                <a:cubicBezTo>
                  <a:pt x="1951939" y="323203"/>
                  <a:pt x="1956969" y="337719"/>
                  <a:pt x="1962455" y="352349"/>
                </a:cubicBezTo>
                <a:lnTo>
                  <a:pt x="1940509" y="369494"/>
                </a:lnTo>
                <a:cubicBezTo>
                  <a:pt x="1941881" y="397383"/>
                  <a:pt x="1942681" y="428930"/>
                  <a:pt x="1942910" y="464135"/>
                </a:cubicBezTo>
                <a:cubicBezTo>
                  <a:pt x="1943138" y="499339"/>
                  <a:pt x="1942910" y="538430"/>
                  <a:pt x="1942224" y="581406"/>
                </a:cubicBezTo>
                <a:cubicBezTo>
                  <a:pt x="1941538" y="624383"/>
                  <a:pt x="1940052" y="671704"/>
                  <a:pt x="1937766" y="723367"/>
                </a:cubicBezTo>
                <a:lnTo>
                  <a:pt x="1897990" y="728853"/>
                </a:lnTo>
                <a:cubicBezTo>
                  <a:pt x="1896618" y="684048"/>
                  <a:pt x="1894904" y="643700"/>
                  <a:pt x="1892847" y="607810"/>
                </a:cubicBezTo>
                <a:cubicBezTo>
                  <a:pt x="1890789" y="571919"/>
                  <a:pt x="1888731" y="538430"/>
                  <a:pt x="1886674" y="507340"/>
                </a:cubicBezTo>
                <a:cubicBezTo>
                  <a:pt x="1884617" y="476250"/>
                  <a:pt x="1882445" y="446304"/>
                  <a:pt x="1880159" y="417500"/>
                </a:cubicBezTo>
                <a:cubicBezTo>
                  <a:pt x="1877873" y="388697"/>
                  <a:pt x="1875130" y="358750"/>
                  <a:pt x="1871930" y="327660"/>
                </a:cubicBezTo>
                <a:cubicBezTo>
                  <a:pt x="1870558" y="316231"/>
                  <a:pt x="1872501" y="306172"/>
                  <a:pt x="1877759" y="297485"/>
                </a:cubicBezTo>
                <a:cubicBezTo>
                  <a:pt x="1883017" y="288798"/>
                  <a:pt x="1890789" y="282055"/>
                  <a:pt x="1901076" y="277254"/>
                </a:cubicBezTo>
                <a:cubicBezTo>
                  <a:pt x="1911363" y="272454"/>
                  <a:pt x="1922907" y="269596"/>
                  <a:pt x="1935709" y="268682"/>
                </a:cubicBezTo>
                <a:close/>
                <a:moveTo>
                  <a:pt x="1604925" y="268682"/>
                </a:moveTo>
                <a:cubicBezTo>
                  <a:pt x="1604925" y="286970"/>
                  <a:pt x="1604925" y="310858"/>
                  <a:pt x="1604925" y="340348"/>
                </a:cubicBezTo>
                <a:cubicBezTo>
                  <a:pt x="1604925" y="369837"/>
                  <a:pt x="1604811" y="402870"/>
                  <a:pt x="1604582" y="439446"/>
                </a:cubicBezTo>
                <a:cubicBezTo>
                  <a:pt x="1604353" y="476022"/>
                  <a:pt x="1604239" y="514198"/>
                  <a:pt x="1604239" y="553974"/>
                </a:cubicBezTo>
                <a:cubicBezTo>
                  <a:pt x="1604239" y="572262"/>
                  <a:pt x="1604239" y="587922"/>
                  <a:pt x="1604239" y="600952"/>
                </a:cubicBezTo>
                <a:cubicBezTo>
                  <a:pt x="1604239" y="613982"/>
                  <a:pt x="1604468" y="626441"/>
                  <a:pt x="1604925" y="638328"/>
                </a:cubicBezTo>
                <a:cubicBezTo>
                  <a:pt x="1619670" y="647929"/>
                  <a:pt x="1637115" y="653930"/>
                  <a:pt x="1657260" y="656330"/>
                </a:cubicBezTo>
                <a:lnTo>
                  <a:pt x="1672374" y="657192"/>
                </a:lnTo>
                <a:lnTo>
                  <a:pt x="1683911" y="656501"/>
                </a:lnTo>
                <a:cubicBezTo>
                  <a:pt x="1701485" y="654444"/>
                  <a:pt x="1720215" y="649301"/>
                  <a:pt x="1740104" y="641071"/>
                </a:cubicBezTo>
                <a:cubicBezTo>
                  <a:pt x="1738275" y="626441"/>
                  <a:pt x="1736560" y="611810"/>
                  <a:pt x="1734960" y="597180"/>
                </a:cubicBezTo>
                <a:cubicBezTo>
                  <a:pt x="1733360" y="582549"/>
                  <a:pt x="1731645" y="567919"/>
                  <a:pt x="1729817" y="553289"/>
                </a:cubicBezTo>
                <a:cubicBezTo>
                  <a:pt x="1727073" y="530429"/>
                  <a:pt x="1722616" y="498882"/>
                  <a:pt x="1716444" y="458648"/>
                </a:cubicBezTo>
                <a:cubicBezTo>
                  <a:pt x="1710271" y="418415"/>
                  <a:pt x="1702385" y="369494"/>
                  <a:pt x="1692783" y="311887"/>
                </a:cubicBezTo>
                <a:cubicBezTo>
                  <a:pt x="1702842" y="304115"/>
                  <a:pt x="1713815" y="296685"/>
                  <a:pt x="1725702" y="289598"/>
                </a:cubicBezTo>
                <a:cubicBezTo>
                  <a:pt x="1737589" y="282512"/>
                  <a:pt x="1749705" y="275540"/>
                  <a:pt x="1762049" y="268682"/>
                </a:cubicBezTo>
                <a:cubicBezTo>
                  <a:pt x="1763421" y="302057"/>
                  <a:pt x="1764678" y="335318"/>
                  <a:pt x="1765821" y="368465"/>
                </a:cubicBezTo>
                <a:cubicBezTo>
                  <a:pt x="1766964" y="401613"/>
                  <a:pt x="1768221" y="434645"/>
                  <a:pt x="1769593" y="467564"/>
                </a:cubicBezTo>
                <a:cubicBezTo>
                  <a:pt x="1770965" y="498196"/>
                  <a:pt x="1771993" y="526657"/>
                  <a:pt x="1772679" y="552946"/>
                </a:cubicBezTo>
                <a:cubicBezTo>
                  <a:pt x="1773365" y="579235"/>
                  <a:pt x="1773708" y="603581"/>
                  <a:pt x="1773708" y="625983"/>
                </a:cubicBezTo>
                <a:cubicBezTo>
                  <a:pt x="1773708" y="638785"/>
                  <a:pt x="1771536" y="652272"/>
                  <a:pt x="1767193" y="666446"/>
                </a:cubicBezTo>
                <a:cubicBezTo>
                  <a:pt x="1762849" y="680619"/>
                  <a:pt x="1756563" y="694106"/>
                  <a:pt x="1748333" y="706908"/>
                </a:cubicBezTo>
                <a:cubicBezTo>
                  <a:pt x="1743761" y="713766"/>
                  <a:pt x="1734274" y="719138"/>
                  <a:pt x="1719873" y="723024"/>
                </a:cubicBezTo>
                <a:cubicBezTo>
                  <a:pt x="1712672" y="724967"/>
                  <a:pt x="1704642" y="726424"/>
                  <a:pt x="1695784" y="727396"/>
                </a:cubicBezTo>
                <a:lnTo>
                  <a:pt x="1680665" y="728154"/>
                </a:lnTo>
                <a:lnTo>
                  <a:pt x="1678305" y="728853"/>
                </a:lnTo>
                <a:lnTo>
                  <a:pt x="1672951" y="728541"/>
                </a:lnTo>
                <a:lnTo>
                  <a:pt x="1666723" y="728853"/>
                </a:lnTo>
                <a:lnTo>
                  <a:pt x="1663884" y="728012"/>
                </a:lnTo>
                <a:lnTo>
                  <a:pt x="1652588" y="727353"/>
                </a:lnTo>
                <a:cubicBezTo>
                  <a:pt x="1628585" y="724353"/>
                  <a:pt x="1609725" y="716852"/>
                  <a:pt x="1596010" y="704851"/>
                </a:cubicBezTo>
                <a:cubicBezTo>
                  <a:pt x="1583665" y="712166"/>
                  <a:pt x="1569949" y="717995"/>
                  <a:pt x="1554861" y="722338"/>
                </a:cubicBezTo>
                <a:cubicBezTo>
                  <a:pt x="1539774" y="726682"/>
                  <a:pt x="1523086" y="728853"/>
                  <a:pt x="1504798" y="728853"/>
                </a:cubicBezTo>
                <a:lnTo>
                  <a:pt x="1503160" y="728307"/>
                </a:lnTo>
                <a:lnTo>
                  <a:pt x="1501521" y="728853"/>
                </a:lnTo>
                <a:cubicBezTo>
                  <a:pt x="1484605" y="728853"/>
                  <a:pt x="1468603" y="730225"/>
                  <a:pt x="1453515" y="732968"/>
                </a:cubicBezTo>
                <a:cubicBezTo>
                  <a:pt x="1463574" y="737540"/>
                  <a:pt x="1472146" y="744512"/>
                  <a:pt x="1479233" y="753885"/>
                </a:cubicBezTo>
                <a:cubicBezTo>
                  <a:pt x="1486319" y="763258"/>
                  <a:pt x="1489863" y="772745"/>
                  <a:pt x="1489863" y="782346"/>
                </a:cubicBezTo>
                <a:cubicBezTo>
                  <a:pt x="1489863" y="786461"/>
                  <a:pt x="1488377" y="793204"/>
                  <a:pt x="1485405" y="802577"/>
                </a:cubicBezTo>
                <a:cubicBezTo>
                  <a:pt x="1482433" y="811949"/>
                  <a:pt x="1479119" y="821093"/>
                  <a:pt x="1475461" y="830009"/>
                </a:cubicBezTo>
                <a:cubicBezTo>
                  <a:pt x="1471803" y="838924"/>
                  <a:pt x="1468832" y="844754"/>
                  <a:pt x="1466546" y="847497"/>
                </a:cubicBezTo>
                <a:cubicBezTo>
                  <a:pt x="1461516" y="852983"/>
                  <a:pt x="1453858" y="857898"/>
                  <a:pt x="1443571" y="862242"/>
                </a:cubicBezTo>
                <a:cubicBezTo>
                  <a:pt x="1433284" y="866585"/>
                  <a:pt x="1421283" y="868757"/>
                  <a:pt x="1407567" y="868757"/>
                </a:cubicBezTo>
                <a:cubicBezTo>
                  <a:pt x="1371905" y="868757"/>
                  <a:pt x="1342416" y="858127"/>
                  <a:pt x="1319099" y="836867"/>
                </a:cubicBezTo>
                <a:cubicBezTo>
                  <a:pt x="1295781" y="815607"/>
                  <a:pt x="1280922" y="786003"/>
                  <a:pt x="1274522" y="748056"/>
                </a:cubicBezTo>
                <a:lnTo>
                  <a:pt x="1251890" y="758343"/>
                </a:lnTo>
                <a:lnTo>
                  <a:pt x="1244346" y="727482"/>
                </a:lnTo>
                <a:lnTo>
                  <a:pt x="1239089" y="727939"/>
                </a:lnTo>
                <a:lnTo>
                  <a:pt x="1236345" y="728853"/>
                </a:lnTo>
                <a:lnTo>
                  <a:pt x="1232804" y="728485"/>
                </a:lnTo>
                <a:lnTo>
                  <a:pt x="1228573" y="728853"/>
                </a:lnTo>
                <a:lnTo>
                  <a:pt x="1225053" y="727680"/>
                </a:lnTo>
                <a:lnTo>
                  <a:pt x="1219843" y="727139"/>
                </a:lnTo>
                <a:cubicBezTo>
                  <a:pt x="1203641" y="723710"/>
                  <a:pt x="1188339" y="715137"/>
                  <a:pt x="1173938" y="701421"/>
                </a:cubicBezTo>
                <a:lnTo>
                  <a:pt x="1165708" y="732968"/>
                </a:lnTo>
                <a:cubicBezTo>
                  <a:pt x="1131875" y="732968"/>
                  <a:pt x="1101471" y="729653"/>
                  <a:pt x="1074497" y="723024"/>
                </a:cubicBezTo>
                <a:cubicBezTo>
                  <a:pt x="1047522" y="716395"/>
                  <a:pt x="1026033" y="706793"/>
                  <a:pt x="1010031" y="694220"/>
                </a:cubicBezTo>
                <a:cubicBezTo>
                  <a:pt x="994029" y="681648"/>
                  <a:pt x="986029" y="667131"/>
                  <a:pt x="986029" y="650672"/>
                </a:cubicBezTo>
                <a:cubicBezTo>
                  <a:pt x="986029" y="635127"/>
                  <a:pt x="989229" y="619354"/>
                  <a:pt x="995630" y="603352"/>
                </a:cubicBezTo>
                <a:cubicBezTo>
                  <a:pt x="988314" y="607924"/>
                  <a:pt x="980085" y="613525"/>
                  <a:pt x="970941" y="620154"/>
                </a:cubicBezTo>
                <a:cubicBezTo>
                  <a:pt x="961797" y="626783"/>
                  <a:pt x="951738" y="634213"/>
                  <a:pt x="940766" y="642443"/>
                </a:cubicBezTo>
                <a:cubicBezTo>
                  <a:pt x="943966" y="664846"/>
                  <a:pt x="947509" y="688848"/>
                  <a:pt x="951396" y="714452"/>
                </a:cubicBezTo>
                <a:cubicBezTo>
                  <a:pt x="955282" y="740055"/>
                  <a:pt x="960197" y="770687"/>
                  <a:pt x="966140" y="806349"/>
                </a:cubicBezTo>
                <a:cubicBezTo>
                  <a:pt x="969341" y="826923"/>
                  <a:pt x="972313" y="845782"/>
                  <a:pt x="975056" y="862927"/>
                </a:cubicBezTo>
                <a:cubicBezTo>
                  <a:pt x="977799" y="880072"/>
                  <a:pt x="980085" y="895274"/>
                  <a:pt x="981914" y="908533"/>
                </a:cubicBezTo>
                <a:cubicBezTo>
                  <a:pt x="971855" y="915848"/>
                  <a:pt x="961683" y="922478"/>
                  <a:pt x="951396" y="928421"/>
                </a:cubicBezTo>
                <a:cubicBezTo>
                  <a:pt x="941109" y="934365"/>
                  <a:pt x="930707" y="939166"/>
                  <a:pt x="920192" y="942823"/>
                </a:cubicBezTo>
                <a:cubicBezTo>
                  <a:pt x="919734" y="919963"/>
                  <a:pt x="918820" y="895274"/>
                  <a:pt x="917449" y="868757"/>
                </a:cubicBezTo>
                <a:cubicBezTo>
                  <a:pt x="916077" y="842239"/>
                  <a:pt x="914019" y="813893"/>
                  <a:pt x="911276" y="783717"/>
                </a:cubicBezTo>
                <a:cubicBezTo>
                  <a:pt x="908533" y="755371"/>
                  <a:pt x="906590" y="731254"/>
                  <a:pt x="905447" y="711365"/>
                </a:cubicBezTo>
                <a:cubicBezTo>
                  <a:pt x="904304" y="691477"/>
                  <a:pt x="903733" y="676047"/>
                  <a:pt x="903733" y="665074"/>
                </a:cubicBezTo>
                <a:cubicBezTo>
                  <a:pt x="903733" y="662331"/>
                  <a:pt x="904190" y="658902"/>
                  <a:pt x="905104" y="654787"/>
                </a:cubicBezTo>
                <a:cubicBezTo>
                  <a:pt x="906019" y="650672"/>
                  <a:pt x="907390" y="646100"/>
                  <a:pt x="909219" y="641071"/>
                </a:cubicBezTo>
                <a:cubicBezTo>
                  <a:pt x="911048" y="635585"/>
                  <a:pt x="913791" y="628498"/>
                  <a:pt x="917449" y="619811"/>
                </a:cubicBezTo>
                <a:cubicBezTo>
                  <a:pt x="921106" y="611125"/>
                  <a:pt x="925678" y="600837"/>
                  <a:pt x="931165" y="588950"/>
                </a:cubicBezTo>
                <a:cubicBezTo>
                  <a:pt x="932079" y="587121"/>
                  <a:pt x="935508" y="583692"/>
                  <a:pt x="941451" y="578663"/>
                </a:cubicBezTo>
                <a:cubicBezTo>
                  <a:pt x="947395" y="573634"/>
                  <a:pt x="954825" y="567919"/>
                  <a:pt x="963740" y="561518"/>
                </a:cubicBezTo>
                <a:cubicBezTo>
                  <a:pt x="972655" y="555117"/>
                  <a:pt x="982028" y="548602"/>
                  <a:pt x="991858" y="541973"/>
                </a:cubicBezTo>
                <a:cubicBezTo>
                  <a:pt x="1001687" y="535343"/>
                  <a:pt x="1010946" y="529286"/>
                  <a:pt x="1019633" y="523799"/>
                </a:cubicBezTo>
                <a:cubicBezTo>
                  <a:pt x="1039292" y="512826"/>
                  <a:pt x="1057466" y="504140"/>
                  <a:pt x="1074154" y="497739"/>
                </a:cubicBezTo>
                <a:cubicBezTo>
                  <a:pt x="1090841" y="491338"/>
                  <a:pt x="1105129" y="488138"/>
                  <a:pt x="1117016" y="488138"/>
                </a:cubicBezTo>
                <a:cubicBezTo>
                  <a:pt x="1123874" y="488138"/>
                  <a:pt x="1130046" y="491452"/>
                  <a:pt x="1135533" y="498082"/>
                </a:cubicBezTo>
                <a:cubicBezTo>
                  <a:pt x="1141019" y="504711"/>
                  <a:pt x="1146277" y="513055"/>
                  <a:pt x="1151306" y="523113"/>
                </a:cubicBezTo>
                <a:cubicBezTo>
                  <a:pt x="1154507" y="529514"/>
                  <a:pt x="1157821" y="536829"/>
                  <a:pt x="1161250" y="545059"/>
                </a:cubicBezTo>
                <a:cubicBezTo>
                  <a:pt x="1164679" y="553289"/>
                  <a:pt x="1168223" y="562433"/>
                  <a:pt x="1171880" y="572491"/>
                </a:cubicBezTo>
                <a:cubicBezTo>
                  <a:pt x="1176909" y="587121"/>
                  <a:pt x="1182396" y="600494"/>
                  <a:pt x="1188339" y="612610"/>
                </a:cubicBezTo>
                <a:cubicBezTo>
                  <a:pt x="1194283" y="624726"/>
                  <a:pt x="1200455" y="634442"/>
                  <a:pt x="1206856" y="641757"/>
                </a:cubicBezTo>
                <a:cubicBezTo>
                  <a:pt x="1213371" y="649643"/>
                  <a:pt x="1220529" y="654573"/>
                  <a:pt x="1228330" y="656544"/>
                </a:cubicBezTo>
                <a:lnTo>
                  <a:pt x="1234929" y="657356"/>
                </a:lnTo>
                <a:lnTo>
                  <a:pt x="1253605" y="656844"/>
                </a:lnTo>
                <a:cubicBezTo>
                  <a:pt x="1261606" y="656387"/>
                  <a:pt x="1269264" y="655930"/>
                  <a:pt x="1276579" y="655473"/>
                </a:cubicBezTo>
                <a:cubicBezTo>
                  <a:pt x="1291667" y="573634"/>
                  <a:pt x="1334643" y="498882"/>
                  <a:pt x="1405509" y="431216"/>
                </a:cubicBezTo>
                <a:lnTo>
                  <a:pt x="1434313" y="438074"/>
                </a:lnTo>
                <a:cubicBezTo>
                  <a:pt x="1435227" y="447218"/>
                  <a:pt x="1436599" y="458877"/>
                  <a:pt x="1438428" y="473050"/>
                </a:cubicBezTo>
                <a:cubicBezTo>
                  <a:pt x="1440257" y="487223"/>
                  <a:pt x="1442771" y="503911"/>
                  <a:pt x="1445972" y="523113"/>
                </a:cubicBezTo>
                <a:cubicBezTo>
                  <a:pt x="1449172" y="539573"/>
                  <a:pt x="1451458" y="553517"/>
                  <a:pt x="1452830" y="564947"/>
                </a:cubicBezTo>
                <a:cubicBezTo>
                  <a:pt x="1454201" y="576377"/>
                  <a:pt x="1454887" y="585521"/>
                  <a:pt x="1454887" y="592379"/>
                </a:cubicBezTo>
                <a:cubicBezTo>
                  <a:pt x="1454887" y="606552"/>
                  <a:pt x="1451229" y="619811"/>
                  <a:pt x="1443914" y="632156"/>
                </a:cubicBezTo>
                <a:cubicBezTo>
                  <a:pt x="1436599" y="644500"/>
                  <a:pt x="1426998" y="655473"/>
                  <a:pt x="1415111" y="665074"/>
                </a:cubicBezTo>
                <a:cubicBezTo>
                  <a:pt x="1435685" y="661416"/>
                  <a:pt x="1452144" y="659245"/>
                  <a:pt x="1464488" y="658559"/>
                </a:cubicBezTo>
                <a:cubicBezTo>
                  <a:pt x="1476833" y="657873"/>
                  <a:pt x="1489177" y="657530"/>
                  <a:pt x="1501521" y="657530"/>
                </a:cubicBezTo>
                <a:lnTo>
                  <a:pt x="1503324" y="658022"/>
                </a:lnTo>
                <a:lnTo>
                  <a:pt x="1504798" y="657530"/>
                </a:lnTo>
                <a:cubicBezTo>
                  <a:pt x="1516685" y="657530"/>
                  <a:pt x="1528229" y="656273"/>
                  <a:pt x="1539431" y="653758"/>
                </a:cubicBezTo>
                <a:cubicBezTo>
                  <a:pt x="1550632" y="651244"/>
                  <a:pt x="1561491" y="647700"/>
                  <a:pt x="1572007" y="643128"/>
                </a:cubicBezTo>
                <a:cubicBezTo>
                  <a:pt x="1567892" y="613410"/>
                  <a:pt x="1563434" y="578663"/>
                  <a:pt x="1558633" y="538887"/>
                </a:cubicBezTo>
                <a:cubicBezTo>
                  <a:pt x="1553833" y="499110"/>
                  <a:pt x="1549146" y="454305"/>
                  <a:pt x="1544575" y="404470"/>
                </a:cubicBezTo>
                <a:cubicBezTo>
                  <a:pt x="1542746" y="389382"/>
                  <a:pt x="1541145" y="374181"/>
                  <a:pt x="1539774" y="358864"/>
                </a:cubicBezTo>
                <a:cubicBezTo>
                  <a:pt x="1538402" y="343548"/>
                  <a:pt x="1537031" y="327889"/>
                  <a:pt x="1535659" y="311887"/>
                </a:cubicBezTo>
                <a:cubicBezTo>
                  <a:pt x="1546175" y="303200"/>
                  <a:pt x="1557262" y="295428"/>
                  <a:pt x="1568920" y="288570"/>
                </a:cubicBezTo>
                <a:cubicBezTo>
                  <a:pt x="1580579" y="281712"/>
                  <a:pt x="1592581" y="275082"/>
                  <a:pt x="1604925" y="268682"/>
                </a:cubicBezTo>
                <a:close/>
                <a:moveTo>
                  <a:pt x="3954552" y="264948"/>
                </a:moveTo>
                <a:cubicBezTo>
                  <a:pt x="3961867" y="264948"/>
                  <a:pt x="3967811" y="268148"/>
                  <a:pt x="3972383" y="274549"/>
                </a:cubicBezTo>
                <a:cubicBezTo>
                  <a:pt x="3977869" y="281864"/>
                  <a:pt x="3980612" y="293523"/>
                  <a:pt x="3980612" y="309525"/>
                </a:cubicBezTo>
                <a:cubicBezTo>
                  <a:pt x="3980612" y="315468"/>
                  <a:pt x="3979469" y="320955"/>
                  <a:pt x="3977183" y="325984"/>
                </a:cubicBezTo>
                <a:lnTo>
                  <a:pt x="3998443" y="327356"/>
                </a:lnTo>
                <a:cubicBezTo>
                  <a:pt x="3998443" y="334671"/>
                  <a:pt x="3996043" y="339929"/>
                  <a:pt x="3991242" y="343129"/>
                </a:cubicBezTo>
                <a:cubicBezTo>
                  <a:pt x="3986441" y="346329"/>
                  <a:pt x="3979012" y="347930"/>
                  <a:pt x="3968953" y="347930"/>
                </a:cubicBezTo>
                <a:lnTo>
                  <a:pt x="3962095" y="347244"/>
                </a:lnTo>
                <a:cubicBezTo>
                  <a:pt x="3950665" y="358674"/>
                  <a:pt x="3939007" y="367703"/>
                  <a:pt x="3927119" y="374333"/>
                </a:cubicBezTo>
                <a:cubicBezTo>
                  <a:pt x="3915232" y="380962"/>
                  <a:pt x="3904717" y="384277"/>
                  <a:pt x="3895573" y="384277"/>
                </a:cubicBezTo>
                <a:cubicBezTo>
                  <a:pt x="3881400" y="384277"/>
                  <a:pt x="3874313" y="378333"/>
                  <a:pt x="3874313" y="366446"/>
                </a:cubicBezTo>
                <a:cubicBezTo>
                  <a:pt x="3888029" y="363703"/>
                  <a:pt x="3899916" y="360045"/>
                  <a:pt x="3909975" y="355473"/>
                </a:cubicBezTo>
                <a:cubicBezTo>
                  <a:pt x="3920033" y="350901"/>
                  <a:pt x="3929177" y="345872"/>
                  <a:pt x="3937407" y="340386"/>
                </a:cubicBezTo>
                <a:cubicBezTo>
                  <a:pt x="3920947" y="332156"/>
                  <a:pt x="3912717" y="321412"/>
                  <a:pt x="3912718" y="308153"/>
                </a:cubicBezTo>
                <a:cubicBezTo>
                  <a:pt x="3912717" y="297638"/>
                  <a:pt x="3917175" y="287808"/>
                  <a:pt x="3926091" y="278664"/>
                </a:cubicBezTo>
                <a:cubicBezTo>
                  <a:pt x="3935006" y="269520"/>
                  <a:pt x="3944493" y="264948"/>
                  <a:pt x="3954552" y="264948"/>
                </a:cubicBezTo>
                <a:close/>
                <a:moveTo>
                  <a:pt x="2593467" y="261138"/>
                </a:moveTo>
                <a:cubicBezTo>
                  <a:pt x="2593010" y="311430"/>
                  <a:pt x="2592781" y="356121"/>
                  <a:pt x="2592781" y="395212"/>
                </a:cubicBezTo>
                <a:cubicBezTo>
                  <a:pt x="2592781" y="434302"/>
                  <a:pt x="2592667" y="468707"/>
                  <a:pt x="2592439" y="498425"/>
                </a:cubicBezTo>
                <a:cubicBezTo>
                  <a:pt x="2592210" y="528143"/>
                  <a:pt x="2592210" y="554317"/>
                  <a:pt x="2592439" y="576949"/>
                </a:cubicBezTo>
                <a:cubicBezTo>
                  <a:pt x="2592667" y="599580"/>
                  <a:pt x="2592781" y="620040"/>
                  <a:pt x="2592781" y="638328"/>
                </a:cubicBezTo>
                <a:cubicBezTo>
                  <a:pt x="2603297" y="645186"/>
                  <a:pt x="2614613" y="650101"/>
                  <a:pt x="2626729" y="653072"/>
                </a:cubicBezTo>
                <a:cubicBezTo>
                  <a:pt x="2632787" y="654558"/>
                  <a:pt x="2639159" y="655673"/>
                  <a:pt x="2645845" y="656416"/>
                </a:cubicBezTo>
                <a:lnTo>
                  <a:pt x="2662429" y="657296"/>
                </a:lnTo>
                <a:lnTo>
                  <a:pt x="2690927" y="655987"/>
                </a:lnTo>
                <a:cubicBezTo>
                  <a:pt x="2702129" y="654958"/>
                  <a:pt x="2713330" y="653415"/>
                  <a:pt x="2724531" y="651358"/>
                </a:cubicBezTo>
                <a:cubicBezTo>
                  <a:pt x="2746934" y="647243"/>
                  <a:pt x="2765222" y="641985"/>
                  <a:pt x="2779395" y="635585"/>
                </a:cubicBezTo>
                <a:cubicBezTo>
                  <a:pt x="2775281" y="625069"/>
                  <a:pt x="2770137" y="613410"/>
                  <a:pt x="2763965" y="600609"/>
                </a:cubicBezTo>
                <a:cubicBezTo>
                  <a:pt x="2757793" y="587807"/>
                  <a:pt x="2752420" y="576606"/>
                  <a:pt x="2747849" y="567005"/>
                </a:cubicBezTo>
                <a:cubicBezTo>
                  <a:pt x="2743277" y="556946"/>
                  <a:pt x="2739619" y="548374"/>
                  <a:pt x="2736876" y="541287"/>
                </a:cubicBezTo>
                <a:cubicBezTo>
                  <a:pt x="2734133" y="534201"/>
                  <a:pt x="2732761" y="527914"/>
                  <a:pt x="2732761" y="522428"/>
                </a:cubicBezTo>
                <a:cubicBezTo>
                  <a:pt x="2732761" y="511455"/>
                  <a:pt x="2738247" y="499796"/>
                  <a:pt x="2749220" y="487452"/>
                </a:cubicBezTo>
                <a:cubicBezTo>
                  <a:pt x="2760193" y="475107"/>
                  <a:pt x="2773452" y="464820"/>
                  <a:pt x="2788997" y="456591"/>
                </a:cubicBezTo>
                <a:cubicBezTo>
                  <a:pt x="2791740" y="468478"/>
                  <a:pt x="2794826" y="482537"/>
                  <a:pt x="2798255" y="498767"/>
                </a:cubicBezTo>
                <a:cubicBezTo>
                  <a:pt x="2801684" y="514998"/>
                  <a:pt x="2805227" y="532715"/>
                  <a:pt x="2808885" y="551917"/>
                </a:cubicBezTo>
                <a:cubicBezTo>
                  <a:pt x="2811628" y="566547"/>
                  <a:pt x="2813685" y="578892"/>
                  <a:pt x="2815057" y="588950"/>
                </a:cubicBezTo>
                <a:cubicBezTo>
                  <a:pt x="2816429" y="599009"/>
                  <a:pt x="2817114" y="606781"/>
                  <a:pt x="2817115" y="612267"/>
                </a:cubicBezTo>
                <a:cubicBezTo>
                  <a:pt x="2817114" y="621869"/>
                  <a:pt x="2814599" y="633870"/>
                  <a:pt x="2809571" y="648272"/>
                </a:cubicBezTo>
                <a:cubicBezTo>
                  <a:pt x="2804541" y="662674"/>
                  <a:pt x="2798369" y="676961"/>
                  <a:pt x="2791054" y="691134"/>
                </a:cubicBezTo>
                <a:cubicBezTo>
                  <a:pt x="2759850" y="709994"/>
                  <a:pt x="2726975" y="721781"/>
                  <a:pt x="2692427" y="726496"/>
                </a:cubicBezTo>
                <a:lnTo>
                  <a:pt x="2669639" y="728026"/>
                </a:lnTo>
                <a:lnTo>
                  <a:pt x="2666848" y="728853"/>
                </a:lnTo>
                <a:lnTo>
                  <a:pt x="2662239" y="728523"/>
                </a:lnTo>
                <a:lnTo>
                  <a:pt x="2657323" y="728853"/>
                </a:lnTo>
                <a:lnTo>
                  <a:pt x="2654716" y="727984"/>
                </a:lnTo>
                <a:lnTo>
                  <a:pt x="2635730" y="726625"/>
                </a:lnTo>
                <a:cubicBezTo>
                  <a:pt x="2626415" y="725139"/>
                  <a:pt x="2618156" y="722910"/>
                  <a:pt x="2610955" y="719938"/>
                </a:cubicBezTo>
                <a:cubicBezTo>
                  <a:pt x="2596553" y="713994"/>
                  <a:pt x="2584323" y="704851"/>
                  <a:pt x="2574265" y="692506"/>
                </a:cubicBezTo>
                <a:cubicBezTo>
                  <a:pt x="2536317" y="706222"/>
                  <a:pt x="2500313" y="716395"/>
                  <a:pt x="2466251" y="723024"/>
                </a:cubicBezTo>
                <a:cubicBezTo>
                  <a:pt x="2432190" y="729653"/>
                  <a:pt x="2399157" y="732968"/>
                  <a:pt x="2367153" y="732968"/>
                </a:cubicBezTo>
                <a:cubicBezTo>
                  <a:pt x="2323262" y="732968"/>
                  <a:pt x="2289887" y="729311"/>
                  <a:pt x="2267027" y="721995"/>
                </a:cubicBezTo>
                <a:cubicBezTo>
                  <a:pt x="2244167" y="714680"/>
                  <a:pt x="2227250" y="703250"/>
                  <a:pt x="2216277" y="687705"/>
                </a:cubicBezTo>
                <a:cubicBezTo>
                  <a:pt x="2204847" y="672161"/>
                  <a:pt x="2199132" y="651587"/>
                  <a:pt x="2199132" y="625983"/>
                </a:cubicBezTo>
                <a:cubicBezTo>
                  <a:pt x="2199132" y="619583"/>
                  <a:pt x="2199589" y="612039"/>
                  <a:pt x="2200504" y="603352"/>
                </a:cubicBezTo>
                <a:cubicBezTo>
                  <a:pt x="2201418" y="594665"/>
                  <a:pt x="2202675" y="586321"/>
                  <a:pt x="2204276" y="578320"/>
                </a:cubicBezTo>
                <a:cubicBezTo>
                  <a:pt x="2205876" y="570319"/>
                  <a:pt x="2207362" y="564490"/>
                  <a:pt x="2208733" y="560832"/>
                </a:cubicBezTo>
                <a:lnTo>
                  <a:pt x="2236851" y="560832"/>
                </a:lnTo>
                <a:cubicBezTo>
                  <a:pt x="2236394" y="565404"/>
                  <a:pt x="2235937" y="569748"/>
                  <a:pt x="2235480" y="573863"/>
                </a:cubicBezTo>
                <a:cubicBezTo>
                  <a:pt x="2235023" y="577978"/>
                  <a:pt x="2234794" y="582321"/>
                  <a:pt x="2234794" y="586893"/>
                </a:cubicBezTo>
                <a:cubicBezTo>
                  <a:pt x="2234794" y="609296"/>
                  <a:pt x="2239595" y="625755"/>
                  <a:pt x="2249196" y="636270"/>
                </a:cubicBezTo>
                <a:cubicBezTo>
                  <a:pt x="2258797" y="646786"/>
                  <a:pt x="2274342" y="653530"/>
                  <a:pt x="2295830" y="656501"/>
                </a:cubicBezTo>
                <a:cubicBezTo>
                  <a:pt x="2317319" y="659473"/>
                  <a:pt x="2345893" y="660959"/>
                  <a:pt x="2381555" y="660959"/>
                </a:cubicBezTo>
                <a:cubicBezTo>
                  <a:pt x="2417674" y="660959"/>
                  <a:pt x="2449792" y="659245"/>
                  <a:pt x="2477910" y="655816"/>
                </a:cubicBezTo>
                <a:cubicBezTo>
                  <a:pt x="2506027" y="652387"/>
                  <a:pt x="2533574" y="647700"/>
                  <a:pt x="2560549" y="641757"/>
                </a:cubicBezTo>
                <a:cubicBezTo>
                  <a:pt x="2558263" y="621640"/>
                  <a:pt x="2555634" y="600152"/>
                  <a:pt x="2552662" y="577292"/>
                </a:cubicBezTo>
                <a:cubicBezTo>
                  <a:pt x="2549691" y="554432"/>
                  <a:pt x="2546719" y="529400"/>
                  <a:pt x="2543747" y="502196"/>
                </a:cubicBezTo>
                <a:cubicBezTo>
                  <a:pt x="2540775" y="474993"/>
                  <a:pt x="2537689" y="445046"/>
                  <a:pt x="2534489" y="412357"/>
                </a:cubicBezTo>
                <a:cubicBezTo>
                  <a:pt x="2531288" y="379667"/>
                  <a:pt x="2527859" y="343434"/>
                  <a:pt x="2524201" y="303657"/>
                </a:cubicBezTo>
                <a:cubicBezTo>
                  <a:pt x="2534260" y="295428"/>
                  <a:pt x="2545233" y="287770"/>
                  <a:pt x="2557120" y="280683"/>
                </a:cubicBezTo>
                <a:cubicBezTo>
                  <a:pt x="2569007" y="273596"/>
                  <a:pt x="2581123" y="267081"/>
                  <a:pt x="2593467" y="261138"/>
                </a:cubicBezTo>
                <a:close/>
                <a:moveTo>
                  <a:pt x="3299841" y="252984"/>
                </a:moveTo>
                <a:lnTo>
                  <a:pt x="3300527" y="261214"/>
                </a:lnTo>
                <a:cubicBezTo>
                  <a:pt x="3300527" y="273101"/>
                  <a:pt x="3295269" y="282245"/>
                  <a:pt x="3284753" y="288646"/>
                </a:cubicBezTo>
                <a:cubicBezTo>
                  <a:pt x="3272866" y="294590"/>
                  <a:pt x="3257550" y="301219"/>
                  <a:pt x="3238805" y="308534"/>
                </a:cubicBezTo>
                <a:cubicBezTo>
                  <a:pt x="3220060" y="315849"/>
                  <a:pt x="3198115" y="323850"/>
                  <a:pt x="3172968" y="332537"/>
                </a:cubicBezTo>
                <a:lnTo>
                  <a:pt x="3176397" y="299619"/>
                </a:lnTo>
                <a:cubicBezTo>
                  <a:pt x="3207029" y="288646"/>
                  <a:pt x="3232176" y="279502"/>
                  <a:pt x="3251835" y="272187"/>
                </a:cubicBezTo>
                <a:cubicBezTo>
                  <a:pt x="3271495" y="264872"/>
                  <a:pt x="3287497" y="258471"/>
                  <a:pt x="3299841" y="252984"/>
                </a:cubicBezTo>
                <a:close/>
                <a:moveTo>
                  <a:pt x="1108253" y="213589"/>
                </a:moveTo>
                <a:lnTo>
                  <a:pt x="1108939" y="221819"/>
                </a:lnTo>
                <a:cubicBezTo>
                  <a:pt x="1108939" y="234620"/>
                  <a:pt x="1103910" y="243993"/>
                  <a:pt x="1093851" y="249936"/>
                </a:cubicBezTo>
                <a:cubicBezTo>
                  <a:pt x="1081507" y="255880"/>
                  <a:pt x="1065962" y="262395"/>
                  <a:pt x="1047217" y="269482"/>
                </a:cubicBezTo>
                <a:cubicBezTo>
                  <a:pt x="1028472" y="276568"/>
                  <a:pt x="1006755" y="284226"/>
                  <a:pt x="982066" y="292456"/>
                </a:cubicBezTo>
                <a:lnTo>
                  <a:pt x="985495" y="260909"/>
                </a:lnTo>
                <a:cubicBezTo>
                  <a:pt x="1012927" y="250851"/>
                  <a:pt x="1036587" y="242164"/>
                  <a:pt x="1056475" y="234849"/>
                </a:cubicBezTo>
                <a:cubicBezTo>
                  <a:pt x="1076363" y="227534"/>
                  <a:pt x="1093623" y="220447"/>
                  <a:pt x="1108253" y="213589"/>
                </a:cubicBezTo>
                <a:close/>
                <a:moveTo>
                  <a:pt x="2814066" y="205359"/>
                </a:moveTo>
                <a:lnTo>
                  <a:pt x="2814752" y="213589"/>
                </a:lnTo>
                <a:cubicBezTo>
                  <a:pt x="2814752" y="225476"/>
                  <a:pt x="2809494" y="234620"/>
                  <a:pt x="2798979" y="241021"/>
                </a:cubicBezTo>
                <a:cubicBezTo>
                  <a:pt x="2787091" y="246965"/>
                  <a:pt x="2771775" y="253594"/>
                  <a:pt x="2753030" y="260909"/>
                </a:cubicBezTo>
                <a:cubicBezTo>
                  <a:pt x="2734285" y="268224"/>
                  <a:pt x="2712339" y="276226"/>
                  <a:pt x="2687193" y="284912"/>
                </a:cubicBezTo>
                <a:lnTo>
                  <a:pt x="2690623" y="251994"/>
                </a:lnTo>
                <a:cubicBezTo>
                  <a:pt x="2721255" y="241021"/>
                  <a:pt x="2746401" y="231877"/>
                  <a:pt x="2766061" y="224562"/>
                </a:cubicBezTo>
                <a:cubicBezTo>
                  <a:pt x="2785720" y="217247"/>
                  <a:pt x="2801722" y="210846"/>
                  <a:pt x="2814066" y="205359"/>
                </a:cubicBezTo>
                <a:close/>
                <a:moveTo>
                  <a:pt x="1384097" y="202540"/>
                </a:moveTo>
                <a:cubicBezTo>
                  <a:pt x="1380897" y="202540"/>
                  <a:pt x="1377925" y="203569"/>
                  <a:pt x="1375182" y="205626"/>
                </a:cubicBezTo>
                <a:cubicBezTo>
                  <a:pt x="1372439" y="207684"/>
                  <a:pt x="1371067" y="209855"/>
                  <a:pt x="1371067" y="212141"/>
                </a:cubicBezTo>
                <a:cubicBezTo>
                  <a:pt x="1371067" y="221742"/>
                  <a:pt x="1378839" y="229515"/>
                  <a:pt x="1394384" y="235458"/>
                </a:cubicBezTo>
                <a:lnTo>
                  <a:pt x="1395756" y="232715"/>
                </a:lnTo>
                <a:cubicBezTo>
                  <a:pt x="1396670" y="230886"/>
                  <a:pt x="1397127" y="229286"/>
                  <a:pt x="1397127" y="227915"/>
                </a:cubicBezTo>
                <a:cubicBezTo>
                  <a:pt x="1397127" y="226543"/>
                  <a:pt x="1397127" y="225400"/>
                  <a:pt x="1397127" y="224486"/>
                </a:cubicBezTo>
                <a:cubicBezTo>
                  <a:pt x="1397127" y="218085"/>
                  <a:pt x="1395870" y="212827"/>
                  <a:pt x="1393355" y="208712"/>
                </a:cubicBezTo>
                <a:cubicBezTo>
                  <a:pt x="1390841" y="204598"/>
                  <a:pt x="1387755" y="202540"/>
                  <a:pt x="1384097" y="202540"/>
                </a:cubicBezTo>
                <a:close/>
                <a:moveTo>
                  <a:pt x="1392327" y="179223"/>
                </a:moveTo>
                <a:cubicBezTo>
                  <a:pt x="1399642" y="179223"/>
                  <a:pt x="1405586" y="182423"/>
                  <a:pt x="1410158" y="188824"/>
                </a:cubicBezTo>
                <a:cubicBezTo>
                  <a:pt x="1415644" y="196139"/>
                  <a:pt x="1418387" y="207798"/>
                  <a:pt x="1418387" y="223800"/>
                </a:cubicBezTo>
                <a:cubicBezTo>
                  <a:pt x="1418387" y="229743"/>
                  <a:pt x="1417244" y="235230"/>
                  <a:pt x="1414958" y="240259"/>
                </a:cubicBezTo>
                <a:lnTo>
                  <a:pt x="1436218" y="241631"/>
                </a:lnTo>
                <a:cubicBezTo>
                  <a:pt x="1436218" y="248946"/>
                  <a:pt x="1433818" y="254204"/>
                  <a:pt x="1429017" y="257404"/>
                </a:cubicBezTo>
                <a:cubicBezTo>
                  <a:pt x="1424217" y="260604"/>
                  <a:pt x="1416787" y="262205"/>
                  <a:pt x="1406729" y="262205"/>
                </a:cubicBezTo>
                <a:lnTo>
                  <a:pt x="1399871" y="261519"/>
                </a:lnTo>
                <a:cubicBezTo>
                  <a:pt x="1388441" y="272949"/>
                  <a:pt x="1376782" y="281979"/>
                  <a:pt x="1364895" y="288608"/>
                </a:cubicBezTo>
                <a:cubicBezTo>
                  <a:pt x="1353008" y="295237"/>
                  <a:pt x="1342492" y="298552"/>
                  <a:pt x="1333348" y="298552"/>
                </a:cubicBezTo>
                <a:cubicBezTo>
                  <a:pt x="1319175" y="298552"/>
                  <a:pt x="1312088" y="292608"/>
                  <a:pt x="1312088" y="280721"/>
                </a:cubicBezTo>
                <a:cubicBezTo>
                  <a:pt x="1325804" y="277978"/>
                  <a:pt x="1337691" y="274320"/>
                  <a:pt x="1347750" y="269748"/>
                </a:cubicBezTo>
                <a:cubicBezTo>
                  <a:pt x="1357808" y="265177"/>
                  <a:pt x="1366952" y="260147"/>
                  <a:pt x="1375182" y="254661"/>
                </a:cubicBezTo>
                <a:cubicBezTo>
                  <a:pt x="1358723" y="246431"/>
                  <a:pt x="1350493" y="235687"/>
                  <a:pt x="1350493" y="222428"/>
                </a:cubicBezTo>
                <a:cubicBezTo>
                  <a:pt x="1350493" y="211913"/>
                  <a:pt x="1354951" y="202083"/>
                  <a:pt x="1363866" y="192939"/>
                </a:cubicBezTo>
                <a:cubicBezTo>
                  <a:pt x="1372781" y="183795"/>
                  <a:pt x="1382268" y="179223"/>
                  <a:pt x="1392327" y="179223"/>
                </a:cubicBezTo>
                <a:close/>
                <a:moveTo>
                  <a:pt x="1616431" y="132360"/>
                </a:moveTo>
                <a:cubicBezTo>
                  <a:pt x="1621003" y="140132"/>
                  <a:pt x="1624089" y="148133"/>
                  <a:pt x="1625689" y="156363"/>
                </a:cubicBezTo>
                <a:cubicBezTo>
                  <a:pt x="1627290" y="164593"/>
                  <a:pt x="1628090" y="170536"/>
                  <a:pt x="1628090" y="174194"/>
                </a:cubicBezTo>
                <a:cubicBezTo>
                  <a:pt x="1628090" y="184709"/>
                  <a:pt x="1624661" y="193853"/>
                  <a:pt x="1617803" y="201626"/>
                </a:cubicBezTo>
                <a:cubicBezTo>
                  <a:pt x="1610945" y="209398"/>
                  <a:pt x="1602487" y="213284"/>
                  <a:pt x="1592428" y="213284"/>
                </a:cubicBezTo>
                <a:cubicBezTo>
                  <a:pt x="1584199" y="213284"/>
                  <a:pt x="1577341" y="210770"/>
                  <a:pt x="1571854" y="205740"/>
                </a:cubicBezTo>
                <a:cubicBezTo>
                  <a:pt x="1565453" y="219914"/>
                  <a:pt x="1554938" y="227000"/>
                  <a:pt x="1540307" y="227000"/>
                </a:cubicBezTo>
                <a:cubicBezTo>
                  <a:pt x="1531163" y="227000"/>
                  <a:pt x="1523848" y="224371"/>
                  <a:pt x="1518362" y="219113"/>
                </a:cubicBezTo>
                <a:cubicBezTo>
                  <a:pt x="1512875" y="213856"/>
                  <a:pt x="1510132" y="206198"/>
                  <a:pt x="1510132" y="196139"/>
                </a:cubicBezTo>
                <a:cubicBezTo>
                  <a:pt x="1510132" y="186995"/>
                  <a:pt x="1513104" y="177165"/>
                  <a:pt x="1519047" y="166650"/>
                </a:cubicBezTo>
                <a:lnTo>
                  <a:pt x="1532078" y="169393"/>
                </a:lnTo>
                <a:cubicBezTo>
                  <a:pt x="1530706" y="173508"/>
                  <a:pt x="1530020" y="179223"/>
                  <a:pt x="1530020" y="186538"/>
                </a:cubicBezTo>
                <a:cubicBezTo>
                  <a:pt x="1530020" y="197054"/>
                  <a:pt x="1533906" y="202311"/>
                  <a:pt x="1541679" y="202311"/>
                </a:cubicBezTo>
                <a:cubicBezTo>
                  <a:pt x="1545794" y="202311"/>
                  <a:pt x="1549337" y="200597"/>
                  <a:pt x="1552309" y="197168"/>
                </a:cubicBezTo>
                <a:cubicBezTo>
                  <a:pt x="1555281" y="193739"/>
                  <a:pt x="1556538" y="189510"/>
                  <a:pt x="1556081" y="184481"/>
                </a:cubicBezTo>
                <a:lnTo>
                  <a:pt x="1554709" y="163221"/>
                </a:lnTo>
                <a:lnTo>
                  <a:pt x="1573226" y="151562"/>
                </a:lnTo>
                <a:cubicBezTo>
                  <a:pt x="1575055" y="165735"/>
                  <a:pt x="1577683" y="175451"/>
                  <a:pt x="1581113" y="180709"/>
                </a:cubicBezTo>
                <a:cubicBezTo>
                  <a:pt x="1584541" y="185966"/>
                  <a:pt x="1589685" y="188595"/>
                  <a:pt x="1596543" y="188595"/>
                </a:cubicBezTo>
                <a:cubicBezTo>
                  <a:pt x="1598829" y="188595"/>
                  <a:pt x="1600886" y="188024"/>
                  <a:pt x="1602715" y="186881"/>
                </a:cubicBezTo>
                <a:cubicBezTo>
                  <a:pt x="1604544" y="185738"/>
                  <a:pt x="1605915" y="184252"/>
                  <a:pt x="1606830" y="182423"/>
                </a:cubicBezTo>
                <a:cubicBezTo>
                  <a:pt x="1605915" y="177851"/>
                  <a:pt x="1602715" y="169622"/>
                  <a:pt x="1597229" y="157735"/>
                </a:cubicBezTo>
                <a:lnTo>
                  <a:pt x="1595857" y="152248"/>
                </a:lnTo>
                <a:cubicBezTo>
                  <a:pt x="1595857" y="147676"/>
                  <a:pt x="1597686" y="143447"/>
                  <a:pt x="1601343" y="139561"/>
                </a:cubicBezTo>
                <a:cubicBezTo>
                  <a:pt x="1605001" y="135675"/>
                  <a:pt x="1610030" y="133274"/>
                  <a:pt x="1616431" y="132360"/>
                </a:cubicBezTo>
                <a:close/>
                <a:moveTo>
                  <a:pt x="1564310" y="0"/>
                </a:moveTo>
                <a:cubicBezTo>
                  <a:pt x="1567511" y="14631"/>
                  <a:pt x="1569682" y="26861"/>
                  <a:pt x="1570825" y="36691"/>
                </a:cubicBezTo>
                <a:cubicBezTo>
                  <a:pt x="1571969" y="46521"/>
                  <a:pt x="1572883" y="55322"/>
                  <a:pt x="1573569" y="63094"/>
                </a:cubicBezTo>
                <a:cubicBezTo>
                  <a:pt x="1574254" y="70866"/>
                  <a:pt x="1574597" y="79553"/>
                  <a:pt x="1574597" y="89154"/>
                </a:cubicBezTo>
                <a:cubicBezTo>
                  <a:pt x="1574597" y="109271"/>
                  <a:pt x="1568654" y="126188"/>
                  <a:pt x="1556767" y="139904"/>
                </a:cubicBezTo>
                <a:lnTo>
                  <a:pt x="1553338" y="139218"/>
                </a:lnTo>
                <a:cubicBezTo>
                  <a:pt x="1553338" y="106299"/>
                  <a:pt x="1549451" y="75667"/>
                  <a:pt x="1541679" y="47321"/>
                </a:cubicBezTo>
                <a:cubicBezTo>
                  <a:pt x="1539850" y="42749"/>
                  <a:pt x="1538936" y="38177"/>
                  <a:pt x="1538936" y="33605"/>
                </a:cubicBezTo>
                <a:cubicBezTo>
                  <a:pt x="1538936" y="25832"/>
                  <a:pt x="1541336" y="18860"/>
                  <a:pt x="1546137" y="12688"/>
                </a:cubicBezTo>
                <a:cubicBezTo>
                  <a:pt x="1550937" y="6516"/>
                  <a:pt x="1556995" y="2287"/>
                  <a:pt x="1564310"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Tree>
    <p:extLst>
      <p:ext uri="{BB962C8B-B14F-4D97-AF65-F5344CB8AC3E}">
        <p14:creationId xmlns:p14="http://schemas.microsoft.com/office/powerpoint/2010/main" val="37043249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5D7AB3F-7E5A-5C69-0013-068FAFCC24BC}"/>
              </a:ext>
            </a:extLst>
          </p:cNvPr>
          <p:cNvSpPr txBox="1"/>
          <p:nvPr/>
        </p:nvSpPr>
        <p:spPr>
          <a:xfrm>
            <a:off x="4432041" y="3939636"/>
            <a:ext cx="9423918" cy="1569660"/>
          </a:xfrm>
          <a:prstGeom prst="rect">
            <a:avLst/>
          </a:prstGeom>
          <a:noFill/>
        </p:spPr>
        <p:txBody>
          <a:bodyPr wrap="square" rtlCol="0">
            <a:spAutoFit/>
          </a:bodyPr>
          <a:lstStyle/>
          <a:p>
            <a:pPr algn="ctr"/>
            <a:r>
              <a:rPr lang="en-GB" sz="9600" dirty="0">
                <a:solidFill>
                  <a:srgbClr val="4B116F"/>
                </a:solidFill>
                <a:highlight>
                  <a:srgbClr val="FAAC69"/>
                </a:highlight>
                <a:latin typeface="Inter SemiBold" panose="02000503000000020004" pitchFamily="2" charset="0"/>
                <a:ea typeface="Inter SemiBold" panose="02000503000000020004" pitchFamily="2" charset="0"/>
              </a:rPr>
              <a:t>The End</a:t>
            </a:r>
          </a:p>
        </p:txBody>
      </p:sp>
    </p:spTree>
    <p:extLst>
      <p:ext uri="{BB962C8B-B14F-4D97-AF65-F5344CB8AC3E}">
        <p14:creationId xmlns:p14="http://schemas.microsoft.com/office/powerpoint/2010/main" val="10371302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03;p22">
            <a:extLst>
              <a:ext uri="{FF2B5EF4-FFF2-40B4-BE49-F238E27FC236}">
                <a16:creationId xmlns:a16="http://schemas.microsoft.com/office/drawing/2014/main" id="{EB385FBA-2DC5-FC72-BB17-9D6CA28DFFE6}"/>
              </a:ext>
            </a:extLst>
          </p:cNvPr>
          <p:cNvSpPr txBox="1"/>
          <p:nvPr/>
        </p:nvSpPr>
        <p:spPr>
          <a:xfrm>
            <a:off x="1797269" y="3162971"/>
            <a:ext cx="11246927" cy="1985118"/>
          </a:xfrm>
          <a:prstGeom prst="rect">
            <a:avLst/>
          </a:prstGeom>
          <a:noFill/>
          <a:ln>
            <a:noFill/>
          </a:ln>
        </p:spPr>
        <p:txBody>
          <a:bodyPr spcFirstLastPara="1" wrap="square" lIns="91425" tIns="45700" rIns="91425" bIns="45700" anchor="t" anchorCtr="0">
            <a:spAutoFit/>
          </a:bodyPr>
          <a:lstStyle/>
          <a:p>
            <a:pPr marL="342900" marR="0" lvl="0" indent="-342900" algn="l" rtl="0">
              <a:lnSpc>
                <a:spcPct val="150000"/>
              </a:lnSpc>
              <a:spcBef>
                <a:spcPts val="0"/>
              </a:spcBef>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Paint a canvas/sketch with pencil the nature in this surah</a:t>
            </a:r>
          </a:p>
          <a:p>
            <a:pPr marL="342900" marR="0" lvl="0" indent="-342900" algn="l" rtl="0">
              <a:lnSpc>
                <a:spcPct val="150000"/>
              </a:lnSpc>
              <a:spcBef>
                <a:spcPts val="0"/>
              </a:spcBef>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Vocabulary activities/sheet</a:t>
            </a:r>
          </a:p>
          <a:p>
            <a:pPr marL="342900" marR="0" lvl="0" indent="-342900" algn="l" rtl="0">
              <a:lnSpc>
                <a:spcPct val="150000"/>
              </a:lnSpc>
              <a:spcBef>
                <a:spcPts val="0"/>
              </a:spcBef>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Splat with vocabulary (next slide)</a:t>
            </a:r>
            <a:endParaRPr lang="en-US" sz="2400" dirty="0">
              <a:solidFill>
                <a:srgbClr val="1E1E1E"/>
              </a:solidFill>
              <a:latin typeface="Inter Light"/>
              <a:ea typeface="Inter Light"/>
              <a:cs typeface="Inter Light"/>
              <a:sym typeface="Inter Light"/>
            </a:endParaRPr>
          </a:p>
        </p:txBody>
      </p:sp>
      <p:sp>
        <p:nvSpPr>
          <p:cNvPr id="3" name="Google Shape;107;p16">
            <a:extLst>
              <a:ext uri="{FF2B5EF4-FFF2-40B4-BE49-F238E27FC236}">
                <a16:creationId xmlns:a16="http://schemas.microsoft.com/office/drawing/2014/main" id="{8668B9D9-CDBC-D357-0E2A-C4A10E87B553}"/>
              </a:ext>
            </a:extLst>
          </p:cNvPr>
          <p:cNvSpPr txBox="1"/>
          <p:nvPr/>
        </p:nvSpPr>
        <p:spPr>
          <a:xfrm>
            <a:off x="2008851" y="1420490"/>
            <a:ext cx="12864740" cy="12002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200" dirty="0">
                <a:solidFill>
                  <a:srgbClr val="1E1E1E"/>
                </a:solidFill>
                <a:latin typeface="+mj-lt"/>
                <a:ea typeface="Inter Tight Medium"/>
                <a:cs typeface="Inter Tight Medium"/>
                <a:sym typeface="Inter Tight Medium"/>
              </a:rPr>
              <a:t>Additional Activities</a:t>
            </a:r>
            <a:endParaRPr lang="en-US" sz="1600" dirty="0">
              <a:latin typeface="+mj-lt"/>
            </a:endParaRPr>
          </a:p>
        </p:txBody>
      </p:sp>
    </p:spTree>
    <p:extLst>
      <p:ext uri="{BB962C8B-B14F-4D97-AF65-F5344CB8AC3E}">
        <p14:creationId xmlns:p14="http://schemas.microsoft.com/office/powerpoint/2010/main" val="41878015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05">
          <a:extLst>
            <a:ext uri="{FF2B5EF4-FFF2-40B4-BE49-F238E27FC236}">
              <a16:creationId xmlns:a16="http://schemas.microsoft.com/office/drawing/2014/main" id="{50D39CB6-0B44-6F7F-8723-C56E1826ADDE}"/>
            </a:ext>
          </a:extLst>
        </p:cNvPr>
        <p:cNvGrpSpPr/>
        <p:nvPr/>
      </p:nvGrpSpPr>
      <p:grpSpPr>
        <a:xfrm>
          <a:off x="0" y="0"/>
          <a:ext cx="0" cy="0"/>
          <a:chOff x="0" y="0"/>
          <a:chExt cx="0" cy="0"/>
        </a:xfrm>
      </p:grpSpPr>
      <p:sp>
        <p:nvSpPr>
          <p:cNvPr id="3" name="Freeform: Shape 2">
            <a:extLst>
              <a:ext uri="{FF2B5EF4-FFF2-40B4-BE49-F238E27FC236}">
                <a16:creationId xmlns:a16="http://schemas.microsoft.com/office/drawing/2014/main" id="{A84DBE5D-E846-8ACB-95EF-19AC86E4C3B0}"/>
              </a:ext>
            </a:extLst>
          </p:cNvPr>
          <p:cNvSpPr/>
          <p:nvPr/>
        </p:nvSpPr>
        <p:spPr>
          <a:xfrm rot="20799858" flipH="1" flipV="1">
            <a:off x="9828274" y="-1034392"/>
            <a:ext cx="8575502" cy="4024688"/>
          </a:xfrm>
          <a:custGeom>
            <a:avLst/>
            <a:gdLst>
              <a:gd name="connsiteX0" fmla="*/ 758633 w 2319348"/>
              <a:gd name="connsiteY0" fmla="*/ 99773 h 1088526"/>
              <a:gd name="connsiteX1" fmla="*/ 585988 w 2319348"/>
              <a:gd name="connsiteY1" fmla="*/ 61583 h 1088526"/>
              <a:gd name="connsiteX2" fmla="*/ 250833 w 2319348"/>
              <a:gd name="connsiteY2" fmla="*/ 14785 h 1088526"/>
              <a:gd name="connsiteX3" fmla="*/ 127704 w 2319348"/>
              <a:gd name="connsiteY3" fmla="*/ 0 h 1088526"/>
              <a:gd name="connsiteX4" fmla="*/ 0 w 2319348"/>
              <a:gd name="connsiteY4" fmla="*/ 538729 h 1088526"/>
              <a:gd name="connsiteX5" fmla="*/ 2319348 w 2319348"/>
              <a:gd name="connsiteY5" fmla="*/ 1088526 h 1088526"/>
              <a:gd name="connsiteX6" fmla="*/ 2284277 w 2319348"/>
              <a:gd name="connsiteY6" fmla="*/ 1043739 h 1088526"/>
              <a:gd name="connsiteX7" fmla="*/ 2002911 w 2319348"/>
              <a:gd name="connsiteY7" fmla="*/ 754786 h 1088526"/>
              <a:gd name="connsiteX8" fmla="*/ 758633 w 2319348"/>
              <a:gd name="connsiteY8" fmla="*/ 99773 h 10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19348" h="1088526">
                <a:moveTo>
                  <a:pt x="758633" y="99773"/>
                </a:moveTo>
                <a:cubicBezTo>
                  <a:pt x="700296" y="85153"/>
                  <a:pt x="642665" y="72482"/>
                  <a:pt x="585988" y="61583"/>
                </a:cubicBezTo>
                <a:cubicBezTo>
                  <a:pt x="471546" y="40875"/>
                  <a:pt x="360917" y="27251"/>
                  <a:pt x="250833" y="14785"/>
                </a:cubicBezTo>
                <a:lnTo>
                  <a:pt x="127704" y="0"/>
                </a:lnTo>
                <a:lnTo>
                  <a:pt x="0" y="538729"/>
                </a:lnTo>
                <a:lnTo>
                  <a:pt x="2319348" y="1088526"/>
                </a:lnTo>
                <a:lnTo>
                  <a:pt x="2284277" y="1043739"/>
                </a:lnTo>
                <a:cubicBezTo>
                  <a:pt x="2196451" y="939863"/>
                  <a:pt x="2101140" y="842526"/>
                  <a:pt x="2002911" y="754786"/>
                </a:cubicBezTo>
                <a:cubicBezTo>
                  <a:pt x="1609987" y="400009"/>
                  <a:pt x="1166994" y="202117"/>
                  <a:pt x="758633" y="99773"/>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dirty="0">
              <a:solidFill>
                <a:schemeClr val="tx1"/>
              </a:solidFill>
            </a:endParaRPr>
          </a:p>
        </p:txBody>
      </p:sp>
      <p:sp>
        <p:nvSpPr>
          <p:cNvPr id="4" name="Google Shape;203;p22">
            <a:extLst>
              <a:ext uri="{FF2B5EF4-FFF2-40B4-BE49-F238E27FC236}">
                <a16:creationId xmlns:a16="http://schemas.microsoft.com/office/drawing/2014/main" id="{C0EAF436-A0AD-DD1C-358D-AC6694E452D5}"/>
              </a:ext>
            </a:extLst>
          </p:cNvPr>
          <p:cNvSpPr txBox="1"/>
          <p:nvPr/>
        </p:nvSpPr>
        <p:spPr>
          <a:xfrm>
            <a:off x="1697564" y="5716583"/>
            <a:ext cx="14952381" cy="2492950"/>
          </a:xfrm>
          <a:prstGeom prst="rect">
            <a:avLst/>
          </a:prstGeom>
          <a:noFill/>
          <a:ln>
            <a:noFill/>
          </a:ln>
        </p:spPr>
        <p:txBody>
          <a:bodyPr spcFirstLastPara="1" wrap="square" lIns="91425" tIns="45700" rIns="91425" bIns="45700" anchor="t" anchorCtr="0">
            <a:spAutoFit/>
          </a:bodyPr>
          <a:lstStyle/>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GB" dirty="0"/>
          </a:p>
          <a:p>
            <a:pPr marL="285750" marR="0" lvl="0" indent="-285750" algn="l" rtl="0">
              <a:lnSpc>
                <a:spcPct val="150000"/>
              </a:lnSpc>
              <a:spcBef>
                <a:spcPts val="0"/>
              </a:spcBef>
              <a:spcAft>
                <a:spcPts val="600"/>
              </a:spcAft>
              <a:buFont typeface="Arial" panose="020B0604020202020204" pitchFamily="34" charset="0"/>
              <a:buChar char="•"/>
            </a:pPr>
            <a:endParaRPr lang="en-PK" dirty="0"/>
          </a:p>
        </p:txBody>
      </p:sp>
      <p:sp>
        <p:nvSpPr>
          <p:cNvPr id="5" name="Google Shape;107;p16">
            <a:extLst>
              <a:ext uri="{FF2B5EF4-FFF2-40B4-BE49-F238E27FC236}">
                <a16:creationId xmlns:a16="http://schemas.microsoft.com/office/drawing/2014/main" id="{F41826BB-6E39-9511-5083-98459B4AE6A3}"/>
              </a:ext>
            </a:extLst>
          </p:cNvPr>
          <p:cNvSpPr txBox="1"/>
          <p:nvPr/>
        </p:nvSpPr>
        <p:spPr>
          <a:xfrm>
            <a:off x="2008851" y="1420490"/>
            <a:ext cx="8035901"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SPLAT!</a:t>
            </a:r>
            <a:endParaRPr lang="en-US" sz="1200" dirty="0">
              <a:solidFill>
                <a:srgbClr val="4B116F"/>
              </a:solidFill>
              <a:latin typeface="+mj-lt"/>
            </a:endParaRPr>
          </a:p>
        </p:txBody>
      </p:sp>
      <p:graphicFrame>
        <p:nvGraphicFramePr>
          <p:cNvPr id="2" name="Table 1">
            <a:extLst>
              <a:ext uri="{FF2B5EF4-FFF2-40B4-BE49-F238E27FC236}">
                <a16:creationId xmlns:a16="http://schemas.microsoft.com/office/drawing/2014/main" id="{CEC93AB7-51BD-4E13-B3AB-E8F3C02EF980}"/>
              </a:ext>
            </a:extLst>
          </p:cNvPr>
          <p:cNvGraphicFramePr>
            <a:graphicFrameLocks noGrp="1"/>
          </p:cNvGraphicFramePr>
          <p:nvPr>
            <p:extLst>
              <p:ext uri="{D42A27DB-BD31-4B8C-83A1-F6EECF244321}">
                <p14:modId xmlns:p14="http://schemas.microsoft.com/office/powerpoint/2010/main" val="3407957269"/>
              </p:ext>
            </p:extLst>
          </p:nvPr>
        </p:nvGraphicFramePr>
        <p:xfrm>
          <a:off x="2133334" y="2924900"/>
          <a:ext cx="14656605" cy="5801655"/>
        </p:xfrm>
        <a:graphic>
          <a:graphicData uri="http://schemas.openxmlformats.org/drawingml/2006/table">
            <a:tbl>
              <a:tblPr firstRow="1" bandRow="1">
                <a:tableStyleId>{5940675A-B579-460E-94D1-54222C63F5DA}</a:tableStyleId>
              </a:tblPr>
              <a:tblGrid>
                <a:gridCol w="4885535">
                  <a:extLst>
                    <a:ext uri="{9D8B030D-6E8A-4147-A177-3AD203B41FA5}">
                      <a16:colId xmlns:a16="http://schemas.microsoft.com/office/drawing/2014/main" val="2898678290"/>
                    </a:ext>
                  </a:extLst>
                </a:gridCol>
                <a:gridCol w="4885535">
                  <a:extLst>
                    <a:ext uri="{9D8B030D-6E8A-4147-A177-3AD203B41FA5}">
                      <a16:colId xmlns:a16="http://schemas.microsoft.com/office/drawing/2014/main" val="1650760613"/>
                    </a:ext>
                  </a:extLst>
                </a:gridCol>
                <a:gridCol w="4885535">
                  <a:extLst>
                    <a:ext uri="{9D8B030D-6E8A-4147-A177-3AD203B41FA5}">
                      <a16:colId xmlns:a16="http://schemas.microsoft.com/office/drawing/2014/main" val="224976909"/>
                    </a:ext>
                  </a:extLst>
                </a:gridCol>
              </a:tblGrid>
              <a:tr h="1933885">
                <a:tc>
                  <a:txBody>
                    <a:bodyPr/>
                    <a:lstStyle/>
                    <a:p>
                      <a:pPr algn="ctr">
                        <a:lnSpc>
                          <a:spcPct val="150000"/>
                        </a:lnSpc>
                      </a:pPr>
                      <a:r>
                        <a:rPr lang="ar-SA" sz="5400" dirty="0">
                          <a:solidFill>
                            <a:srgbClr val="4B116F"/>
                          </a:solidFill>
                          <a:latin typeface="Noto Naskh Arabic" pitchFamily="2" charset="-78"/>
                          <a:cs typeface="Noto Naskh Arabic" pitchFamily="2" charset="-78"/>
                        </a:rPr>
                        <a:t>أَصْحَـٰبُ ٱلْأَيْكَةِ</a:t>
                      </a:r>
                      <a:endParaRPr lang="en-GB" sz="5400" dirty="0">
                        <a:solidFill>
                          <a:srgbClr val="4B116F"/>
                        </a:solidFill>
                        <a:latin typeface="Noto Naskh Arabic" pitchFamily="2" charset="-78"/>
                        <a:cs typeface="Noto Naskh Arabic" pitchFamily="2" charset="-78"/>
                      </a:endParaRPr>
                    </a:p>
                  </a:txBody>
                  <a:tcPr anchor="ctr">
                    <a:lnL w="57150" cap="flat" cmpd="sng" algn="ctr">
                      <a:solidFill>
                        <a:srgbClr val="FAAC69"/>
                      </a:solidFill>
                      <a:prstDash val="sysDashDot"/>
                      <a:round/>
                      <a:headEnd type="none" w="med" len="med"/>
                      <a:tailEnd type="none" w="med" len="med"/>
                    </a:lnL>
                    <a:lnR w="57150" cap="flat" cmpd="sng" algn="ctr">
                      <a:solidFill>
                        <a:srgbClr val="FAAC69"/>
                      </a:solidFill>
                      <a:prstDash val="sysDashDot"/>
                      <a:round/>
                      <a:headEnd type="none" w="med" len="med"/>
                      <a:tailEnd type="none" w="med" len="med"/>
                    </a:lnR>
                    <a:lnT w="57150" cap="flat" cmpd="sng" algn="ctr">
                      <a:solidFill>
                        <a:srgbClr val="FAAC69"/>
                      </a:solidFill>
                      <a:prstDash val="sysDashDot"/>
                      <a:round/>
                      <a:headEnd type="none" w="med" len="med"/>
                      <a:tailEnd type="none" w="med" len="med"/>
                    </a:lnT>
                    <a:lnB w="57150" cap="flat" cmpd="sng" algn="ctr">
                      <a:solidFill>
                        <a:srgbClr val="FAAC69"/>
                      </a:solidFill>
                      <a:prstDash val="sysDashDot"/>
                      <a:round/>
                      <a:headEnd type="none" w="med" len="med"/>
                      <a:tailEnd type="none" w="med" len="med"/>
                    </a:lnB>
                    <a:solidFill>
                      <a:srgbClr val="EEEBF5"/>
                    </a:solidFill>
                  </a:tcPr>
                </a:tc>
                <a:tc>
                  <a:txBody>
                    <a:bodyPr/>
                    <a:lstStyle/>
                    <a:p>
                      <a:pPr algn="ctr">
                        <a:lnSpc>
                          <a:spcPct val="150000"/>
                        </a:lnSpc>
                      </a:pPr>
                      <a:r>
                        <a:rPr lang="ar-SA" sz="5400" dirty="0">
                          <a:solidFill>
                            <a:srgbClr val="4B116F"/>
                          </a:solidFill>
                          <a:latin typeface="Noto Naskh Arabic" pitchFamily="2" charset="-78"/>
                          <a:cs typeface="Noto Naskh Arabic" pitchFamily="2" charset="-78"/>
                        </a:rPr>
                        <a:t>ذِكْرَىٰ</a:t>
                      </a:r>
                      <a:endParaRPr lang="en-GB" sz="5400" dirty="0">
                        <a:solidFill>
                          <a:srgbClr val="4B116F"/>
                        </a:solidFill>
                        <a:latin typeface="Noto Naskh Arabic" pitchFamily="2" charset="-78"/>
                        <a:cs typeface="Noto Naskh Arabic" pitchFamily="2" charset="-78"/>
                      </a:endParaRPr>
                    </a:p>
                  </a:txBody>
                  <a:tcPr anchor="ctr">
                    <a:lnL w="57150" cap="flat" cmpd="sng" algn="ctr">
                      <a:solidFill>
                        <a:srgbClr val="FAAC69"/>
                      </a:solidFill>
                      <a:prstDash val="sysDashDot"/>
                      <a:round/>
                      <a:headEnd type="none" w="med" len="med"/>
                      <a:tailEnd type="none" w="med" len="med"/>
                    </a:lnL>
                    <a:lnR w="57150" cap="flat" cmpd="sng" algn="ctr">
                      <a:solidFill>
                        <a:srgbClr val="FAAC69"/>
                      </a:solidFill>
                      <a:prstDash val="sysDashDot"/>
                      <a:round/>
                      <a:headEnd type="none" w="med" len="med"/>
                      <a:tailEnd type="none" w="med" len="med"/>
                    </a:lnR>
                    <a:lnT w="57150" cap="flat" cmpd="sng" algn="ctr">
                      <a:solidFill>
                        <a:srgbClr val="FAAC69"/>
                      </a:solidFill>
                      <a:prstDash val="sysDashDot"/>
                      <a:round/>
                      <a:headEnd type="none" w="med" len="med"/>
                      <a:tailEnd type="none" w="med" len="med"/>
                    </a:lnT>
                    <a:lnB w="57150" cap="flat" cmpd="sng" algn="ctr">
                      <a:solidFill>
                        <a:srgbClr val="FAAC69"/>
                      </a:solidFill>
                      <a:prstDash val="sysDashDot"/>
                      <a:round/>
                      <a:headEnd type="none" w="med" len="med"/>
                      <a:tailEnd type="none" w="med" len="med"/>
                    </a:lnB>
                    <a:solidFill>
                      <a:srgbClr val="EEEBF5"/>
                    </a:solidFill>
                  </a:tcPr>
                </a:tc>
                <a:tc>
                  <a:txBody>
                    <a:bodyPr/>
                    <a:lstStyle/>
                    <a:p>
                      <a:pPr algn="ctr">
                        <a:lnSpc>
                          <a:spcPct val="150000"/>
                        </a:lnSpc>
                      </a:pPr>
                      <a:r>
                        <a:rPr lang="ar-SA" sz="5400" dirty="0">
                          <a:solidFill>
                            <a:srgbClr val="4B116F"/>
                          </a:solidFill>
                          <a:latin typeface="Noto Naskh Arabic" pitchFamily="2" charset="-78"/>
                          <a:cs typeface="Noto Naskh Arabic" pitchFamily="2" charset="-78"/>
                        </a:rPr>
                        <a:t>كَذَّبَ</a:t>
                      </a:r>
                      <a:endParaRPr lang="en-GB" sz="5400" dirty="0">
                        <a:solidFill>
                          <a:srgbClr val="4B116F"/>
                        </a:solidFill>
                        <a:latin typeface="Noto Naskh Arabic" pitchFamily="2" charset="-78"/>
                        <a:cs typeface="Noto Naskh Arabic" pitchFamily="2" charset="-78"/>
                      </a:endParaRPr>
                    </a:p>
                  </a:txBody>
                  <a:tcPr anchor="ctr">
                    <a:lnL w="57150" cap="flat" cmpd="sng" algn="ctr">
                      <a:solidFill>
                        <a:srgbClr val="FAAC69"/>
                      </a:solidFill>
                      <a:prstDash val="sysDashDot"/>
                      <a:round/>
                      <a:headEnd type="none" w="med" len="med"/>
                      <a:tailEnd type="none" w="med" len="med"/>
                    </a:lnL>
                    <a:lnR w="57150" cap="flat" cmpd="sng" algn="ctr">
                      <a:solidFill>
                        <a:srgbClr val="FAAC69"/>
                      </a:solidFill>
                      <a:prstDash val="sysDashDot"/>
                      <a:round/>
                      <a:headEnd type="none" w="med" len="med"/>
                      <a:tailEnd type="none" w="med" len="med"/>
                    </a:lnR>
                    <a:lnT w="57150" cap="flat" cmpd="sng" algn="ctr">
                      <a:solidFill>
                        <a:srgbClr val="FAAC69"/>
                      </a:solidFill>
                      <a:prstDash val="sysDashDot"/>
                      <a:round/>
                      <a:headEnd type="none" w="med" len="med"/>
                      <a:tailEnd type="none" w="med" len="med"/>
                    </a:lnT>
                    <a:lnB w="57150" cap="flat" cmpd="sng" algn="ctr">
                      <a:solidFill>
                        <a:srgbClr val="FAAC69"/>
                      </a:solidFill>
                      <a:prstDash val="sysDashDot"/>
                      <a:round/>
                      <a:headEnd type="none" w="med" len="med"/>
                      <a:tailEnd type="none" w="med" len="med"/>
                    </a:lnB>
                    <a:solidFill>
                      <a:srgbClr val="EEEBF5"/>
                    </a:solidFill>
                  </a:tcPr>
                </a:tc>
                <a:extLst>
                  <a:ext uri="{0D108BD9-81ED-4DB2-BD59-A6C34878D82A}">
                    <a16:rowId xmlns:a16="http://schemas.microsoft.com/office/drawing/2014/main" val="1720253397"/>
                  </a:ext>
                </a:extLst>
              </a:tr>
              <a:tr h="1933885">
                <a:tc>
                  <a:txBody>
                    <a:bodyPr/>
                    <a:lstStyle/>
                    <a:p>
                      <a:pPr algn="ctr">
                        <a:lnSpc>
                          <a:spcPct val="150000"/>
                        </a:lnSpc>
                      </a:pPr>
                      <a:r>
                        <a:rPr lang="ar-SA" sz="5400" dirty="0">
                          <a:solidFill>
                            <a:srgbClr val="4B116F"/>
                          </a:solidFill>
                          <a:latin typeface="Noto Naskh Arabic" pitchFamily="2" charset="-78"/>
                          <a:cs typeface="Noto Naskh Arabic" pitchFamily="2" charset="-78"/>
                        </a:rPr>
                        <a:t>نَزَّلْنَا</a:t>
                      </a:r>
                      <a:endParaRPr lang="en-GB" sz="5400" dirty="0">
                        <a:solidFill>
                          <a:srgbClr val="4B116F"/>
                        </a:solidFill>
                        <a:latin typeface="Noto Naskh Arabic" pitchFamily="2" charset="-78"/>
                        <a:cs typeface="Noto Naskh Arabic" pitchFamily="2" charset="-78"/>
                      </a:endParaRPr>
                    </a:p>
                  </a:txBody>
                  <a:tcPr anchor="ctr">
                    <a:lnL w="57150" cap="flat" cmpd="sng" algn="ctr">
                      <a:solidFill>
                        <a:srgbClr val="FAAC69"/>
                      </a:solidFill>
                      <a:prstDash val="sysDashDot"/>
                      <a:round/>
                      <a:headEnd type="none" w="med" len="med"/>
                      <a:tailEnd type="none" w="med" len="med"/>
                    </a:lnL>
                    <a:lnR w="57150" cap="flat" cmpd="sng" algn="ctr">
                      <a:solidFill>
                        <a:srgbClr val="FAAC69"/>
                      </a:solidFill>
                      <a:prstDash val="sysDashDot"/>
                      <a:round/>
                      <a:headEnd type="none" w="med" len="med"/>
                      <a:tailEnd type="none" w="med" len="med"/>
                    </a:lnR>
                    <a:lnT w="57150" cap="flat" cmpd="sng" algn="ctr">
                      <a:solidFill>
                        <a:srgbClr val="FAAC69"/>
                      </a:solidFill>
                      <a:prstDash val="sysDashDot"/>
                      <a:round/>
                      <a:headEnd type="none" w="med" len="med"/>
                      <a:tailEnd type="none" w="med" len="med"/>
                    </a:lnT>
                    <a:lnB w="57150" cap="flat" cmpd="sng" algn="ctr">
                      <a:solidFill>
                        <a:srgbClr val="FAAC69"/>
                      </a:solidFill>
                      <a:prstDash val="sysDashDot"/>
                      <a:round/>
                      <a:headEnd type="none" w="med" len="med"/>
                      <a:tailEnd type="none" w="med" len="med"/>
                    </a:lnB>
                    <a:solidFill>
                      <a:srgbClr val="EEEBF5"/>
                    </a:solidFill>
                  </a:tcPr>
                </a:tc>
                <a:tc>
                  <a:txBody>
                    <a:bodyPr/>
                    <a:lstStyle/>
                    <a:p>
                      <a:pPr algn="ctr">
                        <a:lnSpc>
                          <a:spcPct val="150000"/>
                        </a:lnSpc>
                      </a:pPr>
                      <a:r>
                        <a:rPr lang="ar-SA" sz="5400" dirty="0">
                          <a:solidFill>
                            <a:srgbClr val="4B116F"/>
                          </a:solidFill>
                          <a:latin typeface="Noto Naskh Arabic" pitchFamily="2" charset="-78"/>
                          <a:cs typeface="Noto Naskh Arabic" pitchFamily="2" charset="-78"/>
                        </a:rPr>
                        <a:t>مُّنذِرٌ</a:t>
                      </a:r>
                      <a:endParaRPr lang="en-GB" sz="5400" dirty="0">
                        <a:solidFill>
                          <a:srgbClr val="4B116F"/>
                        </a:solidFill>
                        <a:latin typeface="Noto Naskh Arabic" pitchFamily="2" charset="-78"/>
                        <a:cs typeface="Noto Naskh Arabic" pitchFamily="2" charset="-78"/>
                      </a:endParaRPr>
                    </a:p>
                  </a:txBody>
                  <a:tcPr anchor="ctr">
                    <a:lnL w="57150" cap="flat" cmpd="sng" algn="ctr">
                      <a:solidFill>
                        <a:srgbClr val="FAAC69"/>
                      </a:solidFill>
                      <a:prstDash val="sysDashDot"/>
                      <a:round/>
                      <a:headEnd type="none" w="med" len="med"/>
                      <a:tailEnd type="none" w="med" len="med"/>
                    </a:lnL>
                    <a:lnR w="57150" cap="flat" cmpd="sng" algn="ctr">
                      <a:solidFill>
                        <a:srgbClr val="FAAC69"/>
                      </a:solidFill>
                      <a:prstDash val="sysDashDot"/>
                      <a:round/>
                      <a:headEnd type="none" w="med" len="med"/>
                      <a:tailEnd type="none" w="med" len="med"/>
                    </a:lnR>
                    <a:lnT w="57150" cap="flat" cmpd="sng" algn="ctr">
                      <a:solidFill>
                        <a:srgbClr val="FAAC69"/>
                      </a:solidFill>
                      <a:prstDash val="sysDashDot"/>
                      <a:round/>
                      <a:headEnd type="none" w="med" len="med"/>
                      <a:tailEnd type="none" w="med" len="med"/>
                    </a:lnT>
                    <a:lnB w="57150" cap="flat" cmpd="sng" algn="ctr">
                      <a:solidFill>
                        <a:srgbClr val="FAAC69"/>
                      </a:solidFill>
                      <a:prstDash val="sysDashDot"/>
                      <a:round/>
                      <a:headEnd type="none" w="med" len="med"/>
                      <a:tailEnd type="none" w="med" len="med"/>
                    </a:lnB>
                    <a:solidFill>
                      <a:srgbClr val="EEEBF5"/>
                    </a:solidFill>
                  </a:tcPr>
                </a:tc>
                <a:tc>
                  <a:txBody>
                    <a:bodyPr/>
                    <a:lstStyle/>
                    <a:p>
                      <a:pPr algn="ctr">
                        <a:lnSpc>
                          <a:spcPct val="150000"/>
                        </a:lnSpc>
                      </a:pPr>
                      <a:r>
                        <a:rPr lang="ar-SA" sz="5400" dirty="0">
                          <a:solidFill>
                            <a:srgbClr val="4B116F"/>
                          </a:solidFill>
                          <a:latin typeface="Noto Naskh Arabic" pitchFamily="2" charset="-78"/>
                          <a:cs typeface="Noto Naskh Arabic" pitchFamily="2" charset="-78"/>
                        </a:rPr>
                        <a:t>ٱلنَّخْلَ</a:t>
                      </a:r>
                      <a:endParaRPr lang="en-GB" sz="5400" dirty="0">
                        <a:solidFill>
                          <a:srgbClr val="4B116F"/>
                        </a:solidFill>
                        <a:latin typeface="Noto Naskh Arabic" pitchFamily="2" charset="-78"/>
                        <a:cs typeface="Noto Naskh Arabic" pitchFamily="2" charset="-78"/>
                      </a:endParaRPr>
                    </a:p>
                  </a:txBody>
                  <a:tcPr anchor="ctr">
                    <a:lnL w="57150" cap="flat" cmpd="sng" algn="ctr">
                      <a:solidFill>
                        <a:srgbClr val="FAAC69"/>
                      </a:solidFill>
                      <a:prstDash val="sysDashDot"/>
                      <a:round/>
                      <a:headEnd type="none" w="med" len="med"/>
                      <a:tailEnd type="none" w="med" len="med"/>
                    </a:lnL>
                    <a:lnR w="57150" cap="flat" cmpd="sng" algn="ctr">
                      <a:solidFill>
                        <a:srgbClr val="FAAC69"/>
                      </a:solidFill>
                      <a:prstDash val="sysDashDot"/>
                      <a:round/>
                      <a:headEnd type="none" w="med" len="med"/>
                      <a:tailEnd type="none" w="med" len="med"/>
                    </a:lnR>
                    <a:lnT w="57150" cap="flat" cmpd="sng" algn="ctr">
                      <a:solidFill>
                        <a:srgbClr val="FAAC69"/>
                      </a:solidFill>
                      <a:prstDash val="sysDashDot"/>
                      <a:round/>
                      <a:headEnd type="none" w="med" len="med"/>
                      <a:tailEnd type="none" w="med" len="med"/>
                    </a:lnT>
                    <a:lnB w="57150" cap="flat" cmpd="sng" algn="ctr">
                      <a:solidFill>
                        <a:srgbClr val="FAAC69"/>
                      </a:solidFill>
                      <a:prstDash val="sysDashDot"/>
                      <a:round/>
                      <a:headEnd type="none" w="med" len="med"/>
                      <a:tailEnd type="none" w="med" len="med"/>
                    </a:lnB>
                    <a:solidFill>
                      <a:srgbClr val="EEEBF5"/>
                    </a:solidFill>
                  </a:tcPr>
                </a:tc>
                <a:extLst>
                  <a:ext uri="{0D108BD9-81ED-4DB2-BD59-A6C34878D82A}">
                    <a16:rowId xmlns:a16="http://schemas.microsoft.com/office/drawing/2014/main" val="4072611677"/>
                  </a:ext>
                </a:extLst>
              </a:tr>
              <a:tr h="1933885">
                <a:tc>
                  <a:txBody>
                    <a:bodyPr/>
                    <a:lstStyle/>
                    <a:p>
                      <a:pPr algn="ctr">
                        <a:lnSpc>
                          <a:spcPct val="150000"/>
                        </a:lnSpc>
                      </a:pPr>
                      <a:r>
                        <a:rPr lang="ar-SA" sz="5400" dirty="0">
                          <a:solidFill>
                            <a:srgbClr val="4B116F"/>
                          </a:solidFill>
                          <a:latin typeface="Noto Naskh Arabic" pitchFamily="2" charset="-78"/>
                          <a:cs typeface="Noto Naskh Arabic" pitchFamily="2" charset="-78"/>
                        </a:rPr>
                        <a:t>ٱلْأَرْضُ</a:t>
                      </a:r>
                      <a:endParaRPr lang="en-GB" sz="5400" dirty="0">
                        <a:solidFill>
                          <a:srgbClr val="4B116F"/>
                        </a:solidFill>
                        <a:latin typeface="Noto Naskh Arabic" pitchFamily="2" charset="-78"/>
                        <a:cs typeface="Noto Naskh Arabic" pitchFamily="2" charset="-78"/>
                      </a:endParaRPr>
                    </a:p>
                  </a:txBody>
                  <a:tcPr anchor="ctr">
                    <a:lnL w="57150" cap="flat" cmpd="sng" algn="ctr">
                      <a:solidFill>
                        <a:srgbClr val="FAAC69"/>
                      </a:solidFill>
                      <a:prstDash val="sysDashDot"/>
                      <a:round/>
                      <a:headEnd type="none" w="med" len="med"/>
                      <a:tailEnd type="none" w="med" len="med"/>
                    </a:lnL>
                    <a:lnR w="57150" cap="flat" cmpd="sng" algn="ctr">
                      <a:solidFill>
                        <a:srgbClr val="FAAC69"/>
                      </a:solidFill>
                      <a:prstDash val="sysDashDot"/>
                      <a:round/>
                      <a:headEnd type="none" w="med" len="med"/>
                      <a:tailEnd type="none" w="med" len="med"/>
                    </a:lnR>
                    <a:lnT w="57150" cap="flat" cmpd="sng" algn="ctr">
                      <a:solidFill>
                        <a:srgbClr val="FAAC69"/>
                      </a:solidFill>
                      <a:prstDash val="sysDashDot"/>
                      <a:round/>
                      <a:headEnd type="none" w="med" len="med"/>
                      <a:tailEnd type="none" w="med" len="med"/>
                    </a:lnT>
                    <a:lnB w="57150" cap="flat" cmpd="sng" algn="ctr">
                      <a:solidFill>
                        <a:srgbClr val="FAAC69"/>
                      </a:solidFill>
                      <a:prstDash val="sysDashDot"/>
                      <a:round/>
                      <a:headEnd type="none" w="med" len="med"/>
                      <a:tailEnd type="none" w="med" len="med"/>
                    </a:lnB>
                    <a:solidFill>
                      <a:srgbClr val="EEEBF5"/>
                    </a:solidFill>
                  </a:tcPr>
                </a:tc>
                <a:tc>
                  <a:txBody>
                    <a:bodyPr/>
                    <a:lstStyle/>
                    <a:p>
                      <a:pPr algn="ctr">
                        <a:lnSpc>
                          <a:spcPct val="150000"/>
                        </a:lnSpc>
                      </a:pPr>
                      <a:r>
                        <a:rPr lang="ar-SA" sz="5400" dirty="0">
                          <a:solidFill>
                            <a:srgbClr val="4B116F"/>
                          </a:solidFill>
                          <a:latin typeface="Noto Naskh Arabic" pitchFamily="2" charset="-78"/>
                          <a:cs typeface="Noto Naskh Arabic" pitchFamily="2" charset="-78"/>
                        </a:rPr>
                        <a:t>ٱلسَّمَآءِ</a:t>
                      </a:r>
                      <a:endParaRPr lang="en-GB" sz="5400" dirty="0">
                        <a:solidFill>
                          <a:srgbClr val="4B116F"/>
                        </a:solidFill>
                        <a:latin typeface="Noto Naskh Arabic" pitchFamily="2" charset="-78"/>
                        <a:cs typeface="Noto Naskh Arabic" pitchFamily="2" charset="-78"/>
                      </a:endParaRPr>
                    </a:p>
                  </a:txBody>
                  <a:tcPr anchor="ctr">
                    <a:lnL w="57150" cap="flat" cmpd="sng" algn="ctr">
                      <a:solidFill>
                        <a:srgbClr val="FAAC69"/>
                      </a:solidFill>
                      <a:prstDash val="sysDashDot"/>
                      <a:round/>
                      <a:headEnd type="none" w="med" len="med"/>
                      <a:tailEnd type="none" w="med" len="med"/>
                    </a:lnL>
                    <a:lnR w="57150" cap="flat" cmpd="sng" algn="ctr">
                      <a:solidFill>
                        <a:srgbClr val="FAAC69"/>
                      </a:solidFill>
                      <a:prstDash val="sysDashDot"/>
                      <a:round/>
                      <a:headEnd type="none" w="med" len="med"/>
                      <a:tailEnd type="none" w="med" len="med"/>
                    </a:lnR>
                    <a:lnT w="57150" cap="flat" cmpd="sng" algn="ctr">
                      <a:solidFill>
                        <a:srgbClr val="FAAC69"/>
                      </a:solidFill>
                      <a:prstDash val="sysDashDot"/>
                      <a:round/>
                      <a:headEnd type="none" w="med" len="med"/>
                      <a:tailEnd type="none" w="med" len="med"/>
                    </a:lnT>
                    <a:lnB w="57150" cap="flat" cmpd="sng" algn="ctr">
                      <a:solidFill>
                        <a:srgbClr val="FAAC69"/>
                      </a:solidFill>
                      <a:prstDash val="sysDashDot"/>
                      <a:round/>
                      <a:headEnd type="none" w="med" len="med"/>
                      <a:tailEnd type="none" w="med" len="med"/>
                    </a:lnB>
                    <a:solidFill>
                      <a:srgbClr val="EEEBF5"/>
                    </a:solidFill>
                  </a:tcPr>
                </a:tc>
                <a:tc>
                  <a:txBody>
                    <a:bodyPr/>
                    <a:lstStyle/>
                    <a:p>
                      <a:pPr algn="ctr">
                        <a:lnSpc>
                          <a:spcPct val="150000"/>
                        </a:lnSpc>
                      </a:pPr>
                      <a:r>
                        <a:rPr lang="ar-SA" sz="5400" dirty="0">
                          <a:solidFill>
                            <a:srgbClr val="4B116F"/>
                          </a:solidFill>
                          <a:latin typeface="Noto Naskh Arabic" pitchFamily="2" charset="-78"/>
                          <a:cs typeface="Noto Naskh Arabic" pitchFamily="2" charset="-78"/>
                        </a:rPr>
                        <a:t>عَجِيبٌ</a:t>
                      </a:r>
                      <a:endParaRPr lang="en-GB" sz="5400" dirty="0">
                        <a:solidFill>
                          <a:srgbClr val="4B116F"/>
                        </a:solidFill>
                        <a:latin typeface="Noto Naskh Arabic" pitchFamily="2" charset="-78"/>
                        <a:cs typeface="Noto Naskh Arabic" pitchFamily="2" charset="-78"/>
                      </a:endParaRPr>
                    </a:p>
                  </a:txBody>
                  <a:tcPr anchor="ctr">
                    <a:lnL w="57150" cap="flat" cmpd="sng" algn="ctr">
                      <a:solidFill>
                        <a:srgbClr val="FAAC69"/>
                      </a:solidFill>
                      <a:prstDash val="sysDashDot"/>
                      <a:round/>
                      <a:headEnd type="none" w="med" len="med"/>
                      <a:tailEnd type="none" w="med" len="med"/>
                    </a:lnL>
                    <a:lnR w="57150" cap="flat" cmpd="sng" algn="ctr">
                      <a:solidFill>
                        <a:srgbClr val="FAAC69"/>
                      </a:solidFill>
                      <a:prstDash val="sysDashDot"/>
                      <a:round/>
                      <a:headEnd type="none" w="med" len="med"/>
                      <a:tailEnd type="none" w="med" len="med"/>
                    </a:lnR>
                    <a:lnT w="57150" cap="flat" cmpd="sng" algn="ctr">
                      <a:solidFill>
                        <a:srgbClr val="FAAC69"/>
                      </a:solidFill>
                      <a:prstDash val="sysDashDot"/>
                      <a:round/>
                      <a:headEnd type="none" w="med" len="med"/>
                      <a:tailEnd type="none" w="med" len="med"/>
                    </a:lnT>
                    <a:lnB w="57150" cap="flat" cmpd="sng" algn="ctr">
                      <a:solidFill>
                        <a:srgbClr val="FAAC69"/>
                      </a:solidFill>
                      <a:prstDash val="sysDashDot"/>
                      <a:round/>
                      <a:headEnd type="none" w="med" len="med"/>
                      <a:tailEnd type="none" w="med" len="med"/>
                    </a:lnB>
                    <a:solidFill>
                      <a:srgbClr val="EEEBF5"/>
                    </a:solidFill>
                  </a:tcPr>
                </a:tc>
                <a:extLst>
                  <a:ext uri="{0D108BD9-81ED-4DB2-BD59-A6C34878D82A}">
                    <a16:rowId xmlns:a16="http://schemas.microsoft.com/office/drawing/2014/main" val="1744782757"/>
                  </a:ext>
                </a:extLst>
              </a:tr>
            </a:tbl>
          </a:graphicData>
        </a:graphic>
      </p:graphicFrame>
    </p:spTree>
    <p:extLst>
      <p:ext uri="{BB962C8B-B14F-4D97-AF65-F5344CB8AC3E}">
        <p14:creationId xmlns:p14="http://schemas.microsoft.com/office/powerpoint/2010/main" val="41164356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
          <a:extLst>
            <a:ext uri="{FF2B5EF4-FFF2-40B4-BE49-F238E27FC236}">
              <a16:creationId xmlns:a16="http://schemas.microsoft.com/office/drawing/2014/main" id="{B0675585-680E-73F9-69EC-404FE793A7D4}"/>
            </a:ext>
          </a:extLst>
        </p:cNvPr>
        <p:cNvGrpSpPr/>
        <p:nvPr/>
      </p:nvGrpSpPr>
      <p:grpSpPr>
        <a:xfrm>
          <a:off x="0" y="0"/>
          <a:ext cx="0" cy="0"/>
          <a:chOff x="0" y="0"/>
          <a:chExt cx="0" cy="0"/>
        </a:xfrm>
      </p:grpSpPr>
      <p:sp>
        <p:nvSpPr>
          <p:cNvPr id="31" name="Google Shape;31;p10">
            <a:extLst>
              <a:ext uri="{FF2B5EF4-FFF2-40B4-BE49-F238E27FC236}">
                <a16:creationId xmlns:a16="http://schemas.microsoft.com/office/drawing/2014/main" id="{DCF05D27-B9CF-7C87-C99E-9B6E2D61FA08}"/>
              </a:ext>
            </a:extLst>
          </p:cNvPr>
          <p:cNvSpPr txBox="1"/>
          <p:nvPr/>
        </p:nvSpPr>
        <p:spPr>
          <a:xfrm>
            <a:off x="976333" y="2241438"/>
            <a:ext cx="12726900" cy="221595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800" b="1" dirty="0">
                <a:solidFill>
                  <a:srgbClr val="4B116F"/>
                </a:solidFill>
                <a:latin typeface="+mj-lt"/>
                <a:sym typeface="Inter Tight SemiBold"/>
              </a:rPr>
              <a:t>A Wake-Up</a:t>
            </a:r>
            <a:endParaRPr dirty="0">
              <a:solidFill>
                <a:srgbClr val="4B116F"/>
              </a:solidFill>
              <a:latin typeface="+mj-lt"/>
            </a:endParaRPr>
          </a:p>
        </p:txBody>
      </p:sp>
      <p:sp>
        <p:nvSpPr>
          <p:cNvPr id="32" name="Google Shape;32;p10">
            <a:extLst>
              <a:ext uri="{FF2B5EF4-FFF2-40B4-BE49-F238E27FC236}">
                <a16:creationId xmlns:a16="http://schemas.microsoft.com/office/drawing/2014/main" id="{A1D37F51-8B19-86F7-0667-62D423A48B38}"/>
              </a:ext>
            </a:extLst>
          </p:cNvPr>
          <p:cNvSpPr txBox="1"/>
          <p:nvPr/>
        </p:nvSpPr>
        <p:spPr>
          <a:xfrm>
            <a:off x="976333" y="3896288"/>
            <a:ext cx="16236900" cy="221595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800" b="1" dirty="0">
                <a:solidFill>
                  <a:srgbClr val="4B116F"/>
                </a:solidFill>
                <a:latin typeface="+mj-lt"/>
                <a:sym typeface="Inter Tight SemiBold"/>
              </a:rPr>
              <a:t>Call</a:t>
            </a:r>
            <a:endParaRPr lang="en-US" dirty="0">
              <a:solidFill>
                <a:srgbClr val="4B116F"/>
              </a:solidFill>
              <a:latin typeface="+mj-lt"/>
            </a:endParaRPr>
          </a:p>
        </p:txBody>
      </p:sp>
      <p:sp>
        <p:nvSpPr>
          <p:cNvPr id="5" name="Rectangle: Rounded Corners 4">
            <a:extLst>
              <a:ext uri="{FF2B5EF4-FFF2-40B4-BE49-F238E27FC236}">
                <a16:creationId xmlns:a16="http://schemas.microsoft.com/office/drawing/2014/main" id="{C16F2494-66B3-F6B2-5AF3-02624BEB200C}"/>
              </a:ext>
            </a:extLst>
          </p:cNvPr>
          <p:cNvSpPr/>
          <p:nvPr/>
        </p:nvSpPr>
        <p:spPr>
          <a:xfrm>
            <a:off x="976332" y="6236328"/>
            <a:ext cx="4953822" cy="1006257"/>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1E1E1E"/>
                </a:solidFill>
                <a:latin typeface="Inter Tight Medium" panose="020B0604020202020204" charset="0"/>
                <a:ea typeface="Inter Tight Medium" panose="020B0604020202020204" charset="0"/>
                <a:cs typeface="Inter Tight Medium" panose="020B0604020202020204" charset="0"/>
                <a:sym typeface="Inter Tight"/>
              </a:rPr>
              <a:t>Surah Q</a:t>
            </a:r>
            <a:r>
              <a:rPr lang="en-GB" sz="3200" dirty="0">
                <a:solidFill>
                  <a:srgbClr val="1E1E1E"/>
                </a:solidFill>
                <a:latin typeface="Inter Tight Medium" panose="020B0604020202020204" charset="0"/>
                <a:ea typeface="Inter Tight Medium" panose="020B0604020202020204" charset="0"/>
                <a:cs typeface="Inter Tight Medium" panose="020B0604020202020204" charset="0"/>
                <a:sym typeface="Inter Tight"/>
              </a:rPr>
              <a:t>a</a:t>
            </a:r>
            <a:r>
              <a:rPr lang="en-US" sz="3200" dirty="0">
                <a:solidFill>
                  <a:srgbClr val="1E1E1E"/>
                </a:solidFill>
                <a:latin typeface="Inter Tight Medium" panose="020B0604020202020204" charset="0"/>
                <a:ea typeface="Inter Tight Medium" panose="020B0604020202020204" charset="0"/>
                <a:cs typeface="Inter Tight Medium" panose="020B0604020202020204" charset="0"/>
                <a:sym typeface="Inter Tight"/>
              </a:rPr>
              <a:t>f</a:t>
            </a:r>
            <a:r>
              <a:rPr lang="en-US" sz="3200" dirty="0">
                <a:solidFill>
                  <a:srgbClr val="1E1E1E"/>
                </a:solidFill>
                <a:latin typeface="Inter Tight"/>
                <a:ea typeface="Inter Tight"/>
                <a:cs typeface="Inter Tight"/>
                <a:sym typeface="Inter Tight"/>
              </a:rPr>
              <a:t>: Session 1</a:t>
            </a:r>
            <a:endParaRPr lang="en-US" sz="3200" dirty="0"/>
          </a:p>
        </p:txBody>
      </p:sp>
      <p:sp>
        <p:nvSpPr>
          <p:cNvPr id="2" name="Rectangle: Rounded Corners 1">
            <a:extLst>
              <a:ext uri="{FF2B5EF4-FFF2-40B4-BE49-F238E27FC236}">
                <a16:creationId xmlns:a16="http://schemas.microsoft.com/office/drawing/2014/main" id="{5A8CC14A-1412-1E3C-4C8A-0432A1DA4F29}"/>
              </a:ext>
            </a:extLst>
          </p:cNvPr>
          <p:cNvSpPr/>
          <p:nvPr/>
        </p:nvSpPr>
        <p:spPr>
          <a:xfrm>
            <a:off x="976332" y="-1088670"/>
            <a:ext cx="3047028" cy="2977331"/>
          </a:xfrm>
          <a:prstGeom prst="roundRect">
            <a:avLst/>
          </a:prstGeom>
          <a:solidFill>
            <a:schemeClr val="bg1">
              <a:alpha val="9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ar-IQ" sz="400" dirty="0"/>
              <a:t>سورة</a:t>
            </a:r>
            <a:endParaRPr lang="en-PK" sz="400" dirty="0"/>
          </a:p>
        </p:txBody>
      </p:sp>
      <p:pic>
        <p:nvPicPr>
          <p:cNvPr id="4" name="Graphic 3">
            <a:extLst>
              <a:ext uri="{FF2B5EF4-FFF2-40B4-BE49-F238E27FC236}">
                <a16:creationId xmlns:a16="http://schemas.microsoft.com/office/drawing/2014/main" id="{857D57CD-0939-E619-86B0-5B914CB37C3A}"/>
              </a:ext>
            </a:extLst>
          </p:cNvPr>
          <p:cNvPicPr>
            <a:picLocks noChangeAspect="1"/>
          </p:cNvPicPr>
          <p:nvPr/>
        </p:nvPicPr>
        <p:blipFill>
          <a:blip r:embed="rId3">
            <a:extLst>
              <a:ext uri="{96DAC541-7B7A-43D3-8B79-37D633B846F1}">
                <asvg:svgBlip xmlns:asvg="http://schemas.microsoft.com/office/drawing/2016/SVG/main" r:embed="rId4"/>
              </a:ext>
            </a:extLst>
          </a:blip>
          <a:srcRect r="45241" b="49855"/>
          <a:stretch>
            <a:fillRect/>
          </a:stretch>
        </p:blipFill>
        <p:spPr>
          <a:xfrm>
            <a:off x="7054503" y="1"/>
            <a:ext cx="11233497" cy="10286999"/>
          </a:xfrm>
          <a:custGeom>
            <a:avLst/>
            <a:gdLst>
              <a:gd name="connsiteX0" fmla="*/ 0 w 11233497"/>
              <a:gd name="connsiteY0" fmla="*/ 0 h 10286999"/>
              <a:gd name="connsiteX1" fmla="*/ 11233497 w 11233497"/>
              <a:gd name="connsiteY1" fmla="*/ 0 h 10286999"/>
              <a:gd name="connsiteX2" fmla="*/ 11233497 w 11233497"/>
              <a:gd name="connsiteY2" fmla="*/ 10286999 h 10286999"/>
              <a:gd name="connsiteX3" fmla="*/ 0 w 11233497"/>
              <a:gd name="connsiteY3" fmla="*/ 10286999 h 10286999"/>
            </a:gdLst>
            <a:ahLst/>
            <a:cxnLst>
              <a:cxn ang="0">
                <a:pos x="connsiteX0" y="connsiteY0"/>
              </a:cxn>
              <a:cxn ang="0">
                <a:pos x="connsiteX1" y="connsiteY1"/>
              </a:cxn>
              <a:cxn ang="0">
                <a:pos x="connsiteX2" y="connsiteY2"/>
              </a:cxn>
              <a:cxn ang="0">
                <a:pos x="connsiteX3" y="connsiteY3"/>
              </a:cxn>
            </a:cxnLst>
            <a:rect l="l" t="t" r="r" b="b"/>
            <a:pathLst>
              <a:path w="11233497" h="10286999">
                <a:moveTo>
                  <a:pt x="0" y="0"/>
                </a:moveTo>
                <a:lnTo>
                  <a:pt x="11233497" y="0"/>
                </a:lnTo>
                <a:lnTo>
                  <a:pt x="11233497" y="10286999"/>
                </a:lnTo>
                <a:lnTo>
                  <a:pt x="0" y="10286999"/>
                </a:lnTo>
                <a:close/>
              </a:path>
            </a:pathLst>
          </a:custGeom>
        </p:spPr>
      </p:pic>
      <p:pic>
        <p:nvPicPr>
          <p:cNvPr id="29" name="Graphic 28">
            <a:extLst>
              <a:ext uri="{FF2B5EF4-FFF2-40B4-BE49-F238E27FC236}">
                <a16:creationId xmlns:a16="http://schemas.microsoft.com/office/drawing/2014/main" id="{E9240DC3-3A32-925F-FAF6-B247F34DC09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5000622" y="8936706"/>
            <a:ext cx="2311044" cy="654143"/>
          </a:xfrm>
          <a:prstGeom prst="rect">
            <a:avLst/>
          </a:prstGeom>
        </p:spPr>
      </p:pic>
      <p:pic>
        <p:nvPicPr>
          <p:cNvPr id="37" name="Graphic 36">
            <a:extLst>
              <a:ext uri="{FF2B5EF4-FFF2-40B4-BE49-F238E27FC236}">
                <a16:creationId xmlns:a16="http://schemas.microsoft.com/office/drawing/2014/main" id="{01DF7B22-441D-9C05-735D-10DD105E935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76332" y="8998354"/>
            <a:ext cx="2707622" cy="530848"/>
          </a:xfrm>
          <a:prstGeom prst="rect">
            <a:avLst/>
          </a:prstGeom>
        </p:spPr>
      </p:pic>
      <p:sp>
        <p:nvSpPr>
          <p:cNvPr id="3" name="Freeform: Shape 2">
            <a:extLst>
              <a:ext uri="{FF2B5EF4-FFF2-40B4-BE49-F238E27FC236}">
                <a16:creationId xmlns:a16="http://schemas.microsoft.com/office/drawing/2014/main" id="{8EED730B-8C0A-51EE-F630-5C4DE4FE2270}"/>
              </a:ext>
            </a:extLst>
          </p:cNvPr>
          <p:cNvSpPr/>
          <p:nvPr/>
        </p:nvSpPr>
        <p:spPr>
          <a:xfrm>
            <a:off x="1419784" y="778215"/>
            <a:ext cx="2061492" cy="558552"/>
          </a:xfrm>
          <a:custGeom>
            <a:avLst/>
            <a:gdLst/>
            <a:ahLst/>
            <a:cxnLst/>
            <a:rect l="l" t="t" r="r" b="b"/>
            <a:pathLst>
              <a:path w="2061492" h="558552">
                <a:moveTo>
                  <a:pt x="1442665" y="199244"/>
                </a:moveTo>
                <a:cubicBezTo>
                  <a:pt x="1446237" y="199244"/>
                  <a:pt x="1450925" y="201922"/>
                  <a:pt x="1456729" y="207280"/>
                </a:cubicBezTo>
                <a:cubicBezTo>
                  <a:pt x="1462534" y="212638"/>
                  <a:pt x="1465436" y="218108"/>
                  <a:pt x="1465436" y="223689"/>
                </a:cubicBezTo>
                <a:cubicBezTo>
                  <a:pt x="1465436" y="231279"/>
                  <a:pt x="1461641" y="240990"/>
                  <a:pt x="1454050" y="252822"/>
                </a:cubicBezTo>
                <a:cubicBezTo>
                  <a:pt x="1443558" y="269342"/>
                  <a:pt x="1427931" y="284634"/>
                  <a:pt x="1407170" y="298698"/>
                </a:cubicBezTo>
                <a:cubicBezTo>
                  <a:pt x="1393552" y="308074"/>
                  <a:pt x="1374799" y="316669"/>
                  <a:pt x="1350913" y="324482"/>
                </a:cubicBezTo>
                <a:cubicBezTo>
                  <a:pt x="1305594" y="339663"/>
                  <a:pt x="1269317" y="347253"/>
                  <a:pt x="1242082" y="347253"/>
                </a:cubicBezTo>
                <a:cubicBezTo>
                  <a:pt x="1225116" y="347253"/>
                  <a:pt x="1216632" y="343235"/>
                  <a:pt x="1216632" y="335198"/>
                </a:cubicBezTo>
                <a:cubicBezTo>
                  <a:pt x="1216632" y="332519"/>
                  <a:pt x="1218418" y="330175"/>
                  <a:pt x="1221990" y="328166"/>
                </a:cubicBezTo>
                <a:cubicBezTo>
                  <a:pt x="1227571" y="325041"/>
                  <a:pt x="1245766" y="318567"/>
                  <a:pt x="1276573" y="308744"/>
                </a:cubicBezTo>
                <a:cubicBezTo>
                  <a:pt x="1358280" y="282848"/>
                  <a:pt x="1405830" y="256617"/>
                  <a:pt x="1419225" y="230051"/>
                </a:cubicBezTo>
                <a:cubicBezTo>
                  <a:pt x="1429494" y="209513"/>
                  <a:pt x="1437307" y="199244"/>
                  <a:pt x="1442665" y="199244"/>
                </a:cubicBezTo>
                <a:close/>
                <a:moveTo>
                  <a:pt x="2051112" y="173459"/>
                </a:moveTo>
                <a:cubicBezTo>
                  <a:pt x="2058032" y="173459"/>
                  <a:pt x="2061492" y="177477"/>
                  <a:pt x="2061492" y="185514"/>
                </a:cubicBezTo>
                <a:cubicBezTo>
                  <a:pt x="2061492" y="201141"/>
                  <a:pt x="2050330" y="228042"/>
                  <a:pt x="2028006" y="266216"/>
                </a:cubicBezTo>
                <a:cubicBezTo>
                  <a:pt x="2022202" y="276039"/>
                  <a:pt x="2015839" y="280950"/>
                  <a:pt x="2008919" y="280950"/>
                </a:cubicBezTo>
                <a:cubicBezTo>
                  <a:pt x="2002221" y="280950"/>
                  <a:pt x="1998873" y="276820"/>
                  <a:pt x="1998873" y="268560"/>
                </a:cubicBezTo>
                <a:cubicBezTo>
                  <a:pt x="1998873" y="265658"/>
                  <a:pt x="1999431" y="262309"/>
                  <a:pt x="2000547" y="258514"/>
                </a:cubicBezTo>
                <a:lnTo>
                  <a:pt x="2009589" y="229046"/>
                </a:lnTo>
                <a:cubicBezTo>
                  <a:pt x="1959359" y="244673"/>
                  <a:pt x="1902097" y="258961"/>
                  <a:pt x="1837804" y="271909"/>
                </a:cubicBezTo>
                <a:cubicBezTo>
                  <a:pt x="1765697" y="286643"/>
                  <a:pt x="1710556" y="294010"/>
                  <a:pt x="1672381" y="294010"/>
                </a:cubicBezTo>
                <a:lnTo>
                  <a:pt x="1667488" y="293311"/>
                </a:lnTo>
                <a:lnTo>
                  <a:pt x="1667284" y="293340"/>
                </a:lnTo>
                <a:lnTo>
                  <a:pt x="1652550" y="293340"/>
                </a:lnTo>
                <a:cubicBezTo>
                  <a:pt x="1652550" y="336203"/>
                  <a:pt x="1618729" y="369577"/>
                  <a:pt x="1551086" y="393464"/>
                </a:cubicBezTo>
                <a:cubicBezTo>
                  <a:pt x="1509340" y="408198"/>
                  <a:pt x="1468487" y="415565"/>
                  <a:pt x="1428526" y="415565"/>
                </a:cubicBezTo>
                <a:cubicBezTo>
                  <a:pt x="1417141" y="415565"/>
                  <a:pt x="1407207" y="414226"/>
                  <a:pt x="1398724" y="411547"/>
                </a:cubicBezTo>
                <a:cubicBezTo>
                  <a:pt x="1390240" y="408868"/>
                  <a:pt x="1385999" y="405966"/>
                  <a:pt x="1385999" y="402840"/>
                </a:cubicBezTo>
                <a:cubicBezTo>
                  <a:pt x="1385999" y="397036"/>
                  <a:pt x="1393477" y="392795"/>
                  <a:pt x="1408435" y="390116"/>
                </a:cubicBezTo>
                <a:cubicBezTo>
                  <a:pt x="1460227" y="380293"/>
                  <a:pt x="1496280" y="371698"/>
                  <a:pt x="1516596" y="364331"/>
                </a:cubicBezTo>
                <a:cubicBezTo>
                  <a:pt x="1581112" y="341114"/>
                  <a:pt x="1613371" y="320576"/>
                  <a:pt x="1613371" y="302716"/>
                </a:cubicBezTo>
                <a:cubicBezTo>
                  <a:pt x="1613371" y="297135"/>
                  <a:pt x="1610692" y="294345"/>
                  <a:pt x="1605334" y="294345"/>
                </a:cubicBezTo>
                <a:cubicBezTo>
                  <a:pt x="1571178" y="294345"/>
                  <a:pt x="1554100" y="285638"/>
                  <a:pt x="1554100" y="268225"/>
                </a:cubicBezTo>
                <a:cubicBezTo>
                  <a:pt x="1554100" y="255947"/>
                  <a:pt x="1558788" y="244450"/>
                  <a:pt x="1568164" y="233734"/>
                </a:cubicBezTo>
                <a:cubicBezTo>
                  <a:pt x="1577764" y="223019"/>
                  <a:pt x="1589372" y="217661"/>
                  <a:pt x="1602990" y="217661"/>
                </a:cubicBezTo>
                <a:cubicBezTo>
                  <a:pt x="1619064" y="217661"/>
                  <a:pt x="1632458" y="229604"/>
                  <a:pt x="1643174" y="253491"/>
                </a:cubicBezTo>
                <a:lnTo>
                  <a:pt x="1643541" y="254580"/>
                </a:lnTo>
                <a:lnTo>
                  <a:pt x="1646522" y="254161"/>
                </a:lnTo>
                <a:lnTo>
                  <a:pt x="1667284" y="254161"/>
                </a:lnTo>
                <a:lnTo>
                  <a:pt x="1668672" y="254356"/>
                </a:lnTo>
                <a:lnTo>
                  <a:pt x="1672381" y="253826"/>
                </a:lnTo>
                <a:cubicBezTo>
                  <a:pt x="1714797" y="253826"/>
                  <a:pt x="1778868" y="244338"/>
                  <a:pt x="1864593" y="225363"/>
                </a:cubicBezTo>
                <a:cubicBezTo>
                  <a:pt x="1943844" y="207727"/>
                  <a:pt x="2001105" y="191653"/>
                  <a:pt x="2036378" y="177143"/>
                </a:cubicBezTo>
                <a:cubicBezTo>
                  <a:pt x="2042405" y="174687"/>
                  <a:pt x="2047317" y="173459"/>
                  <a:pt x="2051112" y="173459"/>
                </a:cubicBezTo>
                <a:close/>
                <a:moveTo>
                  <a:pt x="366675" y="162074"/>
                </a:moveTo>
                <a:cubicBezTo>
                  <a:pt x="307516" y="162074"/>
                  <a:pt x="247129" y="167655"/>
                  <a:pt x="185514" y="178817"/>
                </a:cubicBezTo>
                <a:cubicBezTo>
                  <a:pt x="88627" y="196453"/>
                  <a:pt x="40183" y="223577"/>
                  <a:pt x="40183" y="260189"/>
                </a:cubicBezTo>
                <a:cubicBezTo>
                  <a:pt x="40183" y="289210"/>
                  <a:pt x="74116" y="312092"/>
                  <a:pt x="141982" y="328836"/>
                </a:cubicBezTo>
                <a:cubicBezTo>
                  <a:pt x="199578" y="343123"/>
                  <a:pt x="266662" y="350267"/>
                  <a:pt x="343234" y="350267"/>
                </a:cubicBezTo>
                <a:cubicBezTo>
                  <a:pt x="380627" y="350267"/>
                  <a:pt x="418467" y="347337"/>
                  <a:pt x="456753" y="341477"/>
                </a:cubicBezTo>
                <a:lnTo>
                  <a:pt x="480722" y="336918"/>
                </a:lnTo>
                <a:lnTo>
                  <a:pt x="483124" y="329757"/>
                </a:lnTo>
                <a:cubicBezTo>
                  <a:pt x="499030" y="279806"/>
                  <a:pt x="506983" y="243446"/>
                  <a:pt x="506983" y="220675"/>
                </a:cubicBezTo>
                <a:cubicBezTo>
                  <a:pt x="506983" y="181607"/>
                  <a:pt x="460213" y="162074"/>
                  <a:pt x="366675" y="162074"/>
                </a:cubicBezTo>
                <a:close/>
                <a:moveTo>
                  <a:pt x="718616" y="111509"/>
                </a:moveTo>
                <a:cubicBezTo>
                  <a:pt x="738038" y="111509"/>
                  <a:pt x="752995" y="124569"/>
                  <a:pt x="763488" y="150688"/>
                </a:cubicBezTo>
                <a:cubicBezTo>
                  <a:pt x="766836" y="159395"/>
                  <a:pt x="768511" y="170557"/>
                  <a:pt x="768511" y="184175"/>
                </a:cubicBezTo>
                <a:cubicBezTo>
                  <a:pt x="768511" y="204490"/>
                  <a:pt x="765051" y="223242"/>
                  <a:pt x="758130" y="240432"/>
                </a:cubicBezTo>
                <a:cubicBezTo>
                  <a:pt x="740271" y="284187"/>
                  <a:pt x="684014" y="321022"/>
                  <a:pt x="589359" y="350937"/>
                </a:cubicBezTo>
                <a:cubicBezTo>
                  <a:pt x="568542" y="357522"/>
                  <a:pt x="547801" y="363285"/>
                  <a:pt x="527137" y="368224"/>
                </a:cubicBezTo>
                <a:lnTo>
                  <a:pt x="503704" y="372909"/>
                </a:lnTo>
                <a:lnTo>
                  <a:pt x="501384" y="378662"/>
                </a:lnTo>
                <a:cubicBezTo>
                  <a:pt x="483071" y="421849"/>
                  <a:pt x="459265" y="471990"/>
                  <a:pt x="429964" y="529084"/>
                </a:cubicBezTo>
                <a:cubicBezTo>
                  <a:pt x="419918" y="548729"/>
                  <a:pt x="411993" y="558552"/>
                  <a:pt x="406189" y="558552"/>
                </a:cubicBezTo>
                <a:cubicBezTo>
                  <a:pt x="403956" y="558552"/>
                  <a:pt x="402840" y="556431"/>
                  <a:pt x="402840" y="552189"/>
                </a:cubicBezTo>
                <a:cubicBezTo>
                  <a:pt x="402840" y="545046"/>
                  <a:pt x="405742" y="534442"/>
                  <a:pt x="411547" y="520377"/>
                </a:cubicBezTo>
                <a:cubicBezTo>
                  <a:pt x="427453" y="481812"/>
                  <a:pt x="441370" y="446645"/>
                  <a:pt x="453300" y="414875"/>
                </a:cubicBezTo>
                <a:lnTo>
                  <a:pt x="465805" y="380486"/>
                </a:lnTo>
                <a:lnTo>
                  <a:pt x="465376" y="380572"/>
                </a:lnTo>
                <a:cubicBezTo>
                  <a:pt x="424355" y="387158"/>
                  <a:pt x="383641" y="390451"/>
                  <a:pt x="343234" y="390451"/>
                </a:cubicBezTo>
                <a:cubicBezTo>
                  <a:pt x="261081" y="390451"/>
                  <a:pt x="192546" y="384088"/>
                  <a:pt x="137628" y="371363"/>
                </a:cubicBezTo>
                <a:cubicBezTo>
                  <a:pt x="45876" y="350155"/>
                  <a:pt x="0" y="313097"/>
                  <a:pt x="0" y="260189"/>
                </a:cubicBezTo>
                <a:cubicBezTo>
                  <a:pt x="0" y="204825"/>
                  <a:pt x="53578" y="165534"/>
                  <a:pt x="160734" y="142317"/>
                </a:cubicBezTo>
                <a:cubicBezTo>
                  <a:pt x="223242" y="128699"/>
                  <a:pt x="291889" y="121890"/>
                  <a:pt x="366675" y="121890"/>
                </a:cubicBezTo>
                <a:cubicBezTo>
                  <a:pt x="412216" y="121890"/>
                  <a:pt x="450056" y="127360"/>
                  <a:pt x="480193" y="138298"/>
                </a:cubicBezTo>
                <a:cubicBezTo>
                  <a:pt x="524842" y="154818"/>
                  <a:pt x="547166" y="182277"/>
                  <a:pt x="547166" y="220675"/>
                </a:cubicBezTo>
                <a:cubicBezTo>
                  <a:pt x="547166" y="240683"/>
                  <a:pt x="541672" y="267645"/>
                  <a:pt x="530685" y="301560"/>
                </a:cubicBezTo>
                <a:lnTo>
                  <a:pt x="521059" y="328767"/>
                </a:lnTo>
                <a:lnTo>
                  <a:pt x="572951" y="315106"/>
                </a:lnTo>
                <a:cubicBezTo>
                  <a:pt x="659345" y="289433"/>
                  <a:pt x="710803" y="258961"/>
                  <a:pt x="727323" y="223689"/>
                </a:cubicBezTo>
                <a:cubicBezTo>
                  <a:pt x="731118" y="215652"/>
                  <a:pt x="733015" y="209066"/>
                  <a:pt x="733015" y="203932"/>
                </a:cubicBezTo>
                <a:cubicBezTo>
                  <a:pt x="733015" y="197681"/>
                  <a:pt x="730001" y="194555"/>
                  <a:pt x="723974" y="194555"/>
                </a:cubicBezTo>
                <a:cubicBezTo>
                  <a:pt x="705668" y="194555"/>
                  <a:pt x="693390" y="193662"/>
                  <a:pt x="687139" y="191877"/>
                </a:cubicBezTo>
                <a:cubicBezTo>
                  <a:pt x="672851" y="188081"/>
                  <a:pt x="665708" y="179487"/>
                  <a:pt x="665708" y="166092"/>
                </a:cubicBezTo>
                <a:cubicBezTo>
                  <a:pt x="665708" y="153144"/>
                  <a:pt x="670619" y="141089"/>
                  <a:pt x="680442" y="129927"/>
                </a:cubicBezTo>
                <a:cubicBezTo>
                  <a:pt x="691157" y="117649"/>
                  <a:pt x="703882" y="111509"/>
                  <a:pt x="718616" y="111509"/>
                </a:cubicBezTo>
                <a:close/>
                <a:moveTo>
                  <a:pt x="1149809" y="98115"/>
                </a:moveTo>
                <a:cubicBezTo>
                  <a:pt x="1211870" y="98115"/>
                  <a:pt x="1242900" y="123453"/>
                  <a:pt x="1242900" y="174129"/>
                </a:cubicBezTo>
                <a:cubicBezTo>
                  <a:pt x="1242900" y="202034"/>
                  <a:pt x="1228055" y="228265"/>
                  <a:pt x="1198364" y="252822"/>
                </a:cubicBezTo>
                <a:cubicBezTo>
                  <a:pt x="1170905" y="275592"/>
                  <a:pt x="1144562" y="286978"/>
                  <a:pt x="1119336" y="286978"/>
                </a:cubicBezTo>
                <a:cubicBezTo>
                  <a:pt x="1087189" y="286978"/>
                  <a:pt x="1071116" y="274699"/>
                  <a:pt x="1071116" y="250143"/>
                </a:cubicBezTo>
                <a:cubicBezTo>
                  <a:pt x="1071116" y="242776"/>
                  <a:pt x="1072790" y="234739"/>
                  <a:pt x="1076139" y="226033"/>
                </a:cubicBezTo>
                <a:cubicBezTo>
                  <a:pt x="1084175" y="204825"/>
                  <a:pt x="1099467" y="185291"/>
                  <a:pt x="1122015" y="167432"/>
                </a:cubicBezTo>
                <a:cubicBezTo>
                  <a:pt x="1128489" y="162297"/>
                  <a:pt x="1134740" y="159730"/>
                  <a:pt x="1140767" y="159730"/>
                </a:cubicBezTo>
                <a:cubicBezTo>
                  <a:pt x="1147464" y="159730"/>
                  <a:pt x="1150813" y="162632"/>
                  <a:pt x="1150813" y="168436"/>
                </a:cubicBezTo>
                <a:cubicBezTo>
                  <a:pt x="1150813" y="172678"/>
                  <a:pt x="1148581" y="177477"/>
                  <a:pt x="1144116" y="182835"/>
                </a:cubicBezTo>
                <a:cubicBezTo>
                  <a:pt x="1137642" y="190425"/>
                  <a:pt x="1131056" y="198016"/>
                  <a:pt x="1124359" y="205606"/>
                </a:cubicBezTo>
                <a:cubicBezTo>
                  <a:pt x="1113867" y="219000"/>
                  <a:pt x="1108620" y="229270"/>
                  <a:pt x="1108620" y="236413"/>
                </a:cubicBezTo>
                <a:cubicBezTo>
                  <a:pt x="1108620" y="243557"/>
                  <a:pt x="1113978" y="247129"/>
                  <a:pt x="1124694" y="247129"/>
                </a:cubicBezTo>
                <a:cubicBezTo>
                  <a:pt x="1140544" y="247129"/>
                  <a:pt x="1157510" y="238534"/>
                  <a:pt x="1175593" y="221345"/>
                </a:cubicBezTo>
                <a:cubicBezTo>
                  <a:pt x="1193676" y="204155"/>
                  <a:pt x="1202717" y="188416"/>
                  <a:pt x="1202717" y="174129"/>
                </a:cubicBezTo>
                <a:cubicBezTo>
                  <a:pt x="1202717" y="149126"/>
                  <a:pt x="1182960" y="136624"/>
                  <a:pt x="1143446" y="136624"/>
                </a:cubicBezTo>
                <a:cubicBezTo>
                  <a:pt x="1113978" y="136624"/>
                  <a:pt x="1076473" y="143321"/>
                  <a:pt x="1030932" y="156716"/>
                </a:cubicBezTo>
                <a:cubicBezTo>
                  <a:pt x="993874" y="167655"/>
                  <a:pt x="967866" y="177254"/>
                  <a:pt x="952909" y="185514"/>
                </a:cubicBezTo>
                <a:cubicBezTo>
                  <a:pt x="941523" y="191988"/>
                  <a:pt x="931924" y="195225"/>
                  <a:pt x="924111" y="195225"/>
                </a:cubicBezTo>
                <a:cubicBezTo>
                  <a:pt x="917413" y="195225"/>
                  <a:pt x="914065" y="192881"/>
                  <a:pt x="914065" y="188193"/>
                </a:cubicBezTo>
                <a:cubicBezTo>
                  <a:pt x="914065" y="180603"/>
                  <a:pt x="922548" y="172008"/>
                  <a:pt x="939514" y="162409"/>
                </a:cubicBezTo>
                <a:cubicBezTo>
                  <a:pt x="1016310" y="119546"/>
                  <a:pt x="1086408" y="98115"/>
                  <a:pt x="1149809" y="98115"/>
                </a:cubicBezTo>
                <a:close/>
                <a:moveTo>
                  <a:pt x="709910" y="34156"/>
                </a:moveTo>
                <a:cubicBezTo>
                  <a:pt x="722858" y="34156"/>
                  <a:pt x="729332" y="41188"/>
                  <a:pt x="729332" y="55252"/>
                </a:cubicBezTo>
                <a:cubicBezTo>
                  <a:pt x="729332" y="63736"/>
                  <a:pt x="725202" y="69651"/>
                  <a:pt x="716942" y="73000"/>
                </a:cubicBezTo>
                <a:cubicBezTo>
                  <a:pt x="698189" y="81037"/>
                  <a:pt x="675642" y="85055"/>
                  <a:pt x="649299" y="85055"/>
                </a:cubicBezTo>
                <a:cubicBezTo>
                  <a:pt x="625412" y="85055"/>
                  <a:pt x="613469" y="80032"/>
                  <a:pt x="613469" y="69986"/>
                </a:cubicBezTo>
                <a:cubicBezTo>
                  <a:pt x="613469" y="62843"/>
                  <a:pt x="623627" y="57708"/>
                  <a:pt x="643942" y="54583"/>
                </a:cubicBezTo>
                <a:cubicBezTo>
                  <a:pt x="657783" y="52573"/>
                  <a:pt x="676870" y="46434"/>
                  <a:pt x="701203" y="36165"/>
                </a:cubicBezTo>
                <a:cubicBezTo>
                  <a:pt x="704106" y="34826"/>
                  <a:pt x="707007" y="34156"/>
                  <a:pt x="709910" y="34156"/>
                </a:cubicBezTo>
                <a:close/>
                <a:moveTo>
                  <a:pt x="1096230" y="0"/>
                </a:moveTo>
                <a:cubicBezTo>
                  <a:pt x="1109179" y="0"/>
                  <a:pt x="1115652" y="7032"/>
                  <a:pt x="1115652" y="21096"/>
                </a:cubicBezTo>
                <a:cubicBezTo>
                  <a:pt x="1115652" y="29579"/>
                  <a:pt x="1111522" y="35495"/>
                  <a:pt x="1103262" y="38844"/>
                </a:cubicBezTo>
                <a:cubicBezTo>
                  <a:pt x="1084510" y="46881"/>
                  <a:pt x="1061963" y="50899"/>
                  <a:pt x="1035620" y="50899"/>
                </a:cubicBezTo>
                <a:cubicBezTo>
                  <a:pt x="1011733" y="50899"/>
                  <a:pt x="999790" y="45876"/>
                  <a:pt x="999790" y="35830"/>
                </a:cubicBezTo>
                <a:cubicBezTo>
                  <a:pt x="999790" y="28687"/>
                  <a:pt x="1009947" y="23552"/>
                  <a:pt x="1030262" y="20427"/>
                </a:cubicBezTo>
                <a:cubicBezTo>
                  <a:pt x="1044103" y="18417"/>
                  <a:pt x="1063191" y="12278"/>
                  <a:pt x="1087524" y="2009"/>
                </a:cubicBezTo>
                <a:cubicBezTo>
                  <a:pt x="1090426" y="670"/>
                  <a:pt x="1093328" y="0"/>
                  <a:pt x="1096230"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sz="100" dirty="0"/>
          </a:p>
        </p:txBody>
      </p:sp>
    </p:spTree>
    <p:extLst>
      <p:ext uri="{BB962C8B-B14F-4D97-AF65-F5344CB8AC3E}">
        <p14:creationId xmlns:p14="http://schemas.microsoft.com/office/powerpoint/2010/main" val="1553701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9">
          <a:extLst>
            <a:ext uri="{FF2B5EF4-FFF2-40B4-BE49-F238E27FC236}">
              <a16:creationId xmlns:a16="http://schemas.microsoft.com/office/drawing/2014/main" id="{1A115C99-8C6D-138F-84FC-1BB920658F7F}"/>
            </a:ext>
          </a:extLst>
        </p:cNvPr>
        <p:cNvGrpSpPr/>
        <p:nvPr/>
      </p:nvGrpSpPr>
      <p:grpSpPr>
        <a:xfrm>
          <a:off x="0" y="0"/>
          <a:ext cx="0" cy="0"/>
          <a:chOff x="0" y="0"/>
          <a:chExt cx="0" cy="0"/>
        </a:xfrm>
      </p:grpSpPr>
      <p:sp>
        <p:nvSpPr>
          <p:cNvPr id="27" name="Freeform: Shape 26">
            <a:extLst>
              <a:ext uri="{FF2B5EF4-FFF2-40B4-BE49-F238E27FC236}">
                <a16:creationId xmlns:a16="http://schemas.microsoft.com/office/drawing/2014/main" id="{26319CE8-1761-7AD9-B718-2CEFA17617EC}"/>
              </a:ext>
            </a:extLst>
          </p:cNvPr>
          <p:cNvSpPr/>
          <p:nvPr/>
        </p:nvSpPr>
        <p:spPr>
          <a:xfrm rot="20799858">
            <a:off x="-264332" y="4652873"/>
            <a:ext cx="11077764" cy="6018171"/>
          </a:xfrm>
          <a:custGeom>
            <a:avLst/>
            <a:gdLst>
              <a:gd name="connsiteX0" fmla="*/ 533902 w 5542288"/>
              <a:gd name="connsiteY0" fmla="*/ 18036 h 3049071"/>
              <a:gd name="connsiteX1" fmla="*/ 1979382 w 5542288"/>
              <a:gd name="connsiteY1" fmla="*/ 667978 h 3049071"/>
              <a:gd name="connsiteX2" fmla="*/ 3378861 w 5542288"/>
              <a:gd name="connsiteY2" fmla="*/ 955722 h 3049071"/>
              <a:gd name="connsiteX3" fmla="*/ 4795784 w 5542288"/>
              <a:gd name="connsiteY3" fmla="*/ 1648925 h 3049071"/>
              <a:gd name="connsiteX4" fmla="*/ 5542288 w 5542288"/>
              <a:gd name="connsiteY4" fmla="*/ 2966753 h 3049071"/>
              <a:gd name="connsiteX5" fmla="*/ 5539185 w 5542288"/>
              <a:gd name="connsiteY5" fmla="*/ 3049071 h 3049071"/>
              <a:gd name="connsiteX6" fmla="*/ 0 w 5542288"/>
              <a:gd name="connsiteY6" fmla="*/ 1736018 h 3049071"/>
              <a:gd name="connsiteX7" fmla="*/ 411519 w 5542288"/>
              <a:gd name="connsiteY7" fmla="*/ 0 h 3049071"/>
              <a:gd name="connsiteX8" fmla="*/ 430579 w 5542288"/>
              <a:gd name="connsiteY8" fmla="*/ 1167 h 3049071"/>
              <a:gd name="connsiteX9" fmla="*/ 533902 w 5542288"/>
              <a:gd name="connsiteY9" fmla="*/ 18036 h 304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2288" h="3049071">
                <a:moveTo>
                  <a:pt x="533902" y="18036"/>
                </a:moveTo>
                <a:cubicBezTo>
                  <a:pt x="988866" y="112723"/>
                  <a:pt x="1533053" y="476694"/>
                  <a:pt x="1979382" y="667978"/>
                </a:cubicBezTo>
                <a:cubicBezTo>
                  <a:pt x="2524350" y="903405"/>
                  <a:pt x="2921090" y="872889"/>
                  <a:pt x="3378861" y="955722"/>
                </a:cubicBezTo>
                <a:cubicBezTo>
                  <a:pt x="3832276" y="1042917"/>
                  <a:pt x="4346727" y="1243466"/>
                  <a:pt x="4795784" y="1648925"/>
                </a:cubicBezTo>
                <a:cubicBezTo>
                  <a:pt x="5188705" y="1999886"/>
                  <a:pt x="5534898" y="2504391"/>
                  <a:pt x="5542288" y="2966753"/>
                </a:cubicBezTo>
                <a:lnTo>
                  <a:pt x="5539185" y="3049071"/>
                </a:lnTo>
                <a:lnTo>
                  <a:pt x="0" y="1736018"/>
                </a:lnTo>
                <a:lnTo>
                  <a:pt x="411519" y="0"/>
                </a:lnTo>
                <a:lnTo>
                  <a:pt x="430579" y="1167"/>
                </a:lnTo>
                <a:cubicBezTo>
                  <a:pt x="464436" y="5062"/>
                  <a:pt x="498905" y="10753"/>
                  <a:pt x="533902" y="18036"/>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a:solidFill>
                <a:schemeClr val="tx1"/>
              </a:solidFill>
            </a:endParaRPr>
          </a:p>
        </p:txBody>
      </p:sp>
      <p:sp>
        <p:nvSpPr>
          <p:cNvPr id="50" name="Google Shape;50;p12">
            <a:extLst>
              <a:ext uri="{FF2B5EF4-FFF2-40B4-BE49-F238E27FC236}">
                <a16:creationId xmlns:a16="http://schemas.microsoft.com/office/drawing/2014/main" id="{D707901E-9D17-C4E7-1381-A3E8966F4865}"/>
              </a:ext>
            </a:extLst>
          </p:cNvPr>
          <p:cNvSpPr txBox="1"/>
          <p:nvPr/>
        </p:nvSpPr>
        <p:spPr>
          <a:xfrm>
            <a:off x="2030117" y="1469723"/>
            <a:ext cx="7517920" cy="230828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200" dirty="0">
                <a:solidFill>
                  <a:srgbClr val="4B116F"/>
                </a:solidFill>
                <a:latin typeface="+mj-lt"/>
                <a:ea typeface="Inter Tight Medium"/>
                <a:cs typeface="Inter Tight Medium"/>
                <a:sym typeface="Inter Tight Medium"/>
              </a:rPr>
              <a:t>Session</a:t>
            </a:r>
          </a:p>
          <a:p>
            <a:pPr marL="0" marR="0" lvl="0" indent="0" algn="l" rtl="0">
              <a:spcBef>
                <a:spcPts val="0"/>
              </a:spcBef>
              <a:spcAft>
                <a:spcPts val="0"/>
              </a:spcAft>
              <a:buNone/>
            </a:pPr>
            <a:r>
              <a:rPr lang="en-US" sz="7200" dirty="0">
                <a:solidFill>
                  <a:srgbClr val="4B116F"/>
                </a:solidFill>
                <a:latin typeface="+mj-lt"/>
                <a:ea typeface="Inter Tight Medium"/>
                <a:cs typeface="Inter Tight Medium"/>
                <a:sym typeface="Inter Tight Medium"/>
              </a:rPr>
              <a:t>Objectives</a:t>
            </a:r>
            <a:endParaRPr dirty="0">
              <a:highlight>
                <a:srgbClr val="FFFF00"/>
              </a:highlight>
              <a:latin typeface="+mj-lt"/>
            </a:endParaRPr>
          </a:p>
        </p:txBody>
      </p:sp>
      <p:grpSp>
        <p:nvGrpSpPr>
          <p:cNvPr id="24" name="Group 23">
            <a:extLst>
              <a:ext uri="{FF2B5EF4-FFF2-40B4-BE49-F238E27FC236}">
                <a16:creationId xmlns:a16="http://schemas.microsoft.com/office/drawing/2014/main" id="{97602D51-98F8-E279-8C76-8DEE2EE90408}"/>
              </a:ext>
            </a:extLst>
          </p:cNvPr>
          <p:cNvGrpSpPr/>
          <p:nvPr/>
        </p:nvGrpSpPr>
        <p:grpSpPr>
          <a:xfrm>
            <a:off x="9548037" y="1470479"/>
            <a:ext cx="7121556" cy="1511423"/>
            <a:chOff x="9548037" y="1729424"/>
            <a:chExt cx="7121556" cy="1511423"/>
          </a:xfrm>
        </p:grpSpPr>
        <p:sp>
          <p:nvSpPr>
            <p:cNvPr id="4" name="Rectangle: Rounded Corners 3">
              <a:extLst>
                <a:ext uri="{FF2B5EF4-FFF2-40B4-BE49-F238E27FC236}">
                  <a16:creationId xmlns:a16="http://schemas.microsoft.com/office/drawing/2014/main" id="{842BF837-97DD-37D1-5BC0-95A0A929126B}"/>
                </a:ext>
              </a:extLst>
            </p:cNvPr>
            <p:cNvSpPr/>
            <p:nvPr/>
          </p:nvSpPr>
          <p:spPr>
            <a:xfrm>
              <a:off x="9548037" y="1729424"/>
              <a:ext cx="7121556" cy="1511423"/>
            </a:xfrm>
            <a:prstGeom prst="roundRect">
              <a:avLst/>
            </a:prstGeom>
            <a:solidFill>
              <a:schemeClr val="bg1"/>
            </a:solidFill>
            <a:ln>
              <a:noFill/>
            </a:ln>
            <a:effectLst>
              <a:outerShdw blurRad="508000" dist="2540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 name="Google Shape;121;p17">
              <a:extLst>
                <a:ext uri="{FF2B5EF4-FFF2-40B4-BE49-F238E27FC236}">
                  <a16:creationId xmlns:a16="http://schemas.microsoft.com/office/drawing/2014/main" id="{F05BBA9B-0492-962E-A5FE-0008E76A60A0}"/>
                </a:ext>
              </a:extLst>
            </p:cNvPr>
            <p:cNvSpPr/>
            <p:nvPr/>
          </p:nvSpPr>
          <p:spPr>
            <a:xfrm>
              <a:off x="10048458" y="2142235"/>
              <a:ext cx="685800" cy="685800"/>
            </a:xfrm>
            <a:prstGeom prst="ellipse">
              <a:avLst/>
            </a:prstGeom>
            <a:solidFill>
              <a:srgbClr val="FAAC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 name="Google Shape;122;p17">
              <a:extLst>
                <a:ext uri="{FF2B5EF4-FFF2-40B4-BE49-F238E27FC236}">
                  <a16:creationId xmlns:a16="http://schemas.microsoft.com/office/drawing/2014/main" id="{2851F9C4-C435-D2E0-C80E-3725FE2B01B2}"/>
                </a:ext>
              </a:extLst>
            </p:cNvPr>
            <p:cNvSpPr txBox="1"/>
            <p:nvPr/>
          </p:nvSpPr>
          <p:spPr>
            <a:xfrm>
              <a:off x="10048459" y="2285080"/>
              <a:ext cx="685800"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dirty="0">
                  <a:solidFill>
                    <a:srgbClr val="1E1E1E"/>
                  </a:solidFill>
                  <a:latin typeface="Inter Tight Medium"/>
                  <a:ea typeface="Inter Tight Medium"/>
                  <a:cs typeface="Inter Tight Medium"/>
                  <a:sym typeface="Inter Tight Medium"/>
                </a:rPr>
                <a:t>01</a:t>
              </a:r>
              <a:endParaRPr dirty="0"/>
            </a:p>
          </p:txBody>
        </p:sp>
        <p:sp>
          <p:nvSpPr>
            <p:cNvPr id="5" name="Google Shape;124;p17">
              <a:extLst>
                <a:ext uri="{FF2B5EF4-FFF2-40B4-BE49-F238E27FC236}">
                  <a16:creationId xmlns:a16="http://schemas.microsoft.com/office/drawing/2014/main" id="{66A62FF3-9B69-1077-2B09-D6EF2FE28F5C}"/>
                </a:ext>
              </a:extLst>
            </p:cNvPr>
            <p:cNvSpPr txBox="1"/>
            <p:nvPr/>
          </p:nvSpPr>
          <p:spPr>
            <a:xfrm>
              <a:off x="11008858" y="2069657"/>
              <a:ext cx="5220757"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1E1E1E"/>
                  </a:solidFill>
                  <a:latin typeface="Inter" panose="020B0502030000000004" pitchFamily="34" charset="0"/>
                  <a:ea typeface="Inter" panose="020B0502030000000004" pitchFamily="34" charset="0"/>
                  <a:cs typeface="Inter Tight Medium"/>
                  <a:sym typeface="Inter Tight Medium"/>
                </a:rPr>
                <a:t>Reflect on the centrality of the Qur’an in our lives</a:t>
              </a:r>
              <a:endParaRPr lang="en-US" dirty="0">
                <a:latin typeface="Inter" panose="020B0502030000000004" pitchFamily="34" charset="0"/>
                <a:ea typeface="Inter" panose="020B0502030000000004" pitchFamily="34" charset="0"/>
              </a:endParaRPr>
            </a:p>
          </p:txBody>
        </p:sp>
      </p:grpSp>
      <p:grpSp>
        <p:nvGrpSpPr>
          <p:cNvPr id="25" name="Group 24">
            <a:extLst>
              <a:ext uri="{FF2B5EF4-FFF2-40B4-BE49-F238E27FC236}">
                <a16:creationId xmlns:a16="http://schemas.microsoft.com/office/drawing/2014/main" id="{B8C09E94-9A2A-87C1-604C-4B183EC57F60}"/>
              </a:ext>
            </a:extLst>
          </p:cNvPr>
          <p:cNvGrpSpPr/>
          <p:nvPr/>
        </p:nvGrpSpPr>
        <p:grpSpPr>
          <a:xfrm>
            <a:off x="9548037" y="3286684"/>
            <a:ext cx="7121556" cy="1511423"/>
            <a:chOff x="9548037" y="3545629"/>
            <a:chExt cx="7121556" cy="1511423"/>
          </a:xfrm>
        </p:grpSpPr>
        <p:sp>
          <p:nvSpPr>
            <p:cNvPr id="10" name="Rectangle: Rounded Corners 9">
              <a:extLst>
                <a:ext uri="{FF2B5EF4-FFF2-40B4-BE49-F238E27FC236}">
                  <a16:creationId xmlns:a16="http://schemas.microsoft.com/office/drawing/2014/main" id="{D95DE43A-1164-51B5-9119-C2B42E6C2A04}"/>
                </a:ext>
              </a:extLst>
            </p:cNvPr>
            <p:cNvSpPr/>
            <p:nvPr/>
          </p:nvSpPr>
          <p:spPr>
            <a:xfrm>
              <a:off x="9548037" y="3545629"/>
              <a:ext cx="7121556" cy="1511423"/>
            </a:xfrm>
            <a:prstGeom prst="roundRect">
              <a:avLst/>
            </a:prstGeom>
            <a:solidFill>
              <a:schemeClr val="bg1"/>
            </a:solidFill>
            <a:ln>
              <a:noFill/>
            </a:ln>
            <a:effectLst>
              <a:outerShdw blurRad="508000" dist="2540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Google Shape;121;p17">
              <a:extLst>
                <a:ext uri="{FF2B5EF4-FFF2-40B4-BE49-F238E27FC236}">
                  <a16:creationId xmlns:a16="http://schemas.microsoft.com/office/drawing/2014/main" id="{81D35237-C8EC-8200-0F12-6E0545A2ADD3}"/>
                </a:ext>
              </a:extLst>
            </p:cNvPr>
            <p:cNvSpPr/>
            <p:nvPr/>
          </p:nvSpPr>
          <p:spPr>
            <a:xfrm>
              <a:off x="10048458" y="3958440"/>
              <a:ext cx="685800" cy="685800"/>
            </a:xfrm>
            <a:prstGeom prst="ellipse">
              <a:avLst/>
            </a:prstGeom>
            <a:solidFill>
              <a:srgbClr val="FAAC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5" name="Google Shape;122;p17">
              <a:extLst>
                <a:ext uri="{FF2B5EF4-FFF2-40B4-BE49-F238E27FC236}">
                  <a16:creationId xmlns:a16="http://schemas.microsoft.com/office/drawing/2014/main" id="{D47065B9-BE32-F3B3-6D8E-73F2D837460B}"/>
                </a:ext>
              </a:extLst>
            </p:cNvPr>
            <p:cNvSpPr txBox="1"/>
            <p:nvPr/>
          </p:nvSpPr>
          <p:spPr>
            <a:xfrm>
              <a:off x="10048459" y="4101285"/>
              <a:ext cx="685800"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dirty="0">
                  <a:solidFill>
                    <a:srgbClr val="1E1E1E"/>
                  </a:solidFill>
                  <a:latin typeface="Inter Tight Medium"/>
                  <a:ea typeface="Inter Tight Medium"/>
                  <a:cs typeface="Inter Tight Medium"/>
                  <a:sym typeface="Inter Tight Medium"/>
                </a:rPr>
                <a:t>02</a:t>
              </a:r>
              <a:endParaRPr dirty="0"/>
            </a:p>
          </p:txBody>
        </p:sp>
        <p:sp>
          <p:nvSpPr>
            <p:cNvPr id="16" name="Google Shape;124;p17">
              <a:extLst>
                <a:ext uri="{FF2B5EF4-FFF2-40B4-BE49-F238E27FC236}">
                  <a16:creationId xmlns:a16="http://schemas.microsoft.com/office/drawing/2014/main" id="{7CB9BE12-7B76-B556-A7B5-7A7601716C47}"/>
                </a:ext>
              </a:extLst>
            </p:cNvPr>
            <p:cNvSpPr txBox="1"/>
            <p:nvPr/>
          </p:nvSpPr>
          <p:spPr>
            <a:xfrm>
              <a:off x="11008858" y="3885862"/>
              <a:ext cx="5220757"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1E1E1E"/>
                  </a:solidFill>
                  <a:latin typeface="Inter" panose="020B0502030000000004" pitchFamily="34" charset="0"/>
                  <a:ea typeface="Inter" panose="020B0502030000000004" pitchFamily="34" charset="0"/>
                  <a:cs typeface="Inter Tight Medium"/>
                  <a:sym typeface="Inter Tight Medium"/>
                </a:rPr>
                <a:t>Outline the two key issues this </a:t>
              </a:r>
              <a:r>
                <a:rPr lang="en-US" sz="2400" dirty="0" err="1">
                  <a:solidFill>
                    <a:srgbClr val="1E1E1E"/>
                  </a:solidFill>
                  <a:latin typeface="Inter" panose="020B0502030000000004" pitchFamily="34" charset="0"/>
                  <a:ea typeface="Inter" panose="020B0502030000000004" pitchFamily="34" charset="0"/>
                  <a:cs typeface="Inter Tight Medium"/>
                  <a:sym typeface="Inter Tight Medium"/>
                </a:rPr>
                <a:t>sūrah</a:t>
              </a:r>
              <a:r>
                <a:rPr lang="en-US" sz="2400" dirty="0">
                  <a:solidFill>
                    <a:srgbClr val="1E1E1E"/>
                  </a:solidFill>
                  <a:latin typeface="Inter" panose="020B0502030000000004" pitchFamily="34" charset="0"/>
                  <a:ea typeface="Inter" panose="020B0502030000000004" pitchFamily="34" charset="0"/>
                  <a:cs typeface="Inter Tight Medium"/>
                  <a:sym typeface="Inter Tight Medium"/>
                </a:rPr>
                <a:t> addresses</a:t>
              </a:r>
              <a:endParaRPr lang="en-US" dirty="0">
                <a:latin typeface="Inter" panose="020B0502030000000004" pitchFamily="34" charset="0"/>
                <a:ea typeface="Inter" panose="020B0502030000000004" pitchFamily="34" charset="0"/>
              </a:endParaRPr>
            </a:p>
          </p:txBody>
        </p:sp>
      </p:grpSp>
      <p:grpSp>
        <p:nvGrpSpPr>
          <p:cNvPr id="13" name="Group 12">
            <a:extLst>
              <a:ext uri="{FF2B5EF4-FFF2-40B4-BE49-F238E27FC236}">
                <a16:creationId xmlns:a16="http://schemas.microsoft.com/office/drawing/2014/main" id="{60AD24D1-CE3B-CB1B-4263-2BB70D72D531}"/>
              </a:ext>
            </a:extLst>
          </p:cNvPr>
          <p:cNvGrpSpPr/>
          <p:nvPr/>
        </p:nvGrpSpPr>
        <p:grpSpPr>
          <a:xfrm>
            <a:off x="9548037" y="5179014"/>
            <a:ext cx="7121556" cy="1511423"/>
            <a:chOff x="9548037" y="5437959"/>
            <a:chExt cx="7121556" cy="1511423"/>
          </a:xfrm>
        </p:grpSpPr>
        <p:sp>
          <p:nvSpPr>
            <p:cNvPr id="11" name="Rectangle: Rounded Corners 10">
              <a:extLst>
                <a:ext uri="{FF2B5EF4-FFF2-40B4-BE49-F238E27FC236}">
                  <a16:creationId xmlns:a16="http://schemas.microsoft.com/office/drawing/2014/main" id="{0C0AA16F-E17B-09FB-5F56-B9E1B1239DB9}"/>
                </a:ext>
              </a:extLst>
            </p:cNvPr>
            <p:cNvSpPr/>
            <p:nvPr/>
          </p:nvSpPr>
          <p:spPr>
            <a:xfrm>
              <a:off x="9548037" y="5437959"/>
              <a:ext cx="7121556" cy="1511423"/>
            </a:xfrm>
            <a:prstGeom prst="roundRect">
              <a:avLst/>
            </a:prstGeom>
            <a:solidFill>
              <a:schemeClr val="bg1"/>
            </a:solidFill>
            <a:ln>
              <a:noFill/>
            </a:ln>
            <a:effectLst>
              <a:outerShdw blurRad="508000" dist="2540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Google Shape;121;p17">
              <a:extLst>
                <a:ext uri="{FF2B5EF4-FFF2-40B4-BE49-F238E27FC236}">
                  <a16:creationId xmlns:a16="http://schemas.microsoft.com/office/drawing/2014/main" id="{05C59006-C320-1AF6-378D-0302CEC56F21}"/>
                </a:ext>
              </a:extLst>
            </p:cNvPr>
            <p:cNvSpPr/>
            <p:nvPr/>
          </p:nvSpPr>
          <p:spPr>
            <a:xfrm>
              <a:off x="10048458" y="5850770"/>
              <a:ext cx="685800" cy="685800"/>
            </a:xfrm>
            <a:prstGeom prst="ellipse">
              <a:avLst/>
            </a:prstGeom>
            <a:solidFill>
              <a:srgbClr val="FAAC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8" name="Google Shape;122;p17">
              <a:extLst>
                <a:ext uri="{FF2B5EF4-FFF2-40B4-BE49-F238E27FC236}">
                  <a16:creationId xmlns:a16="http://schemas.microsoft.com/office/drawing/2014/main" id="{7FF03EEF-6168-92F9-8478-7A2E18AE6536}"/>
                </a:ext>
              </a:extLst>
            </p:cNvPr>
            <p:cNvSpPr txBox="1"/>
            <p:nvPr/>
          </p:nvSpPr>
          <p:spPr>
            <a:xfrm>
              <a:off x="10048459" y="5993615"/>
              <a:ext cx="685800"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dirty="0">
                  <a:solidFill>
                    <a:srgbClr val="1E1E1E"/>
                  </a:solidFill>
                  <a:latin typeface="Inter Tight Medium"/>
                  <a:ea typeface="Inter Tight Medium"/>
                  <a:cs typeface="Inter Tight Medium"/>
                  <a:sym typeface="Inter Tight Medium"/>
                </a:rPr>
                <a:t>03</a:t>
              </a:r>
              <a:endParaRPr dirty="0"/>
            </a:p>
          </p:txBody>
        </p:sp>
        <p:sp>
          <p:nvSpPr>
            <p:cNvPr id="19" name="Google Shape;124;p17">
              <a:extLst>
                <a:ext uri="{FF2B5EF4-FFF2-40B4-BE49-F238E27FC236}">
                  <a16:creationId xmlns:a16="http://schemas.microsoft.com/office/drawing/2014/main" id="{C38AE80A-1BE5-91E2-27E7-460C187CBACA}"/>
                </a:ext>
              </a:extLst>
            </p:cNvPr>
            <p:cNvSpPr txBox="1"/>
            <p:nvPr/>
          </p:nvSpPr>
          <p:spPr>
            <a:xfrm>
              <a:off x="11008858" y="5778192"/>
              <a:ext cx="5117833"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1E1E1E"/>
                  </a:solidFill>
                  <a:latin typeface="Inter" panose="020B0502030000000004" pitchFamily="34" charset="0"/>
                  <a:ea typeface="Inter" panose="020B0502030000000004" pitchFamily="34" charset="0"/>
                  <a:cs typeface="Inter Tight Medium"/>
                  <a:sym typeface="Inter Tight Medium"/>
                </a:rPr>
                <a:t>Explain why Allah asks us to reflect on His signs</a:t>
              </a:r>
              <a:endParaRPr lang="en-US" dirty="0">
                <a:latin typeface="Inter" panose="020B0502030000000004" pitchFamily="34" charset="0"/>
                <a:ea typeface="Inter" panose="020B0502030000000004" pitchFamily="34" charset="0"/>
              </a:endParaRPr>
            </a:p>
          </p:txBody>
        </p:sp>
      </p:grpSp>
      <p:grpSp>
        <p:nvGrpSpPr>
          <p:cNvPr id="26" name="Group 25">
            <a:extLst>
              <a:ext uri="{FF2B5EF4-FFF2-40B4-BE49-F238E27FC236}">
                <a16:creationId xmlns:a16="http://schemas.microsoft.com/office/drawing/2014/main" id="{7EF187AB-46A0-8D37-35BD-375B4DB6B520}"/>
              </a:ext>
            </a:extLst>
          </p:cNvPr>
          <p:cNvGrpSpPr/>
          <p:nvPr/>
        </p:nvGrpSpPr>
        <p:grpSpPr>
          <a:xfrm>
            <a:off x="9548037" y="7067033"/>
            <a:ext cx="7121556" cy="1511423"/>
            <a:chOff x="9548037" y="7325978"/>
            <a:chExt cx="7121556" cy="1511423"/>
          </a:xfrm>
        </p:grpSpPr>
        <p:sp>
          <p:nvSpPr>
            <p:cNvPr id="12" name="Rectangle: Rounded Corners 11">
              <a:extLst>
                <a:ext uri="{FF2B5EF4-FFF2-40B4-BE49-F238E27FC236}">
                  <a16:creationId xmlns:a16="http://schemas.microsoft.com/office/drawing/2014/main" id="{4FEF9D2B-30B9-0A97-4E65-ABF399CC923F}"/>
                </a:ext>
              </a:extLst>
            </p:cNvPr>
            <p:cNvSpPr/>
            <p:nvPr/>
          </p:nvSpPr>
          <p:spPr>
            <a:xfrm>
              <a:off x="9548037" y="7325978"/>
              <a:ext cx="7121556" cy="1511423"/>
            </a:xfrm>
            <a:prstGeom prst="roundRect">
              <a:avLst/>
            </a:prstGeom>
            <a:solidFill>
              <a:schemeClr val="bg1"/>
            </a:solidFill>
            <a:ln>
              <a:noFill/>
            </a:ln>
            <a:effectLst>
              <a:outerShdw blurRad="508000" dist="2540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Google Shape;121;p17">
              <a:extLst>
                <a:ext uri="{FF2B5EF4-FFF2-40B4-BE49-F238E27FC236}">
                  <a16:creationId xmlns:a16="http://schemas.microsoft.com/office/drawing/2014/main" id="{9B55CADE-551D-C8C3-0AA2-FFBACC12568E}"/>
                </a:ext>
              </a:extLst>
            </p:cNvPr>
            <p:cNvSpPr/>
            <p:nvPr/>
          </p:nvSpPr>
          <p:spPr>
            <a:xfrm>
              <a:off x="10048458" y="7738789"/>
              <a:ext cx="685800" cy="685800"/>
            </a:xfrm>
            <a:prstGeom prst="ellipse">
              <a:avLst/>
            </a:prstGeom>
            <a:solidFill>
              <a:srgbClr val="FAAC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1" name="Google Shape;122;p17">
              <a:extLst>
                <a:ext uri="{FF2B5EF4-FFF2-40B4-BE49-F238E27FC236}">
                  <a16:creationId xmlns:a16="http://schemas.microsoft.com/office/drawing/2014/main" id="{0DCE89D1-FD12-4BD8-8D9F-EAF2E3EA21A7}"/>
                </a:ext>
              </a:extLst>
            </p:cNvPr>
            <p:cNvSpPr txBox="1"/>
            <p:nvPr/>
          </p:nvSpPr>
          <p:spPr>
            <a:xfrm>
              <a:off x="10048459" y="7881634"/>
              <a:ext cx="685800"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dirty="0">
                  <a:solidFill>
                    <a:srgbClr val="1E1E1E"/>
                  </a:solidFill>
                  <a:latin typeface="Inter Tight Medium"/>
                  <a:ea typeface="Inter Tight Medium"/>
                  <a:cs typeface="Inter Tight Medium"/>
                  <a:sym typeface="Inter Tight Medium"/>
                </a:rPr>
                <a:t>04</a:t>
              </a:r>
              <a:endParaRPr dirty="0"/>
            </a:p>
          </p:txBody>
        </p:sp>
        <p:sp>
          <p:nvSpPr>
            <p:cNvPr id="22" name="Google Shape;124;p17">
              <a:extLst>
                <a:ext uri="{FF2B5EF4-FFF2-40B4-BE49-F238E27FC236}">
                  <a16:creationId xmlns:a16="http://schemas.microsoft.com/office/drawing/2014/main" id="{CE2999E3-71B1-DC1C-BE10-8F9BB4CBDD08}"/>
                </a:ext>
              </a:extLst>
            </p:cNvPr>
            <p:cNvSpPr txBox="1"/>
            <p:nvPr/>
          </p:nvSpPr>
          <p:spPr>
            <a:xfrm>
              <a:off x="11008858" y="7666211"/>
              <a:ext cx="4798589"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1E1E1E"/>
                  </a:solidFill>
                  <a:latin typeface="Inter" panose="020B0502030000000004" pitchFamily="34" charset="0"/>
                  <a:ea typeface="Inter" panose="020B0502030000000004" pitchFamily="34" charset="0"/>
                  <a:cs typeface="Inter Tight Medium"/>
                </a:rPr>
                <a:t>Recite and reflect upon verses 1-14 of Surah </a:t>
              </a:r>
              <a:r>
                <a:rPr lang="en-US" sz="2400" dirty="0" err="1">
                  <a:solidFill>
                    <a:srgbClr val="1E1E1E"/>
                  </a:solidFill>
                  <a:latin typeface="Inter" panose="020B0502030000000004" pitchFamily="34" charset="0"/>
                  <a:ea typeface="Inter" panose="020B0502030000000004" pitchFamily="34" charset="0"/>
                  <a:cs typeface="Inter Tight Medium"/>
                </a:rPr>
                <a:t>Qāf</a:t>
              </a:r>
              <a:endParaRPr lang="en-US" sz="2400" dirty="0">
                <a:solidFill>
                  <a:srgbClr val="1E1E1E"/>
                </a:solidFill>
                <a:latin typeface="Inter" panose="020B0502030000000004" pitchFamily="34" charset="0"/>
                <a:ea typeface="Inter" panose="020B0502030000000004" pitchFamily="34" charset="0"/>
                <a:cs typeface="Inter Tight Medium"/>
              </a:endParaRPr>
            </a:p>
          </p:txBody>
        </p:sp>
      </p:grpSp>
      <p:pic>
        <p:nvPicPr>
          <p:cNvPr id="23" name="Graphic 22">
            <a:extLst>
              <a:ext uri="{FF2B5EF4-FFF2-40B4-BE49-F238E27FC236}">
                <a16:creationId xmlns:a16="http://schemas.microsoft.com/office/drawing/2014/main" id="{6D8CA011-D846-148B-9007-F473DFBB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030117" y="9687181"/>
            <a:ext cx="2366253" cy="249771"/>
          </a:xfrm>
          <a:prstGeom prst="rect">
            <a:avLst/>
          </a:prstGeom>
        </p:spPr>
      </p:pic>
    </p:spTree>
    <p:extLst>
      <p:ext uri="{BB962C8B-B14F-4D97-AF65-F5344CB8AC3E}">
        <p14:creationId xmlns:p14="http://schemas.microsoft.com/office/powerpoint/2010/main" val="4040118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E1C7E9F-0334-FFC1-2FF4-2F7599C2C0F8}"/>
              </a:ext>
            </a:extLst>
          </p:cNvPr>
          <p:cNvSpPr txBox="1"/>
          <p:nvPr/>
        </p:nvSpPr>
        <p:spPr>
          <a:xfrm>
            <a:off x="3066231" y="5658497"/>
            <a:ext cx="12470524" cy="3046988"/>
          </a:xfrm>
          <a:prstGeom prst="rect">
            <a:avLst/>
          </a:prstGeom>
          <a:noFill/>
        </p:spPr>
        <p:txBody>
          <a:bodyPr wrap="square" rtlCol="0">
            <a:spAutoFit/>
          </a:bodyPr>
          <a:lstStyle/>
          <a:p>
            <a:pPr algn="ctr"/>
            <a:r>
              <a:rPr lang="en-US" sz="9600" dirty="0">
                <a:solidFill>
                  <a:srgbClr val="4B116F"/>
                </a:solidFill>
                <a:latin typeface="Inter Medium" panose="020B0604020202020204" charset="0"/>
                <a:ea typeface="Inter Medium" panose="020B0604020202020204" charset="0"/>
              </a:rPr>
              <a:t>Are You Ready </a:t>
            </a:r>
          </a:p>
          <a:p>
            <a:pPr algn="ctr"/>
            <a:r>
              <a:rPr lang="en-US" sz="9600" dirty="0">
                <a:solidFill>
                  <a:srgbClr val="4B116F"/>
                </a:solidFill>
                <a:latin typeface="Inter Medium" panose="020B0604020202020204" charset="0"/>
                <a:ea typeface="Inter Medium" panose="020B0604020202020204" charset="0"/>
              </a:rPr>
              <a:t>to Win?</a:t>
            </a:r>
            <a:endParaRPr lang="en-GB" sz="9600" dirty="0">
              <a:solidFill>
                <a:srgbClr val="4B116F"/>
              </a:solidFill>
              <a:latin typeface="Inter Medium" panose="020B0604020202020204" charset="0"/>
              <a:ea typeface="Inter Medium" panose="020B0604020202020204" charset="0"/>
            </a:endParaRPr>
          </a:p>
        </p:txBody>
      </p:sp>
      <p:pic>
        <p:nvPicPr>
          <p:cNvPr id="8" name="Picture 7">
            <a:extLst>
              <a:ext uri="{FF2B5EF4-FFF2-40B4-BE49-F238E27FC236}">
                <a16:creationId xmlns:a16="http://schemas.microsoft.com/office/drawing/2014/main" id="{2EC40C76-4284-4895-6A8B-6F88423B0B43}"/>
              </a:ext>
            </a:extLst>
          </p:cNvPr>
          <p:cNvPicPr>
            <a:picLocks noChangeAspect="1"/>
          </p:cNvPicPr>
          <p:nvPr/>
        </p:nvPicPr>
        <p:blipFill>
          <a:blip r:embed="rId3"/>
          <a:stretch>
            <a:fillRect/>
          </a:stretch>
        </p:blipFill>
        <p:spPr>
          <a:xfrm>
            <a:off x="5637315" y="876482"/>
            <a:ext cx="7013370" cy="4675580"/>
          </a:xfrm>
          <a:prstGeom prst="rect">
            <a:avLst/>
          </a:prstGeom>
          <a:effectLst>
            <a:softEdge rad="609600"/>
          </a:effectLst>
        </p:spPr>
      </p:pic>
    </p:spTree>
    <p:extLst>
      <p:ext uri="{BB962C8B-B14F-4D97-AF65-F5344CB8AC3E}">
        <p14:creationId xmlns:p14="http://schemas.microsoft.com/office/powerpoint/2010/main" val="573479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5">
          <a:extLst>
            <a:ext uri="{FF2B5EF4-FFF2-40B4-BE49-F238E27FC236}">
              <a16:creationId xmlns:a16="http://schemas.microsoft.com/office/drawing/2014/main" id="{8C3DF8A8-27E2-0618-2B14-C3BF0EAE7F70}"/>
            </a:ext>
          </a:extLst>
        </p:cNvPr>
        <p:cNvGrpSpPr/>
        <p:nvPr/>
      </p:nvGrpSpPr>
      <p:grpSpPr>
        <a:xfrm>
          <a:off x="0" y="0"/>
          <a:ext cx="0" cy="0"/>
          <a:chOff x="0" y="0"/>
          <a:chExt cx="0" cy="0"/>
        </a:xfrm>
      </p:grpSpPr>
      <p:sp>
        <p:nvSpPr>
          <p:cNvPr id="3" name="Freeform: Shape 2">
            <a:extLst>
              <a:ext uri="{FF2B5EF4-FFF2-40B4-BE49-F238E27FC236}">
                <a16:creationId xmlns:a16="http://schemas.microsoft.com/office/drawing/2014/main" id="{85D98F94-159C-48D6-2EFE-23BD2CD29AB2}"/>
              </a:ext>
            </a:extLst>
          </p:cNvPr>
          <p:cNvSpPr/>
          <p:nvPr/>
        </p:nvSpPr>
        <p:spPr>
          <a:xfrm rot="20799858" flipH="1" flipV="1">
            <a:off x="9828274" y="-1034392"/>
            <a:ext cx="8575502" cy="4024688"/>
          </a:xfrm>
          <a:custGeom>
            <a:avLst/>
            <a:gdLst>
              <a:gd name="connsiteX0" fmla="*/ 758633 w 2319348"/>
              <a:gd name="connsiteY0" fmla="*/ 99773 h 1088526"/>
              <a:gd name="connsiteX1" fmla="*/ 585988 w 2319348"/>
              <a:gd name="connsiteY1" fmla="*/ 61583 h 1088526"/>
              <a:gd name="connsiteX2" fmla="*/ 250833 w 2319348"/>
              <a:gd name="connsiteY2" fmla="*/ 14785 h 1088526"/>
              <a:gd name="connsiteX3" fmla="*/ 127704 w 2319348"/>
              <a:gd name="connsiteY3" fmla="*/ 0 h 1088526"/>
              <a:gd name="connsiteX4" fmla="*/ 0 w 2319348"/>
              <a:gd name="connsiteY4" fmla="*/ 538729 h 1088526"/>
              <a:gd name="connsiteX5" fmla="*/ 2319348 w 2319348"/>
              <a:gd name="connsiteY5" fmla="*/ 1088526 h 1088526"/>
              <a:gd name="connsiteX6" fmla="*/ 2284277 w 2319348"/>
              <a:gd name="connsiteY6" fmla="*/ 1043739 h 1088526"/>
              <a:gd name="connsiteX7" fmla="*/ 2002911 w 2319348"/>
              <a:gd name="connsiteY7" fmla="*/ 754786 h 1088526"/>
              <a:gd name="connsiteX8" fmla="*/ 758633 w 2319348"/>
              <a:gd name="connsiteY8" fmla="*/ 99773 h 10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19348" h="1088526">
                <a:moveTo>
                  <a:pt x="758633" y="99773"/>
                </a:moveTo>
                <a:cubicBezTo>
                  <a:pt x="700296" y="85153"/>
                  <a:pt x="642665" y="72482"/>
                  <a:pt x="585988" y="61583"/>
                </a:cubicBezTo>
                <a:cubicBezTo>
                  <a:pt x="471546" y="40875"/>
                  <a:pt x="360917" y="27251"/>
                  <a:pt x="250833" y="14785"/>
                </a:cubicBezTo>
                <a:lnTo>
                  <a:pt x="127704" y="0"/>
                </a:lnTo>
                <a:lnTo>
                  <a:pt x="0" y="538729"/>
                </a:lnTo>
                <a:lnTo>
                  <a:pt x="2319348" y="1088526"/>
                </a:lnTo>
                <a:lnTo>
                  <a:pt x="2284277" y="1043739"/>
                </a:lnTo>
                <a:cubicBezTo>
                  <a:pt x="2196451" y="939863"/>
                  <a:pt x="2101140" y="842526"/>
                  <a:pt x="2002911" y="754786"/>
                </a:cubicBezTo>
                <a:cubicBezTo>
                  <a:pt x="1609987" y="400009"/>
                  <a:pt x="1166994" y="202117"/>
                  <a:pt x="758633" y="99773"/>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dirty="0">
              <a:solidFill>
                <a:schemeClr val="tx1"/>
              </a:solidFill>
            </a:endParaRPr>
          </a:p>
        </p:txBody>
      </p:sp>
      <p:sp>
        <p:nvSpPr>
          <p:cNvPr id="4" name="Google Shape;203;p22">
            <a:extLst>
              <a:ext uri="{FF2B5EF4-FFF2-40B4-BE49-F238E27FC236}">
                <a16:creationId xmlns:a16="http://schemas.microsoft.com/office/drawing/2014/main" id="{A2C6E5E3-8D0A-4EB5-4885-3C7902297367}"/>
              </a:ext>
            </a:extLst>
          </p:cNvPr>
          <p:cNvSpPr txBox="1"/>
          <p:nvPr/>
        </p:nvSpPr>
        <p:spPr>
          <a:xfrm>
            <a:off x="1843549" y="2673520"/>
            <a:ext cx="8672051" cy="1123344"/>
          </a:xfrm>
          <a:prstGeom prst="rect">
            <a:avLst/>
          </a:prstGeom>
          <a:noFill/>
          <a:ln>
            <a:noFill/>
          </a:ln>
        </p:spPr>
        <p:txBody>
          <a:bodyPr spcFirstLastPara="1" wrap="square" lIns="91425" tIns="45700" rIns="91425" bIns="45700" anchor="t" anchorCtr="0">
            <a:spAutoFit/>
          </a:bodyPr>
          <a:lstStyle/>
          <a:p>
            <a:pPr marR="0" lvl="0" algn="l" rtl="0">
              <a:lnSpc>
                <a:spcPct val="150000"/>
              </a:lnSpc>
              <a:spcBef>
                <a:spcPts val="0"/>
              </a:spcBef>
              <a:spcAft>
                <a:spcPts val="600"/>
              </a:spcAft>
            </a:pPr>
            <a:r>
              <a:rPr lang="en-US" sz="2400" dirty="0">
                <a:solidFill>
                  <a:srgbClr val="1E1E1E"/>
                </a:solidFill>
                <a:latin typeface="Inter Light"/>
                <a:ea typeface="Inter Light"/>
                <a:cs typeface="Inter Light"/>
                <a:sym typeface="Inter Light"/>
              </a:rPr>
              <a:t>The Prophet</a:t>
            </a:r>
            <a:r>
              <a:rPr lang="ar-SA" sz="2400" dirty="0">
                <a:solidFill>
                  <a:srgbClr val="1E1E1E"/>
                </a:solidFill>
                <a:latin typeface="Inter Light"/>
                <a:ea typeface="Inter Light"/>
                <a:cs typeface="Inter Light"/>
                <a:sym typeface="Inter Light"/>
              </a:rPr>
              <a:t>ﷺ </a:t>
            </a:r>
            <a:r>
              <a:rPr lang="en-US" sz="2400" dirty="0">
                <a:solidFill>
                  <a:srgbClr val="1E1E1E"/>
                </a:solidFill>
                <a:latin typeface="Inter Light"/>
                <a:ea typeface="Inter Light"/>
                <a:cs typeface="Inter Light"/>
                <a:sym typeface="Inter Light"/>
              </a:rPr>
              <a:t> would recite Surah </a:t>
            </a:r>
            <a:r>
              <a:rPr lang="en-US" sz="2400" dirty="0" err="1">
                <a:solidFill>
                  <a:srgbClr val="1E1E1E"/>
                </a:solidFill>
                <a:latin typeface="Inter Light"/>
                <a:ea typeface="Inter Light"/>
                <a:cs typeface="Inter Light"/>
                <a:sym typeface="Inter Light"/>
              </a:rPr>
              <a:t>Qāf</a:t>
            </a:r>
            <a:r>
              <a:rPr lang="en-US" sz="2400" dirty="0">
                <a:solidFill>
                  <a:srgbClr val="1E1E1E"/>
                </a:solidFill>
                <a:latin typeface="Inter Light"/>
                <a:ea typeface="Inter Light"/>
                <a:cs typeface="Inter Light"/>
                <a:sym typeface="Inter Light"/>
              </a:rPr>
              <a:t>  in large gatherings:</a:t>
            </a:r>
          </a:p>
          <a:p>
            <a:pPr marR="0" lvl="0" algn="l" rtl="0">
              <a:lnSpc>
                <a:spcPct val="150000"/>
              </a:lnSpc>
              <a:spcBef>
                <a:spcPts val="0"/>
              </a:spcBef>
              <a:spcAft>
                <a:spcPts val="600"/>
              </a:spcAft>
            </a:pPr>
            <a:endParaRPr lang="en-PK" dirty="0"/>
          </a:p>
        </p:txBody>
      </p:sp>
      <p:sp>
        <p:nvSpPr>
          <p:cNvPr id="5" name="Google Shape;107;p16">
            <a:extLst>
              <a:ext uri="{FF2B5EF4-FFF2-40B4-BE49-F238E27FC236}">
                <a16:creationId xmlns:a16="http://schemas.microsoft.com/office/drawing/2014/main" id="{0A488A6C-1B95-6A81-04C9-B80F1E9BCFB5}"/>
              </a:ext>
            </a:extLst>
          </p:cNvPr>
          <p:cNvSpPr txBox="1"/>
          <p:nvPr/>
        </p:nvSpPr>
        <p:spPr>
          <a:xfrm>
            <a:off x="2008851" y="1420490"/>
            <a:ext cx="8035901"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A Special Surah</a:t>
            </a:r>
            <a:endParaRPr lang="en-US" sz="1200" dirty="0">
              <a:solidFill>
                <a:srgbClr val="4B116F"/>
              </a:solidFill>
              <a:latin typeface="+mj-lt"/>
            </a:endParaRPr>
          </a:p>
        </p:txBody>
      </p:sp>
      <p:graphicFrame>
        <p:nvGraphicFramePr>
          <p:cNvPr id="2" name="Diagram 1">
            <a:extLst>
              <a:ext uri="{FF2B5EF4-FFF2-40B4-BE49-F238E27FC236}">
                <a16:creationId xmlns:a16="http://schemas.microsoft.com/office/drawing/2014/main" id="{657D1BCF-0A4B-0EBE-8E0B-2E9D6FB18880}"/>
              </a:ext>
            </a:extLst>
          </p:cNvPr>
          <p:cNvGraphicFramePr/>
          <p:nvPr>
            <p:extLst>
              <p:ext uri="{D42A27DB-BD31-4B8C-83A1-F6EECF244321}">
                <p14:modId xmlns:p14="http://schemas.microsoft.com/office/powerpoint/2010/main" val="569786555"/>
              </p:ext>
            </p:extLst>
          </p:nvPr>
        </p:nvGraphicFramePr>
        <p:xfrm>
          <a:off x="1843549" y="3642928"/>
          <a:ext cx="8624521" cy="50633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Picture 8">
            <a:extLst>
              <a:ext uri="{FF2B5EF4-FFF2-40B4-BE49-F238E27FC236}">
                <a16:creationId xmlns:a16="http://schemas.microsoft.com/office/drawing/2014/main" id="{DB63D0E8-19E3-F2A3-FEB5-4A9B45C2A0CF}"/>
              </a:ext>
            </a:extLst>
          </p:cNvPr>
          <p:cNvPicPr>
            <a:picLocks noChangeAspect="1"/>
          </p:cNvPicPr>
          <p:nvPr/>
        </p:nvPicPr>
        <p:blipFill>
          <a:blip r:embed="rId8"/>
          <a:stretch>
            <a:fillRect/>
          </a:stretch>
        </p:blipFill>
        <p:spPr>
          <a:xfrm>
            <a:off x="10468070" y="3925029"/>
            <a:ext cx="7289909" cy="4858041"/>
          </a:xfrm>
          <a:prstGeom prst="rect">
            <a:avLst/>
          </a:prstGeom>
          <a:effectLst>
            <a:softEdge rad="647700"/>
          </a:effectLst>
        </p:spPr>
      </p:pic>
    </p:spTree>
    <p:extLst>
      <p:ext uri="{BB962C8B-B14F-4D97-AF65-F5344CB8AC3E}">
        <p14:creationId xmlns:p14="http://schemas.microsoft.com/office/powerpoint/2010/main" val="2349703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graphicEl>
                                              <a:dgm id="{4BF40EDD-283A-47DA-97CD-1F09CA569123}"/>
                                            </p:graphicEl>
                                          </p:spTgt>
                                        </p:tgtEl>
                                        <p:attrNameLst>
                                          <p:attrName>style.visibility</p:attrName>
                                        </p:attrNameLst>
                                      </p:cBhvr>
                                      <p:to>
                                        <p:strVal val="visible"/>
                                      </p:to>
                                    </p:set>
                                    <p:anim calcmode="lin" valueType="num">
                                      <p:cBhvr additive="base">
                                        <p:cTn id="7" dur="500" fill="hold"/>
                                        <p:tgtEl>
                                          <p:spTgt spid="2">
                                            <p:graphicEl>
                                              <a:dgm id="{4BF40EDD-283A-47DA-97CD-1F09CA569123}"/>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graphicEl>
                                              <a:dgm id="{4BF40EDD-283A-47DA-97CD-1F09CA569123}"/>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graphicEl>
                                              <a:dgm id="{19363B8A-4D1F-4F04-B7CF-0AB7E4FA3635}"/>
                                            </p:graphicEl>
                                          </p:spTgt>
                                        </p:tgtEl>
                                        <p:attrNameLst>
                                          <p:attrName>style.visibility</p:attrName>
                                        </p:attrNameLst>
                                      </p:cBhvr>
                                      <p:to>
                                        <p:strVal val="visible"/>
                                      </p:to>
                                    </p:set>
                                    <p:anim calcmode="lin" valueType="num">
                                      <p:cBhvr additive="base">
                                        <p:cTn id="13" dur="500" fill="hold"/>
                                        <p:tgtEl>
                                          <p:spTgt spid="2">
                                            <p:graphicEl>
                                              <a:dgm id="{19363B8A-4D1F-4F04-B7CF-0AB7E4FA3635}"/>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graphicEl>
                                              <a:dgm id="{19363B8A-4D1F-4F04-B7CF-0AB7E4FA3635}"/>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graphicEl>
                                              <a:dgm id="{926BB45C-DAD5-488A-8525-D5A8F25263A7}"/>
                                            </p:graphicEl>
                                          </p:spTgt>
                                        </p:tgtEl>
                                        <p:attrNameLst>
                                          <p:attrName>style.visibility</p:attrName>
                                        </p:attrNameLst>
                                      </p:cBhvr>
                                      <p:to>
                                        <p:strVal val="visible"/>
                                      </p:to>
                                    </p:set>
                                    <p:anim calcmode="lin" valueType="num">
                                      <p:cBhvr additive="base">
                                        <p:cTn id="19" dur="500" fill="hold"/>
                                        <p:tgtEl>
                                          <p:spTgt spid="2">
                                            <p:graphicEl>
                                              <a:dgm id="{926BB45C-DAD5-488A-8525-D5A8F25263A7}"/>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graphicEl>
                                              <a:dgm id="{926BB45C-DAD5-488A-8525-D5A8F25263A7}"/>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graphicEl>
                                              <a:dgm id="{AD034CFA-267E-42F1-B4F4-220C780ED432}"/>
                                            </p:graphicEl>
                                          </p:spTgt>
                                        </p:tgtEl>
                                        <p:attrNameLst>
                                          <p:attrName>style.visibility</p:attrName>
                                        </p:attrNameLst>
                                      </p:cBhvr>
                                      <p:to>
                                        <p:strVal val="visible"/>
                                      </p:to>
                                    </p:set>
                                    <p:anim calcmode="lin" valueType="num">
                                      <p:cBhvr additive="base">
                                        <p:cTn id="25" dur="500" fill="hold"/>
                                        <p:tgtEl>
                                          <p:spTgt spid="2">
                                            <p:graphicEl>
                                              <a:dgm id="{AD034CFA-267E-42F1-B4F4-220C780ED432}"/>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graphicEl>
                                              <a:dgm id="{AD034CFA-267E-42F1-B4F4-220C780ED432}"/>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E4581846-71DF-84B2-12BB-3B02ABBA1C54}"/>
            </a:ext>
          </a:extLst>
        </p:cNvPr>
        <p:cNvGrpSpPr/>
        <p:nvPr/>
      </p:nvGrpSpPr>
      <p:grpSpPr>
        <a:xfrm>
          <a:off x="0" y="0"/>
          <a:ext cx="0" cy="0"/>
          <a:chOff x="0" y="0"/>
          <a:chExt cx="0" cy="0"/>
        </a:xfrm>
      </p:grpSpPr>
      <p:sp>
        <p:nvSpPr>
          <p:cNvPr id="4" name="Background frame">
            <a:extLst>
              <a:ext uri="{FF2B5EF4-FFF2-40B4-BE49-F238E27FC236}">
                <a16:creationId xmlns:a16="http://schemas.microsoft.com/office/drawing/2014/main" id="{BD1FF16A-4EF7-F101-5A83-9F3C627C9373}"/>
              </a:ext>
            </a:extLst>
          </p:cNvPr>
          <p:cNvSpPr/>
          <p:nvPr/>
        </p:nvSpPr>
        <p:spPr>
          <a:xfrm>
            <a:off x="9144000" y="1575881"/>
            <a:ext cx="7912045" cy="1617721"/>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4E05090A-5732-49DC-2C52-136ED06B4767}"/>
              </a:ext>
            </a:extLst>
          </p:cNvPr>
          <p:cNvSpPr/>
          <p:nvPr/>
        </p:nvSpPr>
        <p:spPr>
          <a:xfrm>
            <a:off x="9148517" y="3523293"/>
            <a:ext cx="7912045" cy="1038980"/>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E897C786-D19C-BED4-D1BB-44129CE52B45}"/>
              </a:ext>
            </a:extLst>
          </p:cNvPr>
          <p:cNvSpPr txBox="1"/>
          <p:nvPr/>
        </p:nvSpPr>
        <p:spPr>
          <a:xfrm>
            <a:off x="1932841" y="1444743"/>
            <a:ext cx="5975484"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A Powerful Beginning</a:t>
            </a:r>
            <a:endParaRPr sz="1600" dirty="0">
              <a:solidFill>
                <a:srgbClr val="4B116F"/>
              </a:solidFill>
              <a:latin typeface="+mj-lt"/>
            </a:endParaRPr>
          </a:p>
        </p:txBody>
      </p:sp>
      <p:sp>
        <p:nvSpPr>
          <p:cNvPr id="3" name="Google Shape;203;p22">
            <a:extLst>
              <a:ext uri="{FF2B5EF4-FFF2-40B4-BE49-F238E27FC236}">
                <a16:creationId xmlns:a16="http://schemas.microsoft.com/office/drawing/2014/main" id="{89C1E58B-B487-94C2-A8DE-D38958D98BBA}"/>
              </a:ext>
            </a:extLst>
          </p:cNvPr>
          <p:cNvSpPr txBox="1"/>
          <p:nvPr/>
        </p:nvSpPr>
        <p:spPr>
          <a:xfrm>
            <a:off x="1932842" y="3501521"/>
            <a:ext cx="6527418" cy="2616060"/>
          </a:xfrm>
          <a:prstGeom prst="rect">
            <a:avLst/>
          </a:prstGeom>
          <a:noFill/>
          <a:ln>
            <a:noFill/>
          </a:ln>
        </p:spPr>
        <p:txBody>
          <a:bodyPr spcFirstLastPara="1" wrap="square" lIns="91425" tIns="45700" rIns="91425" bIns="45700" anchor="t" anchorCtr="0">
            <a:spAutoFit/>
          </a:bodyPr>
          <a:lstStyle/>
          <a:p>
            <a:pPr marL="342900" marR="0" lvl="0" indent="-342900" algn="l" rtl="0">
              <a:lnSpc>
                <a:spcPct val="150000"/>
              </a:lnSpc>
              <a:spcBef>
                <a:spcPts val="0"/>
              </a:spcBef>
              <a:spcAft>
                <a:spcPts val="600"/>
              </a:spcAft>
              <a:buFont typeface="Arial" panose="020B0604020202020204" pitchFamily="34" charset="0"/>
              <a:buChar char="•"/>
            </a:pPr>
            <a:r>
              <a:rPr lang="ar-SA" sz="2400" i="0" u="none" strike="noStrike" dirty="0">
                <a:solidFill>
                  <a:srgbClr val="413169"/>
                </a:solidFill>
                <a:effectLst/>
                <a:latin typeface="Noto Naskh Arabic SemiBold" pitchFamily="2" charset="-78"/>
                <a:cs typeface="Noto Naskh Arabic SemiBold" pitchFamily="2" charset="-78"/>
              </a:rPr>
              <a:t>ق</a:t>
            </a:r>
            <a:r>
              <a:rPr lang="en-US" sz="2400" i="0" u="none" strike="noStrike" dirty="0">
                <a:solidFill>
                  <a:srgbClr val="413169"/>
                </a:solidFill>
                <a:effectLst/>
                <a:latin typeface="Noto Naskh Arabic SemiBold" pitchFamily="2" charset="-78"/>
                <a:cs typeface="Noto Naskh Arabic SemiBold" pitchFamily="2" charset="-78"/>
              </a:rPr>
              <a:t>: </a:t>
            </a:r>
            <a:r>
              <a:rPr lang="en-GB" sz="2400" dirty="0">
                <a:solidFill>
                  <a:srgbClr val="1E1E1E"/>
                </a:solidFill>
                <a:latin typeface="Inter Light"/>
                <a:ea typeface="Inter Light"/>
                <a:cs typeface="Inter Light"/>
                <a:sym typeface="Inter Light"/>
              </a:rPr>
              <a:t>Strong letter: why? </a:t>
            </a:r>
          </a:p>
          <a:p>
            <a:pPr marL="342900" marR="0" lvl="0" indent="-342900" algn="l" rtl="0">
              <a:lnSpc>
                <a:spcPct val="150000"/>
              </a:lnSpc>
              <a:spcBef>
                <a:spcPts val="0"/>
              </a:spcBef>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Letter repeated in the surah</a:t>
            </a:r>
          </a:p>
          <a:p>
            <a:pPr marL="342900" marR="0" lvl="0" indent="-342900" algn="l" rtl="0">
              <a:lnSpc>
                <a:spcPct val="150000"/>
              </a:lnSpc>
              <a:spcBef>
                <a:spcPts val="0"/>
              </a:spcBef>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[A] What is the function of an oath?</a:t>
            </a:r>
            <a:endParaRPr lang="en-US" sz="2400" dirty="0">
              <a:solidFill>
                <a:srgbClr val="1E1E1E"/>
              </a:solidFill>
              <a:latin typeface="Inter Light"/>
              <a:ea typeface="Inter Light"/>
              <a:cs typeface="Inter Light"/>
              <a:sym typeface="Inter Light"/>
            </a:endParaRPr>
          </a:p>
          <a:p>
            <a:pPr marL="342900" marR="0" lvl="0" indent="-342900" algn="l" rtl="0">
              <a:lnSpc>
                <a:spcPct val="150000"/>
              </a:lnSpc>
              <a:spcBef>
                <a:spcPts val="0"/>
              </a:spcBef>
              <a:spcAft>
                <a:spcPts val="600"/>
              </a:spcAft>
              <a:buFont typeface="Arial" panose="020B0604020202020204" pitchFamily="34" charset="0"/>
              <a:buChar char="•"/>
            </a:pPr>
            <a:r>
              <a:rPr lang="ar-SA" sz="2400" i="0" u="none" strike="noStrike" dirty="0">
                <a:solidFill>
                  <a:srgbClr val="413169"/>
                </a:solidFill>
                <a:effectLst/>
                <a:latin typeface="Noto Naskh Arabic SemiBold" pitchFamily="2" charset="-78"/>
                <a:cs typeface="Noto Naskh Arabic SemiBold" pitchFamily="2" charset="-78"/>
              </a:rPr>
              <a:t>ٱلْمَجِيدِ </a:t>
            </a:r>
            <a:r>
              <a:rPr lang="en-US" sz="2400" i="0" u="none" strike="noStrike" dirty="0">
                <a:solidFill>
                  <a:srgbClr val="413169"/>
                </a:solidFill>
                <a:effectLst/>
                <a:latin typeface="Noto Naskh Arabic SemiBold" pitchFamily="2" charset="-78"/>
                <a:cs typeface="Noto Naskh Arabic SemiBold" pitchFamily="2" charset="-78"/>
              </a:rPr>
              <a:t>: </a:t>
            </a:r>
            <a:r>
              <a:rPr lang="en-US" sz="2400" dirty="0">
                <a:solidFill>
                  <a:srgbClr val="1E1E1E"/>
                </a:solidFill>
                <a:latin typeface="Inter Light"/>
                <a:ea typeface="Inter Light"/>
                <a:cs typeface="Inter Light"/>
                <a:sym typeface="Inter Light"/>
              </a:rPr>
              <a:t>Lofty, glorious, majestic</a:t>
            </a:r>
          </a:p>
        </p:txBody>
      </p:sp>
      <p:sp>
        <p:nvSpPr>
          <p:cNvPr id="2" name="Freeform: Shape 1">
            <a:extLst>
              <a:ext uri="{FF2B5EF4-FFF2-40B4-BE49-F238E27FC236}">
                <a16:creationId xmlns:a16="http://schemas.microsoft.com/office/drawing/2014/main" id="{40D738A9-65D0-017C-9E2E-BF9B710094E2}"/>
              </a:ext>
            </a:extLst>
          </p:cNvPr>
          <p:cNvSpPr/>
          <p:nvPr/>
        </p:nvSpPr>
        <p:spPr>
          <a:xfrm>
            <a:off x="11199780" y="2125985"/>
            <a:ext cx="3746830" cy="594154"/>
          </a:xfrm>
          <a:custGeom>
            <a:avLst/>
            <a:gdLst/>
            <a:ahLst/>
            <a:cxnLst/>
            <a:rect l="l" t="t" r="r" b="b"/>
            <a:pathLst>
              <a:path w="3746830" h="594154">
                <a:moveTo>
                  <a:pt x="2122856" y="541119"/>
                </a:moveTo>
                <a:lnTo>
                  <a:pt x="2123313" y="546605"/>
                </a:lnTo>
                <a:cubicBezTo>
                  <a:pt x="2122703" y="555749"/>
                  <a:pt x="2118893" y="562150"/>
                  <a:pt x="2111883" y="565808"/>
                </a:cubicBezTo>
                <a:cubicBezTo>
                  <a:pt x="2103958" y="569770"/>
                  <a:pt x="2093671" y="574113"/>
                  <a:pt x="2081022" y="578838"/>
                </a:cubicBezTo>
                <a:cubicBezTo>
                  <a:pt x="2068373" y="583562"/>
                  <a:pt x="2053514" y="588668"/>
                  <a:pt x="2036445" y="594154"/>
                </a:cubicBezTo>
                <a:lnTo>
                  <a:pt x="2040103" y="570837"/>
                </a:lnTo>
                <a:cubicBezTo>
                  <a:pt x="2060219" y="563826"/>
                  <a:pt x="2077060" y="557959"/>
                  <a:pt x="2090623" y="553235"/>
                </a:cubicBezTo>
                <a:cubicBezTo>
                  <a:pt x="2104187" y="548510"/>
                  <a:pt x="2114931" y="544472"/>
                  <a:pt x="2122856" y="541119"/>
                </a:cubicBezTo>
                <a:close/>
                <a:moveTo>
                  <a:pt x="1360856" y="493494"/>
                </a:moveTo>
                <a:lnTo>
                  <a:pt x="1361313" y="498980"/>
                </a:lnTo>
                <a:cubicBezTo>
                  <a:pt x="1360704" y="508124"/>
                  <a:pt x="1356894" y="514525"/>
                  <a:pt x="1349883" y="518183"/>
                </a:cubicBezTo>
                <a:cubicBezTo>
                  <a:pt x="1341958" y="522145"/>
                  <a:pt x="1331671" y="526488"/>
                  <a:pt x="1319022" y="531213"/>
                </a:cubicBezTo>
                <a:cubicBezTo>
                  <a:pt x="1306373" y="535937"/>
                  <a:pt x="1291514" y="541043"/>
                  <a:pt x="1274445" y="546529"/>
                </a:cubicBezTo>
                <a:lnTo>
                  <a:pt x="1278103" y="523212"/>
                </a:lnTo>
                <a:cubicBezTo>
                  <a:pt x="1298220" y="516201"/>
                  <a:pt x="1315060" y="510334"/>
                  <a:pt x="1328624" y="505610"/>
                </a:cubicBezTo>
                <a:cubicBezTo>
                  <a:pt x="1342187" y="500885"/>
                  <a:pt x="1352931" y="496847"/>
                  <a:pt x="1360856" y="493494"/>
                </a:cubicBezTo>
                <a:close/>
                <a:moveTo>
                  <a:pt x="438836" y="491513"/>
                </a:moveTo>
                <a:cubicBezTo>
                  <a:pt x="447675" y="498218"/>
                  <a:pt x="454228" y="504162"/>
                  <a:pt x="458496" y="509343"/>
                </a:cubicBezTo>
                <a:cubicBezTo>
                  <a:pt x="455448" y="512087"/>
                  <a:pt x="452247" y="515135"/>
                  <a:pt x="448894" y="518487"/>
                </a:cubicBezTo>
                <a:cubicBezTo>
                  <a:pt x="445542" y="521840"/>
                  <a:pt x="442189" y="525650"/>
                  <a:pt x="438836" y="529917"/>
                </a:cubicBezTo>
                <a:cubicBezTo>
                  <a:pt x="434264" y="524126"/>
                  <a:pt x="428320" y="518030"/>
                  <a:pt x="421005" y="511629"/>
                </a:cubicBezTo>
                <a:cubicBezTo>
                  <a:pt x="423444" y="507972"/>
                  <a:pt x="426187" y="504467"/>
                  <a:pt x="429235" y="501114"/>
                </a:cubicBezTo>
                <a:cubicBezTo>
                  <a:pt x="432283" y="497761"/>
                  <a:pt x="435483" y="494561"/>
                  <a:pt x="438836" y="491513"/>
                </a:cubicBezTo>
                <a:close/>
                <a:moveTo>
                  <a:pt x="221285" y="491513"/>
                </a:moveTo>
                <a:cubicBezTo>
                  <a:pt x="224028" y="494256"/>
                  <a:pt x="227000" y="497151"/>
                  <a:pt x="230200" y="500199"/>
                </a:cubicBezTo>
                <a:cubicBezTo>
                  <a:pt x="233401" y="503247"/>
                  <a:pt x="236372" y="506295"/>
                  <a:pt x="239116" y="509343"/>
                </a:cubicBezTo>
                <a:cubicBezTo>
                  <a:pt x="236677" y="513001"/>
                  <a:pt x="233934" y="516582"/>
                  <a:pt x="230886" y="520088"/>
                </a:cubicBezTo>
                <a:cubicBezTo>
                  <a:pt x="227838" y="523593"/>
                  <a:pt x="224638" y="526869"/>
                  <a:pt x="221285" y="529917"/>
                </a:cubicBezTo>
                <a:cubicBezTo>
                  <a:pt x="217322" y="526869"/>
                  <a:pt x="213665" y="523821"/>
                  <a:pt x="210312" y="520773"/>
                </a:cubicBezTo>
                <a:cubicBezTo>
                  <a:pt x="206959" y="517725"/>
                  <a:pt x="204064" y="514830"/>
                  <a:pt x="201625" y="512087"/>
                </a:cubicBezTo>
                <a:cubicBezTo>
                  <a:pt x="204978" y="509039"/>
                  <a:pt x="208255" y="505838"/>
                  <a:pt x="211455" y="502485"/>
                </a:cubicBezTo>
                <a:cubicBezTo>
                  <a:pt x="214656" y="499133"/>
                  <a:pt x="217932" y="495475"/>
                  <a:pt x="221285" y="491513"/>
                </a:cubicBezTo>
                <a:close/>
                <a:moveTo>
                  <a:pt x="913181" y="445869"/>
                </a:moveTo>
                <a:lnTo>
                  <a:pt x="913638" y="451355"/>
                </a:lnTo>
                <a:cubicBezTo>
                  <a:pt x="913028" y="460499"/>
                  <a:pt x="909218" y="466900"/>
                  <a:pt x="902208" y="470558"/>
                </a:cubicBezTo>
                <a:cubicBezTo>
                  <a:pt x="894283" y="474520"/>
                  <a:pt x="883996" y="478863"/>
                  <a:pt x="871347" y="483588"/>
                </a:cubicBezTo>
                <a:cubicBezTo>
                  <a:pt x="858698" y="488312"/>
                  <a:pt x="843839" y="493418"/>
                  <a:pt x="826770" y="498904"/>
                </a:cubicBezTo>
                <a:lnTo>
                  <a:pt x="830428" y="475587"/>
                </a:lnTo>
                <a:cubicBezTo>
                  <a:pt x="850544" y="468576"/>
                  <a:pt x="867385" y="462709"/>
                  <a:pt x="880948" y="457985"/>
                </a:cubicBezTo>
                <a:cubicBezTo>
                  <a:pt x="894512" y="453260"/>
                  <a:pt x="905256" y="449222"/>
                  <a:pt x="913181" y="445869"/>
                </a:cubicBezTo>
                <a:close/>
                <a:moveTo>
                  <a:pt x="1042264" y="432077"/>
                </a:moveTo>
                <a:cubicBezTo>
                  <a:pt x="1044093" y="434210"/>
                  <a:pt x="1047369" y="437639"/>
                  <a:pt x="1052094" y="442364"/>
                </a:cubicBezTo>
                <a:cubicBezTo>
                  <a:pt x="1056818" y="447088"/>
                  <a:pt x="1062990" y="453108"/>
                  <a:pt x="1070610" y="460423"/>
                </a:cubicBezTo>
                <a:cubicBezTo>
                  <a:pt x="1066952" y="465605"/>
                  <a:pt x="1062838" y="470862"/>
                  <a:pt x="1058266" y="476196"/>
                </a:cubicBezTo>
                <a:cubicBezTo>
                  <a:pt x="1053694" y="481530"/>
                  <a:pt x="1048664" y="486941"/>
                  <a:pt x="1043178" y="492427"/>
                </a:cubicBezTo>
                <a:cubicBezTo>
                  <a:pt x="1035863" y="486636"/>
                  <a:pt x="1029614" y="481302"/>
                  <a:pt x="1024433" y="476425"/>
                </a:cubicBezTo>
                <a:cubicBezTo>
                  <a:pt x="1019252" y="471548"/>
                  <a:pt x="1014984" y="467281"/>
                  <a:pt x="1011631" y="463623"/>
                </a:cubicBezTo>
                <a:cubicBezTo>
                  <a:pt x="1016508" y="459051"/>
                  <a:pt x="1021537" y="454098"/>
                  <a:pt x="1026719" y="448764"/>
                </a:cubicBezTo>
                <a:cubicBezTo>
                  <a:pt x="1031901" y="443430"/>
                  <a:pt x="1037082" y="437868"/>
                  <a:pt x="1042264" y="432077"/>
                </a:cubicBezTo>
                <a:close/>
                <a:moveTo>
                  <a:pt x="1105814" y="425676"/>
                </a:moveTo>
                <a:cubicBezTo>
                  <a:pt x="1107034" y="426590"/>
                  <a:pt x="1109929" y="429410"/>
                  <a:pt x="1114502" y="434134"/>
                </a:cubicBezTo>
                <a:cubicBezTo>
                  <a:pt x="1119073" y="438858"/>
                  <a:pt x="1125626" y="445488"/>
                  <a:pt x="1134161" y="454022"/>
                </a:cubicBezTo>
                <a:cubicBezTo>
                  <a:pt x="1131113" y="458289"/>
                  <a:pt x="1127303" y="463090"/>
                  <a:pt x="1122731" y="468424"/>
                </a:cubicBezTo>
                <a:cubicBezTo>
                  <a:pt x="1118159" y="473758"/>
                  <a:pt x="1112825" y="479473"/>
                  <a:pt x="1106729" y="485569"/>
                </a:cubicBezTo>
                <a:cubicBezTo>
                  <a:pt x="1093622" y="475206"/>
                  <a:pt x="1083260" y="465757"/>
                  <a:pt x="1075639" y="457223"/>
                </a:cubicBezTo>
                <a:cubicBezTo>
                  <a:pt x="1084478" y="449298"/>
                  <a:pt x="1094537" y="438782"/>
                  <a:pt x="1105814" y="425676"/>
                </a:cubicBezTo>
                <a:close/>
                <a:moveTo>
                  <a:pt x="1316584" y="412417"/>
                </a:moveTo>
                <a:cubicBezTo>
                  <a:pt x="1325423" y="422475"/>
                  <a:pt x="1336091" y="433143"/>
                  <a:pt x="1348588" y="444421"/>
                </a:cubicBezTo>
                <a:cubicBezTo>
                  <a:pt x="1345235" y="449298"/>
                  <a:pt x="1340891" y="454784"/>
                  <a:pt x="1335558" y="460880"/>
                </a:cubicBezTo>
                <a:cubicBezTo>
                  <a:pt x="1330224" y="466976"/>
                  <a:pt x="1324204" y="473377"/>
                  <a:pt x="1317498" y="480083"/>
                </a:cubicBezTo>
                <a:cubicBezTo>
                  <a:pt x="1309878" y="473987"/>
                  <a:pt x="1303172" y="468272"/>
                  <a:pt x="1297381" y="462938"/>
                </a:cubicBezTo>
                <a:cubicBezTo>
                  <a:pt x="1291590" y="457604"/>
                  <a:pt x="1286713" y="452651"/>
                  <a:pt x="1282751" y="448079"/>
                </a:cubicBezTo>
                <a:cubicBezTo>
                  <a:pt x="1289152" y="441678"/>
                  <a:pt x="1295172" y="435582"/>
                  <a:pt x="1300810" y="429791"/>
                </a:cubicBezTo>
                <a:cubicBezTo>
                  <a:pt x="1306449" y="423999"/>
                  <a:pt x="1311707" y="418208"/>
                  <a:pt x="1316584" y="412417"/>
                </a:cubicBezTo>
                <a:close/>
                <a:moveTo>
                  <a:pt x="154991" y="290345"/>
                </a:moveTo>
                <a:cubicBezTo>
                  <a:pt x="163220" y="304365"/>
                  <a:pt x="168707" y="317015"/>
                  <a:pt x="171450" y="328292"/>
                </a:cubicBezTo>
                <a:cubicBezTo>
                  <a:pt x="172669" y="332559"/>
                  <a:pt x="174117" y="339113"/>
                  <a:pt x="175794" y="347952"/>
                </a:cubicBezTo>
                <a:cubicBezTo>
                  <a:pt x="177470" y="356791"/>
                  <a:pt x="179222" y="366697"/>
                  <a:pt x="181051" y="377670"/>
                </a:cubicBezTo>
                <a:cubicBezTo>
                  <a:pt x="182880" y="388643"/>
                  <a:pt x="184404" y="399920"/>
                  <a:pt x="185623" y="411503"/>
                </a:cubicBezTo>
                <a:cubicBezTo>
                  <a:pt x="188062" y="426438"/>
                  <a:pt x="191338" y="437334"/>
                  <a:pt x="195453" y="444192"/>
                </a:cubicBezTo>
                <a:cubicBezTo>
                  <a:pt x="199568" y="451050"/>
                  <a:pt x="206197" y="456003"/>
                  <a:pt x="215341" y="459051"/>
                </a:cubicBezTo>
                <a:lnTo>
                  <a:pt x="227228" y="463623"/>
                </a:lnTo>
                <a:lnTo>
                  <a:pt x="221285" y="481911"/>
                </a:lnTo>
                <a:lnTo>
                  <a:pt x="191110" y="471396"/>
                </a:lnTo>
                <a:cubicBezTo>
                  <a:pt x="173736" y="465605"/>
                  <a:pt x="160554" y="456994"/>
                  <a:pt x="151562" y="445564"/>
                </a:cubicBezTo>
                <a:cubicBezTo>
                  <a:pt x="142570" y="434134"/>
                  <a:pt x="137922" y="420647"/>
                  <a:pt x="137617" y="405102"/>
                </a:cubicBezTo>
                <a:cubicBezTo>
                  <a:pt x="136703" y="389557"/>
                  <a:pt x="136855" y="366849"/>
                  <a:pt x="138074" y="336979"/>
                </a:cubicBezTo>
                <a:cubicBezTo>
                  <a:pt x="138379" y="330273"/>
                  <a:pt x="138532" y="323949"/>
                  <a:pt x="138532" y="318005"/>
                </a:cubicBezTo>
                <a:cubicBezTo>
                  <a:pt x="138532" y="312062"/>
                  <a:pt x="138532" y="306347"/>
                  <a:pt x="138532" y="300860"/>
                </a:cubicBezTo>
                <a:close/>
                <a:moveTo>
                  <a:pt x="3653104" y="285315"/>
                </a:moveTo>
                <a:cubicBezTo>
                  <a:pt x="3646703" y="285315"/>
                  <a:pt x="3640683" y="287297"/>
                  <a:pt x="3635044" y="291259"/>
                </a:cubicBezTo>
                <a:cubicBezTo>
                  <a:pt x="3629406" y="295221"/>
                  <a:pt x="3624910" y="300098"/>
                  <a:pt x="3621558" y="305889"/>
                </a:cubicBezTo>
                <a:cubicBezTo>
                  <a:pt x="3618814" y="311681"/>
                  <a:pt x="3617442" y="317472"/>
                  <a:pt x="3617442" y="323263"/>
                </a:cubicBezTo>
                <a:cubicBezTo>
                  <a:pt x="3617442" y="333017"/>
                  <a:pt x="3621404" y="340408"/>
                  <a:pt x="3629330" y="345437"/>
                </a:cubicBezTo>
                <a:cubicBezTo>
                  <a:pt x="3637254" y="350466"/>
                  <a:pt x="3648532" y="352981"/>
                  <a:pt x="3663162" y="352981"/>
                </a:cubicBezTo>
                <a:cubicBezTo>
                  <a:pt x="3670172" y="352981"/>
                  <a:pt x="3677259" y="352295"/>
                  <a:pt x="3684422" y="350924"/>
                </a:cubicBezTo>
                <a:cubicBezTo>
                  <a:pt x="3691585" y="349552"/>
                  <a:pt x="3698824" y="347647"/>
                  <a:pt x="3706139" y="345209"/>
                </a:cubicBezTo>
                <a:cubicBezTo>
                  <a:pt x="3701567" y="332102"/>
                  <a:pt x="3696386" y="320977"/>
                  <a:pt x="3690594" y="311833"/>
                </a:cubicBezTo>
                <a:cubicBezTo>
                  <a:pt x="3684803" y="302689"/>
                  <a:pt x="3678707" y="295983"/>
                  <a:pt x="3672306" y="291716"/>
                </a:cubicBezTo>
                <a:cubicBezTo>
                  <a:pt x="3665906" y="287449"/>
                  <a:pt x="3659504" y="285315"/>
                  <a:pt x="3653104" y="285315"/>
                </a:cubicBezTo>
                <a:close/>
                <a:moveTo>
                  <a:pt x="3265704" y="285315"/>
                </a:moveTo>
                <a:cubicBezTo>
                  <a:pt x="3258388" y="285315"/>
                  <a:pt x="3251758" y="287449"/>
                  <a:pt x="3245815" y="291716"/>
                </a:cubicBezTo>
                <a:cubicBezTo>
                  <a:pt x="3239872" y="295983"/>
                  <a:pt x="3235376" y="301470"/>
                  <a:pt x="3232328" y="308175"/>
                </a:cubicBezTo>
                <a:cubicBezTo>
                  <a:pt x="3230194" y="313052"/>
                  <a:pt x="3229128" y="318081"/>
                  <a:pt x="3229128" y="323263"/>
                </a:cubicBezTo>
                <a:cubicBezTo>
                  <a:pt x="3229128" y="333017"/>
                  <a:pt x="3233166" y="340408"/>
                  <a:pt x="3241243" y="345437"/>
                </a:cubicBezTo>
                <a:cubicBezTo>
                  <a:pt x="3249320" y="350466"/>
                  <a:pt x="3260674" y="352981"/>
                  <a:pt x="3275304" y="352981"/>
                </a:cubicBezTo>
                <a:cubicBezTo>
                  <a:pt x="3282620" y="352981"/>
                  <a:pt x="3289706" y="352371"/>
                  <a:pt x="3296564" y="351152"/>
                </a:cubicBezTo>
                <a:cubicBezTo>
                  <a:pt x="3303422" y="349933"/>
                  <a:pt x="3311118" y="347799"/>
                  <a:pt x="3319653" y="344751"/>
                </a:cubicBezTo>
                <a:cubicBezTo>
                  <a:pt x="3316604" y="334083"/>
                  <a:pt x="3312032" y="323949"/>
                  <a:pt x="3305937" y="314348"/>
                </a:cubicBezTo>
                <a:cubicBezTo>
                  <a:pt x="3299841" y="304746"/>
                  <a:pt x="3293136" y="297507"/>
                  <a:pt x="3285820" y="292631"/>
                </a:cubicBezTo>
                <a:cubicBezTo>
                  <a:pt x="3278810" y="287754"/>
                  <a:pt x="3272104" y="285315"/>
                  <a:pt x="3265704" y="285315"/>
                </a:cubicBezTo>
                <a:close/>
                <a:moveTo>
                  <a:pt x="2190750" y="282572"/>
                </a:moveTo>
                <a:cubicBezTo>
                  <a:pt x="2191664" y="287754"/>
                  <a:pt x="2192731" y="293926"/>
                  <a:pt x="2193950" y="301089"/>
                </a:cubicBezTo>
                <a:cubicBezTo>
                  <a:pt x="2195170" y="308252"/>
                  <a:pt x="2196465" y="315872"/>
                  <a:pt x="2197837" y="323949"/>
                </a:cubicBezTo>
                <a:cubicBezTo>
                  <a:pt x="2199208" y="332026"/>
                  <a:pt x="2200504" y="339722"/>
                  <a:pt x="2201723" y="347037"/>
                </a:cubicBezTo>
                <a:cubicBezTo>
                  <a:pt x="2203552" y="358010"/>
                  <a:pt x="2205076" y="368297"/>
                  <a:pt x="2206295" y="377898"/>
                </a:cubicBezTo>
                <a:cubicBezTo>
                  <a:pt x="2207514" y="387500"/>
                  <a:pt x="2208124" y="396110"/>
                  <a:pt x="2208124" y="403730"/>
                </a:cubicBezTo>
                <a:cubicBezTo>
                  <a:pt x="2208124" y="423542"/>
                  <a:pt x="2202104" y="442135"/>
                  <a:pt x="2190064" y="459509"/>
                </a:cubicBezTo>
                <a:cubicBezTo>
                  <a:pt x="2178024" y="476882"/>
                  <a:pt x="2161489" y="490598"/>
                  <a:pt x="2140458" y="500657"/>
                </a:cubicBezTo>
                <a:cubicBezTo>
                  <a:pt x="2130095" y="505838"/>
                  <a:pt x="2119274" y="509648"/>
                  <a:pt x="2107997" y="512087"/>
                </a:cubicBezTo>
                <a:cubicBezTo>
                  <a:pt x="2096719" y="514525"/>
                  <a:pt x="2084984" y="515744"/>
                  <a:pt x="2072792" y="515744"/>
                </a:cubicBezTo>
                <a:cubicBezTo>
                  <a:pt x="2046275" y="515744"/>
                  <a:pt x="2025777" y="507972"/>
                  <a:pt x="2011299" y="492427"/>
                </a:cubicBezTo>
                <a:cubicBezTo>
                  <a:pt x="1996821" y="476882"/>
                  <a:pt x="1989582" y="454327"/>
                  <a:pt x="1989582" y="424761"/>
                </a:cubicBezTo>
                <a:cubicBezTo>
                  <a:pt x="1989582" y="419275"/>
                  <a:pt x="1989887" y="413484"/>
                  <a:pt x="1990496" y="407388"/>
                </a:cubicBezTo>
                <a:cubicBezTo>
                  <a:pt x="1991106" y="401292"/>
                  <a:pt x="1992249" y="394434"/>
                  <a:pt x="1993925" y="386814"/>
                </a:cubicBezTo>
                <a:cubicBezTo>
                  <a:pt x="1995602" y="379194"/>
                  <a:pt x="1997659" y="370507"/>
                  <a:pt x="2000098" y="360753"/>
                </a:cubicBezTo>
                <a:lnTo>
                  <a:pt x="2019300" y="365325"/>
                </a:lnTo>
                <a:cubicBezTo>
                  <a:pt x="2015338" y="379651"/>
                  <a:pt x="2013356" y="391386"/>
                  <a:pt x="2013356" y="400530"/>
                </a:cubicBezTo>
                <a:cubicBezTo>
                  <a:pt x="2013356" y="422475"/>
                  <a:pt x="2018462" y="439087"/>
                  <a:pt x="2028673" y="450365"/>
                </a:cubicBezTo>
                <a:cubicBezTo>
                  <a:pt x="2038883" y="461642"/>
                  <a:pt x="2054047" y="467281"/>
                  <a:pt x="2074164" y="467281"/>
                </a:cubicBezTo>
                <a:cubicBezTo>
                  <a:pt x="2090014" y="467281"/>
                  <a:pt x="2104720" y="465528"/>
                  <a:pt x="2118284" y="462023"/>
                </a:cubicBezTo>
                <a:cubicBezTo>
                  <a:pt x="2131848" y="458518"/>
                  <a:pt x="2144344" y="453336"/>
                  <a:pt x="2155774" y="446478"/>
                </a:cubicBezTo>
                <a:cubicBezTo>
                  <a:pt x="2167204" y="439620"/>
                  <a:pt x="2177186" y="431162"/>
                  <a:pt x="2185721" y="421104"/>
                </a:cubicBezTo>
                <a:cubicBezTo>
                  <a:pt x="2175662" y="400377"/>
                  <a:pt x="2167204" y="382699"/>
                  <a:pt x="2160346" y="368069"/>
                </a:cubicBezTo>
                <a:cubicBezTo>
                  <a:pt x="2153488" y="353438"/>
                  <a:pt x="2150059" y="342770"/>
                  <a:pt x="2150059" y="336065"/>
                </a:cubicBezTo>
                <a:cubicBezTo>
                  <a:pt x="2150059" y="325092"/>
                  <a:pt x="2153260" y="315262"/>
                  <a:pt x="2159660" y="306575"/>
                </a:cubicBezTo>
                <a:cubicBezTo>
                  <a:pt x="2166061" y="297888"/>
                  <a:pt x="2176424" y="289887"/>
                  <a:pt x="2190750" y="282572"/>
                </a:cubicBezTo>
                <a:close/>
                <a:moveTo>
                  <a:pt x="1565224" y="279829"/>
                </a:moveTo>
                <a:cubicBezTo>
                  <a:pt x="1556690" y="283182"/>
                  <a:pt x="1548536" y="287373"/>
                  <a:pt x="1540764" y="292402"/>
                </a:cubicBezTo>
                <a:cubicBezTo>
                  <a:pt x="1532992" y="297431"/>
                  <a:pt x="1525905" y="302918"/>
                  <a:pt x="1519504" y="308861"/>
                </a:cubicBezTo>
                <a:cubicBezTo>
                  <a:pt x="1513104" y="314805"/>
                  <a:pt x="1507770" y="320825"/>
                  <a:pt x="1503502" y="326921"/>
                </a:cubicBezTo>
                <a:cubicBezTo>
                  <a:pt x="1512646" y="333931"/>
                  <a:pt x="1524152" y="339722"/>
                  <a:pt x="1538021" y="344294"/>
                </a:cubicBezTo>
                <a:cubicBezTo>
                  <a:pt x="1551889" y="348866"/>
                  <a:pt x="1568272" y="352371"/>
                  <a:pt x="1587170" y="354810"/>
                </a:cubicBezTo>
                <a:cubicBezTo>
                  <a:pt x="1581684" y="344751"/>
                  <a:pt x="1577036" y="333321"/>
                  <a:pt x="1573225" y="320520"/>
                </a:cubicBezTo>
                <a:cubicBezTo>
                  <a:pt x="1569415" y="307718"/>
                  <a:pt x="1566748" y="294155"/>
                  <a:pt x="1565224" y="279829"/>
                </a:cubicBezTo>
                <a:close/>
                <a:moveTo>
                  <a:pt x="2842870" y="270685"/>
                </a:moveTo>
                <a:cubicBezTo>
                  <a:pt x="2837688" y="270685"/>
                  <a:pt x="2831897" y="272514"/>
                  <a:pt x="2825496" y="276171"/>
                </a:cubicBezTo>
                <a:cubicBezTo>
                  <a:pt x="2819095" y="279829"/>
                  <a:pt x="2812542" y="285087"/>
                  <a:pt x="2805836" y="291945"/>
                </a:cubicBezTo>
                <a:cubicBezTo>
                  <a:pt x="2799131" y="298803"/>
                  <a:pt x="2792578" y="306956"/>
                  <a:pt x="2786176" y="316405"/>
                </a:cubicBezTo>
                <a:cubicBezTo>
                  <a:pt x="2791968" y="323111"/>
                  <a:pt x="2798750" y="328978"/>
                  <a:pt x="2806522" y="334007"/>
                </a:cubicBezTo>
                <a:cubicBezTo>
                  <a:pt x="2814294" y="339036"/>
                  <a:pt x="2822296" y="342923"/>
                  <a:pt x="2830525" y="345666"/>
                </a:cubicBezTo>
                <a:cubicBezTo>
                  <a:pt x="2848508" y="340179"/>
                  <a:pt x="2863748" y="332102"/>
                  <a:pt x="2876245" y="321434"/>
                </a:cubicBezTo>
                <a:cubicBezTo>
                  <a:pt x="2874416" y="313509"/>
                  <a:pt x="2871368" y="305356"/>
                  <a:pt x="2867101" y="296974"/>
                </a:cubicBezTo>
                <a:cubicBezTo>
                  <a:pt x="2862834" y="288592"/>
                  <a:pt x="2858414" y="282115"/>
                  <a:pt x="2853842" y="277543"/>
                </a:cubicBezTo>
                <a:cubicBezTo>
                  <a:pt x="2849880" y="272971"/>
                  <a:pt x="2846222" y="270685"/>
                  <a:pt x="2842870" y="270685"/>
                </a:cubicBezTo>
                <a:close/>
                <a:moveTo>
                  <a:pt x="2475128" y="261998"/>
                </a:moveTo>
                <a:cubicBezTo>
                  <a:pt x="2486406" y="261998"/>
                  <a:pt x="2496007" y="265427"/>
                  <a:pt x="2503932" y="272285"/>
                </a:cubicBezTo>
                <a:cubicBezTo>
                  <a:pt x="2511857" y="279143"/>
                  <a:pt x="2515819" y="288668"/>
                  <a:pt x="2515819" y="300860"/>
                </a:cubicBezTo>
                <a:cubicBezTo>
                  <a:pt x="2515819" y="305127"/>
                  <a:pt x="2515057" y="309699"/>
                  <a:pt x="2513533" y="314576"/>
                </a:cubicBezTo>
                <a:cubicBezTo>
                  <a:pt x="2512009" y="319453"/>
                  <a:pt x="2509723" y="323720"/>
                  <a:pt x="2506675" y="327378"/>
                </a:cubicBezTo>
                <a:cubicBezTo>
                  <a:pt x="2503018" y="326463"/>
                  <a:pt x="2499665" y="325320"/>
                  <a:pt x="2496617" y="323949"/>
                </a:cubicBezTo>
                <a:cubicBezTo>
                  <a:pt x="2493568" y="322577"/>
                  <a:pt x="2490826" y="321282"/>
                  <a:pt x="2488388" y="320063"/>
                </a:cubicBezTo>
                <a:cubicBezTo>
                  <a:pt x="2488997" y="318234"/>
                  <a:pt x="2489530" y="316481"/>
                  <a:pt x="2489988" y="314805"/>
                </a:cubicBezTo>
                <a:cubicBezTo>
                  <a:pt x="2490444" y="313128"/>
                  <a:pt x="2490826" y="311223"/>
                  <a:pt x="2491130" y="309090"/>
                </a:cubicBezTo>
                <a:cubicBezTo>
                  <a:pt x="2488388" y="307566"/>
                  <a:pt x="2485492" y="306499"/>
                  <a:pt x="2482444" y="305889"/>
                </a:cubicBezTo>
                <a:cubicBezTo>
                  <a:pt x="2479396" y="305280"/>
                  <a:pt x="2476652" y="304975"/>
                  <a:pt x="2474214" y="304975"/>
                </a:cubicBezTo>
                <a:cubicBezTo>
                  <a:pt x="2466594" y="304975"/>
                  <a:pt x="2458745" y="307185"/>
                  <a:pt x="2450668" y="311604"/>
                </a:cubicBezTo>
                <a:cubicBezTo>
                  <a:pt x="2442591" y="316024"/>
                  <a:pt x="2434894" y="323263"/>
                  <a:pt x="2427580" y="333321"/>
                </a:cubicBezTo>
                <a:cubicBezTo>
                  <a:pt x="2431237" y="338808"/>
                  <a:pt x="2435124" y="343151"/>
                  <a:pt x="2439238" y="346352"/>
                </a:cubicBezTo>
                <a:cubicBezTo>
                  <a:pt x="2443353" y="349552"/>
                  <a:pt x="2448306" y="352219"/>
                  <a:pt x="2454098" y="354353"/>
                </a:cubicBezTo>
                <a:cubicBezTo>
                  <a:pt x="2456840" y="355572"/>
                  <a:pt x="2460726" y="356791"/>
                  <a:pt x="2465756" y="358010"/>
                </a:cubicBezTo>
                <a:cubicBezTo>
                  <a:pt x="2470785" y="359229"/>
                  <a:pt x="2475128" y="359991"/>
                  <a:pt x="2478786" y="360296"/>
                </a:cubicBezTo>
                <a:cubicBezTo>
                  <a:pt x="2480615" y="359687"/>
                  <a:pt x="2482596" y="359077"/>
                  <a:pt x="2484730" y="358467"/>
                </a:cubicBezTo>
                <a:cubicBezTo>
                  <a:pt x="2486863" y="357858"/>
                  <a:pt x="2488997" y="357401"/>
                  <a:pt x="2491130" y="357096"/>
                </a:cubicBezTo>
                <a:cubicBezTo>
                  <a:pt x="2497226" y="355572"/>
                  <a:pt x="2503475" y="354200"/>
                  <a:pt x="2509876" y="352981"/>
                </a:cubicBezTo>
                <a:cubicBezTo>
                  <a:pt x="2516276" y="351762"/>
                  <a:pt x="2522372" y="350695"/>
                  <a:pt x="2528164" y="349781"/>
                </a:cubicBezTo>
                <a:cubicBezTo>
                  <a:pt x="2531212" y="349171"/>
                  <a:pt x="2534183" y="348714"/>
                  <a:pt x="2537079" y="348409"/>
                </a:cubicBezTo>
                <a:cubicBezTo>
                  <a:pt x="2539974" y="348104"/>
                  <a:pt x="2542489" y="347799"/>
                  <a:pt x="2544622" y="347495"/>
                </a:cubicBezTo>
                <a:cubicBezTo>
                  <a:pt x="2547061" y="350238"/>
                  <a:pt x="2549194" y="353591"/>
                  <a:pt x="2551024" y="357553"/>
                </a:cubicBezTo>
                <a:cubicBezTo>
                  <a:pt x="2552852" y="361515"/>
                  <a:pt x="2553767" y="365783"/>
                  <a:pt x="2553767" y="370355"/>
                </a:cubicBezTo>
                <a:cubicBezTo>
                  <a:pt x="2553767" y="377060"/>
                  <a:pt x="2551633" y="383004"/>
                  <a:pt x="2547366" y="388185"/>
                </a:cubicBezTo>
                <a:cubicBezTo>
                  <a:pt x="2543098" y="393367"/>
                  <a:pt x="2537612" y="396263"/>
                  <a:pt x="2530907" y="396872"/>
                </a:cubicBezTo>
                <a:cubicBezTo>
                  <a:pt x="2522677" y="397482"/>
                  <a:pt x="2513304" y="398244"/>
                  <a:pt x="2502789" y="399158"/>
                </a:cubicBezTo>
                <a:cubicBezTo>
                  <a:pt x="2492274" y="400073"/>
                  <a:pt x="2481834" y="401292"/>
                  <a:pt x="2471471" y="402816"/>
                </a:cubicBezTo>
                <a:cubicBezTo>
                  <a:pt x="2464765" y="403425"/>
                  <a:pt x="2457754" y="404264"/>
                  <a:pt x="2450440" y="405330"/>
                </a:cubicBezTo>
                <a:cubicBezTo>
                  <a:pt x="2443124" y="406397"/>
                  <a:pt x="2435048" y="407616"/>
                  <a:pt x="2426208" y="408988"/>
                </a:cubicBezTo>
                <a:cubicBezTo>
                  <a:pt x="2417369" y="410360"/>
                  <a:pt x="2406854" y="412265"/>
                  <a:pt x="2394661" y="414703"/>
                </a:cubicBezTo>
                <a:lnTo>
                  <a:pt x="2387346" y="393215"/>
                </a:lnTo>
                <a:cubicBezTo>
                  <a:pt x="2390699" y="391995"/>
                  <a:pt x="2394585" y="390395"/>
                  <a:pt x="2399004" y="388414"/>
                </a:cubicBezTo>
                <a:cubicBezTo>
                  <a:pt x="2403424" y="386433"/>
                  <a:pt x="2407920" y="384528"/>
                  <a:pt x="2412492" y="382699"/>
                </a:cubicBezTo>
                <a:cubicBezTo>
                  <a:pt x="2417064" y="380870"/>
                  <a:pt x="2420874" y="379346"/>
                  <a:pt x="2423922" y="378127"/>
                </a:cubicBezTo>
                <a:cubicBezTo>
                  <a:pt x="2422398" y="376908"/>
                  <a:pt x="2420950" y="375689"/>
                  <a:pt x="2419578" y="374469"/>
                </a:cubicBezTo>
                <a:cubicBezTo>
                  <a:pt x="2418207" y="373250"/>
                  <a:pt x="2417064" y="372031"/>
                  <a:pt x="2416150" y="370812"/>
                </a:cubicBezTo>
                <a:cubicBezTo>
                  <a:pt x="2413102" y="367154"/>
                  <a:pt x="2410664" y="363192"/>
                  <a:pt x="2408834" y="358925"/>
                </a:cubicBezTo>
                <a:cubicBezTo>
                  <a:pt x="2407006" y="354657"/>
                  <a:pt x="2406091" y="350238"/>
                  <a:pt x="2406091" y="345666"/>
                </a:cubicBezTo>
                <a:cubicBezTo>
                  <a:pt x="2406091" y="335912"/>
                  <a:pt x="2408301" y="325701"/>
                  <a:pt x="2412720" y="315033"/>
                </a:cubicBezTo>
                <a:cubicBezTo>
                  <a:pt x="2417140" y="304365"/>
                  <a:pt x="2423084" y="294612"/>
                  <a:pt x="2430552" y="285773"/>
                </a:cubicBezTo>
                <a:cubicBezTo>
                  <a:pt x="2438019" y="276933"/>
                  <a:pt x="2446477" y="270380"/>
                  <a:pt x="2455926" y="266113"/>
                </a:cubicBezTo>
                <a:cubicBezTo>
                  <a:pt x="2458974" y="264589"/>
                  <a:pt x="2462098" y="263522"/>
                  <a:pt x="2465298" y="262913"/>
                </a:cubicBezTo>
                <a:cubicBezTo>
                  <a:pt x="2468499" y="262303"/>
                  <a:pt x="2471776" y="261998"/>
                  <a:pt x="2475128" y="261998"/>
                </a:cubicBezTo>
                <a:close/>
                <a:moveTo>
                  <a:pt x="547192" y="256969"/>
                </a:moveTo>
                <a:cubicBezTo>
                  <a:pt x="561213" y="256969"/>
                  <a:pt x="571119" y="266723"/>
                  <a:pt x="576910" y="286230"/>
                </a:cubicBezTo>
                <a:cubicBezTo>
                  <a:pt x="568071" y="288363"/>
                  <a:pt x="560680" y="290116"/>
                  <a:pt x="554736" y="291488"/>
                </a:cubicBezTo>
                <a:cubicBezTo>
                  <a:pt x="548792" y="292859"/>
                  <a:pt x="543992" y="294307"/>
                  <a:pt x="540334" y="295831"/>
                </a:cubicBezTo>
                <a:cubicBezTo>
                  <a:pt x="536982" y="297050"/>
                  <a:pt x="533705" y="298346"/>
                  <a:pt x="530504" y="299717"/>
                </a:cubicBezTo>
                <a:cubicBezTo>
                  <a:pt x="527304" y="301089"/>
                  <a:pt x="524028" y="302689"/>
                  <a:pt x="520675" y="304518"/>
                </a:cubicBezTo>
                <a:cubicBezTo>
                  <a:pt x="521894" y="328292"/>
                  <a:pt x="522656" y="348333"/>
                  <a:pt x="522961" y="364640"/>
                </a:cubicBezTo>
                <a:cubicBezTo>
                  <a:pt x="523266" y="380946"/>
                  <a:pt x="523266" y="394434"/>
                  <a:pt x="522961" y="405102"/>
                </a:cubicBezTo>
                <a:cubicBezTo>
                  <a:pt x="522351" y="420951"/>
                  <a:pt x="517550" y="434515"/>
                  <a:pt x="508559" y="445793"/>
                </a:cubicBezTo>
                <a:cubicBezTo>
                  <a:pt x="499567" y="457070"/>
                  <a:pt x="486385" y="465605"/>
                  <a:pt x="469011" y="471396"/>
                </a:cubicBezTo>
                <a:lnTo>
                  <a:pt x="438836" y="481911"/>
                </a:lnTo>
                <a:lnTo>
                  <a:pt x="432892" y="463623"/>
                </a:lnTo>
                <a:lnTo>
                  <a:pt x="445237" y="459051"/>
                </a:lnTo>
                <a:cubicBezTo>
                  <a:pt x="454686" y="455394"/>
                  <a:pt x="461315" y="450212"/>
                  <a:pt x="465125" y="443507"/>
                </a:cubicBezTo>
                <a:cubicBezTo>
                  <a:pt x="468935" y="436801"/>
                  <a:pt x="472059" y="426133"/>
                  <a:pt x="474498" y="411503"/>
                </a:cubicBezTo>
                <a:cubicBezTo>
                  <a:pt x="475412" y="403883"/>
                  <a:pt x="476860" y="392224"/>
                  <a:pt x="478841" y="376527"/>
                </a:cubicBezTo>
                <a:cubicBezTo>
                  <a:pt x="480822" y="360830"/>
                  <a:pt x="483489" y="341399"/>
                  <a:pt x="486842" y="318234"/>
                </a:cubicBezTo>
                <a:cubicBezTo>
                  <a:pt x="487147" y="316100"/>
                  <a:pt x="488594" y="312366"/>
                  <a:pt x="491185" y="307032"/>
                </a:cubicBezTo>
                <a:cubicBezTo>
                  <a:pt x="493776" y="301698"/>
                  <a:pt x="497510" y="294612"/>
                  <a:pt x="502387" y="285773"/>
                </a:cubicBezTo>
                <a:lnTo>
                  <a:pt x="507416" y="276629"/>
                </a:lnTo>
                <a:cubicBezTo>
                  <a:pt x="514426" y="270837"/>
                  <a:pt x="521589" y="266113"/>
                  <a:pt x="528904" y="262455"/>
                </a:cubicBezTo>
                <a:cubicBezTo>
                  <a:pt x="536220" y="258798"/>
                  <a:pt x="542316" y="256969"/>
                  <a:pt x="547192" y="256969"/>
                </a:cubicBezTo>
                <a:close/>
                <a:moveTo>
                  <a:pt x="621259" y="246453"/>
                </a:moveTo>
                <a:cubicBezTo>
                  <a:pt x="638023" y="259865"/>
                  <a:pt x="650977" y="271752"/>
                  <a:pt x="660121" y="282115"/>
                </a:cubicBezTo>
                <a:cubicBezTo>
                  <a:pt x="652806" y="289430"/>
                  <a:pt x="645948" y="296441"/>
                  <a:pt x="639547" y="303146"/>
                </a:cubicBezTo>
                <a:cubicBezTo>
                  <a:pt x="633146" y="309852"/>
                  <a:pt x="627355" y="316100"/>
                  <a:pt x="622173" y="321891"/>
                </a:cubicBezTo>
                <a:cubicBezTo>
                  <a:pt x="617601" y="316405"/>
                  <a:pt x="612343" y="310766"/>
                  <a:pt x="606400" y="304975"/>
                </a:cubicBezTo>
                <a:cubicBezTo>
                  <a:pt x="600456" y="299184"/>
                  <a:pt x="593827" y="292935"/>
                  <a:pt x="586512" y="286230"/>
                </a:cubicBezTo>
                <a:cubicBezTo>
                  <a:pt x="590779" y="279829"/>
                  <a:pt x="595808" y="273352"/>
                  <a:pt x="601599" y="266799"/>
                </a:cubicBezTo>
                <a:cubicBezTo>
                  <a:pt x="607390" y="260246"/>
                  <a:pt x="613944" y="253464"/>
                  <a:pt x="621259" y="246453"/>
                </a:cubicBezTo>
                <a:close/>
                <a:moveTo>
                  <a:pt x="3661334" y="235938"/>
                </a:moveTo>
                <a:cubicBezTo>
                  <a:pt x="3676268" y="235938"/>
                  <a:pt x="3690518" y="242262"/>
                  <a:pt x="3704082" y="254912"/>
                </a:cubicBezTo>
                <a:cubicBezTo>
                  <a:pt x="3717645" y="267561"/>
                  <a:pt x="3728237" y="284706"/>
                  <a:pt x="3735858" y="306347"/>
                </a:cubicBezTo>
                <a:cubicBezTo>
                  <a:pt x="3743172" y="327987"/>
                  <a:pt x="3746830" y="351762"/>
                  <a:pt x="3746830" y="377670"/>
                </a:cubicBezTo>
                <a:cubicBezTo>
                  <a:pt x="3746830" y="397177"/>
                  <a:pt x="3742868" y="415084"/>
                  <a:pt x="3734943" y="431391"/>
                </a:cubicBezTo>
                <a:cubicBezTo>
                  <a:pt x="3727018" y="447698"/>
                  <a:pt x="3715740" y="462099"/>
                  <a:pt x="3701110" y="474596"/>
                </a:cubicBezTo>
                <a:cubicBezTo>
                  <a:pt x="3691356" y="482826"/>
                  <a:pt x="3680155" y="489989"/>
                  <a:pt x="3667506" y="496085"/>
                </a:cubicBezTo>
                <a:cubicBezTo>
                  <a:pt x="3654856" y="502181"/>
                  <a:pt x="3641902" y="506981"/>
                  <a:pt x="3628644" y="510486"/>
                </a:cubicBezTo>
                <a:cubicBezTo>
                  <a:pt x="3615385" y="513992"/>
                  <a:pt x="3602507" y="515744"/>
                  <a:pt x="3590010" y="515744"/>
                </a:cubicBezTo>
                <a:cubicBezTo>
                  <a:pt x="3562273" y="515744"/>
                  <a:pt x="3541014" y="507896"/>
                  <a:pt x="3526230" y="492198"/>
                </a:cubicBezTo>
                <a:cubicBezTo>
                  <a:pt x="3511448" y="476501"/>
                  <a:pt x="3504057" y="454022"/>
                  <a:pt x="3504057" y="424761"/>
                </a:cubicBezTo>
                <a:cubicBezTo>
                  <a:pt x="3504057" y="419275"/>
                  <a:pt x="3504362" y="413484"/>
                  <a:pt x="3504971" y="407388"/>
                </a:cubicBezTo>
                <a:cubicBezTo>
                  <a:pt x="3505581" y="401292"/>
                  <a:pt x="3506724" y="394434"/>
                  <a:pt x="3508400" y="386814"/>
                </a:cubicBezTo>
                <a:cubicBezTo>
                  <a:pt x="3510076" y="379194"/>
                  <a:pt x="3512134" y="370507"/>
                  <a:pt x="3514572" y="360753"/>
                </a:cubicBezTo>
                <a:lnTo>
                  <a:pt x="3533775" y="365325"/>
                </a:lnTo>
                <a:cubicBezTo>
                  <a:pt x="3529812" y="379651"/>
                  <a:pt x="3527831" y="391386"/>
                  <a:pt x="3527831" y="400530"/>
                </a:cubicBezTo>
                <a:cubicBezTo>
                  <a:pt x="3527831" y="422475"/>
                  <a:pt x="3533394" y="439087"/>
                  <a:pt x="3544519" y="450365"/>
                </a:cubicBezTo>
                <a:cubicBezTo>
                  <a:pt x="3555644" y="461642"/>
                  <a:pt x="3572180" y="467281"/>
                  <a:pt x="3594126" y="467281"/>
                </a:cubicBezTo>
                <a:cubicBezTo>
                  <a:pt x="3609060" y="467281"/>
                  <a:pt x="3624528" y="464995"/>
                  <a:pt x="3640530" y="460423"/>
                </a:cubicBezTo>
                <a:cubicBezTo>
                  <a:pt x="3656533" y="455851"/>
                  <a:pt x="3672154" y="449298"/>
                  <a:pt x="3687394" y="440763"/>
                </a:cubicBezTo>
                <a:cubicBezTo>
                  <a:pt x="3693185" y="437106"/>
                  <a:pt x="3698748" y="433296"/>
                  <a:pt x="3704082" y="429333"/>
                </a:cubicBezTo>
                <a:cubicBezTo>
                  <a:pt x="3709416" y="425371"/>
                  <a:pt x="3714368" y="421104"/>
                  <a:pt x="3718941" y="416532"/>
                </a:cubicBezTo>
                <a:cubicBezTo>
                  <a:pt x="3718636" y="408607"/>
                  <a:pt x="3717950" y="400835"/>
                  <a:pt x="3716884" y="393215"/>
                </a:cubicBezTo>
                <a:cubicBezTo>
                  <a:pt x="3715816" y="385595"/>
                  <a:pt x="3714521" y="378279"/>
                  <a:pt x="3712997" y="371269"/>
                </a:cubicBezTo>
                <a:cubicBezTo>
                  <a:pt x="3703548" y="380718"/>
                  <a:pt x="3693871" y="387728"/>
                  <a:pt x="3683965" y="392300"/>
                </a:cubicBezTo>
                <a:cubicBezTo>
                  <a:pt x="3674059" y="396872"/>
                  <a:pt x="3663924" y="399158"/>
                  <a:pt x="3653562" y="399158"/>
                </a:cubicBezTo>
                <a:cubicBezTo>
                  <a:pt x="3635274" y="399158"/>
                  <a:pt x="3620948" y="393672"/>
                  <a:pt x="3610584" y="382699"/>
                </a:cubicBezTo>
                <a:cubicBezTo>
                  <a:pt x="3600221" y="371726"/>
                  <a:pt x="3595039" y="356639"/>
                  <a:pt x="3595039" y="337436"/>
                </a:cubicBezTo>
                <a:cubicBezTo>
                  <a:pt x="3595039" y="320977"/>
                  <a:pt x="3598164" y="304746"/>
                  <a:pt x="3604412" y="288744"/>
                </a:cubicBezTo>
                <a:cubicBezTo>
                  <a:pt x="3610660" y="272742"/>
                  <a:pt x="3618966" y="260017"/>
                  <a:pt x="3629330" y="250568"/>
                </a:cubicBezTo>
                <a:cubicBezTo>
                  <a:pt x="3639692" y="240815"/>
                  <a:pt x="3650360" y="235938"/>
                  <a:pt x="3661334" y="235938"/>
                </a:cubicBezTo>
                <a:close/>
                <a:moveTo>
                  <a:pt x="3273019" y="235938"/>
                </a:moveTo>
                <a:cubicBezTo>
                  <a:pt x="3285820" y="235938"/>
                  <a:pt x="3297936" y="241653"/>
                  <a:pt x="3309366" y="253083"/>
                </a:cubicBezTo>
                <a:cubicBezTo>
                  <a:pt x="3320796" y="264513"/>
                  <a:pt x="3330169" y="280439"/>
                  <a:pt x="3337484" y="300860"/>
                </a:cubicBezTo>
                <a:cubicBezTo>
                  <a:pt x="3341142" y="310919"/>
                  <a:pt x="3343884" y="320825"/>
                  <a:pt x="3345713" y="330578"/>
                </a:cubicBezTo>
                <a:cubicBezTo>
                  <a:pt x="3347542" y="340332"/>
                  <a:pt x="3348456" y="350085"/>
                  <a:pt x="3348456" y="359839"/>
                </a:cubicBezTo>
                <a:cubicBezTo>
                  <a:pt x="3348456" y="374774"/>
                  <a:pt x="3346170" y="389405"/>
                  <a:pt x="3341598" y="403730"/>
                </a:cubicBezTo>
                <a:cubicBezTo>
                  <a:pt x="3337026" y="418056"/>
                  <a:pt x="3330626" y="431086"/>
                  <a:pt x="3322396" y="442821"/>
                </a:cubicBezTo>
                <a:cubicBezTo>
                  <a:pt x="3314166" y="454556"/>
                  <a:pt x="3304413" y="464385"/>
                  <a:pt x="3293136" y="472310"/>
                </a:cubicBezTo>
                <a:cubicBezTo>
                  <a:pt x="3276371" y="483893"/>
                  <a:pt x="3257931" y="489684"/>
                  <a:pt x="3237814" y="489684"/>
                </a:cubicBezTo>
                <a:cubicBezTo>
                  <a:pt x="3233242" y="489684"/>
                  <a:pt x="3226918" y="488007"/>
                  <a:pt x="3218840" y="484655"/>
                </a:cubicBezTo>
                <a:cubicBezTo>
                  <a:pt x="3210762" y="481302"/>
                  <a:pt x="3202304" y="476958"/>
                  <a:pt x="3193466" y="471624"/>
                </a:cubicBezTo>
                <a:cubicBezTo>
                  <a:pt x="3184626" y="466290"/>
                  <a:pt x="3176702" y="460728"/>
                  <a:pt x="3169692" y="454937"/>
                </a:cubicBezTo>
                <a:lnTo>
                  <a:pt x="3177006" y="437106"/>
                </a:lnTo>
                <a:cubicBezTo>
                  <a:pt x="3185236" y="439544"/>
                  <a:pt x="3193694" y="441373"/>
                  <a:pt x="3202381" y="442592"/>
                </a:cubicBezTo>
                <a:cubicBezTo>
                  <a:pt x="3211068" y="443811"/>
                  <a:pt x="3219983" y="444421"/>
                  <a:pt x="3229128" y="444421"/>
                </a:cubicBezTo>
                <a:cubicBezTo>
                  <a:pt x="3252597" y="444421"/>
                  <a:pt x="3272942" y="438249"/>
                  <a:pt x="3290164" y="425904"/>
                </a:cubicBezTo>
                <a:cubicBezTo>
                  <a:pt x="3307384" y="413560"/>
                  <a:pt x="3319653" y="396263"/>
                  <a:pt x="3326968" y="374012"/>
                </a:cubicBezTo>
                <a:lnTo>
                  <a:pt x="3326511" y="370812"/>
                </a:lnTo>
                <a:cubicBezTo>
                  <a:pt x="3317672" y="379651"/>
                  <a:pt x="3307994" y="386585"/>
                  <a:pt x="3297479" y="391614"/>
                </a:cubicBezTo>
                <a:cubicBezTo>
                  <a:pt x="3286964" y="396644"/>
                  <a:pt x="3276371" y="399158"/>
                  <a:pt x="3265704" y="399158"/>
                </a:cubicBezTo>
                <a:cubicBezTo>
                  <a:pt x="3247110" y="399158"/>
                  <a:pt x="3232708" y="393672"/>
                  <a:pt x="3222498" y="382699"/>
                </a:cubicBezTo>
                <a:cubicBezTo>
                  <a:pt x="3212287" y="371726"/>
                  <a:pt x="3207182" y="356639"/>
                  <a:pt x="3207182" y="337436"/>
                </a:cubicBezTo>
                <a:cubicBezTo>
                  <a:pt x="3207182" y="320977"/>
                  <a:pt x="3210306" y="304746"/>
                  <a:pt x="3216554" y="288744"/>
                </a:cubicBezTo>
                <a:cubicBezTo>
                  <a:pt x="3222802" y="272742"/>
                  <a:pt x="3231108" y="260017"/>
                  <a:pt x="3241472" y="250568"/>
                </a:cubicBezTo>
                <a:cubicBezTo>
                  <a:pt x="3251530" y="240815"/>
                  <a:pt x="3262046" y="235938"/>
                  <a:pt x="3273019" y="235938"/>
                </a:cubicBezTo>
                <a:close/>
                <a:moveTo>
                  <a:pt x="37948" y="233652"/>
                </a:moveTo>
                <a:cubicBezTo>
                  <a:pt x="42520" y="239138"/>
                  <a:pt x="47778" y="244853"/>
                  <a:pt x="53721" y="250797"/>
                </a:cubicBezTo>
                <a:cubicBezTo>
                  <a:pt x="59665" y="256740"/>
                  <a:pt x="66446" y="262913"/>
                  <a:pt x="74066" y="269313"/>
                </a:cubicBezTo>
                <a:cubicBezTo>
                  <a:pt x="69799" y="275409"/>
                  <a:pt x="64694" y="281810"/>
                  <a:pt x="58750" y="288516"/>
                </a:cubicBezTo>
                <a:cubicBezTo>
                  <a:pt x="52807" y="295221"/>
                  <a:pt x="46177" y="302079"/>
                  <a:pt x="38862" y="309090"/>
                </a:cubicBezTo>
                <a:cubicBezTo>
                  <a:pt x="21488" y="295069"/>
                  <a:pt x="8534" y="283182"/>
                  <a:pt x="0" y="273428"/>
                </a:cubicBezTo>
                <a:cubicBezTo>
                  <a:pt x="7620" y="266113"/>
                  <a:pt x="14554" y="259179"/>
                  <a:pt x="20803" y="252626"/>
                </a:cubicBezTo>
                <a:cubicBezTo>
                  <a:pt x="27051" y="246072"/>
                  <a:pt x="32766" y="239748"/>
                  <a:pt x="37948" y="233652"/>
                </a:cubicBezTo>
                <a:close/>
                <a:moveTo>
                  <a:pt x="2086051" y="220850"/>
                </a:moveTo>
                <a:cubicBezTo>
                  <a:pt x="2090014" y="224813"/>
                  <a:pt x="2094662" y="229461"/>
                  <a:pt x="2099996" y="234795"/>
                </a:cubicBezTo>
                <a:cubicBezTo>
                  <a:pt x="2105330" y="240129"/>
                  <a:pt x="2111350" y="245996"/>
                  <a:pt x="2118055" y="252397"/>
                </a:cubicBezTo>
                <a:cubicBezTo>
                  <a:pt x="2114398" y="257579"/>
                  <a:pt x="2109978" y="263141"/>
                  <a:pt x="2104796" y="269085"/>
                </a:cubicBezTo>
                <a:cubicBezTo>
                  <a:pt x="2099615" y="275028"/>
                  <a:pt x="2093671" y="281353"/>
                  <a:pt x="2086966" y="288059"/>
                </a:cubicBezTo>
                <a:cubicBezTo>
                  <a:pt x="2072030" y="276171"/>
                  <a:pt x="2060600" y="265503"/>
                  <a:pt x="2052676" y="256055"/>
                </a:cubicBezTo>
                <a:cubicBezTo>
                  <a:pt x="2059991" y="248739"/>
                  <a:pt x="2066392" y="242186"/>
                  <a:pt x="2071878" y="236395"/>
                </a:cubicBezTo>
                <a:cubicBezTo>
                  <a:pt x="2077364" y="230604"/>
                  <a:pt x="2082089" y="225422"/>
                  <a:pt x="2086051" y="220850"/>
                </a:cubicBezTo>
                <a:close/>
                <a:moveTo>
                  <a:pt x="2494788" y="180769"/>
                </a:moveTo>
                <a:lnTo>
                  <a:pt x="2495246" y="186255"/>
                </a:lnTo>
                <a:cubicBezTo>
                  <a:pt x="2495246" y="194180"/>
                  <a:pt x="2491740" y="200276"/>
                  <a:pt x="2484730" y="204543"/>
                </a:cubicBezTo>
                <a:cubicBezTo>
                  <a:pt x="2476804" y="208506"/>
                  <a:pt x="2466594" y="212925"/>
                  <a:pt x="2454098" y="217802"/>
                </a:cubicBezTo>
                <a:cubicBezTo>
                  <a:pt x="2441600" y="222679"/>
                  <a:pt x="2426970" y="228013"/>
                  <a:pt x="2410206" y="233804"/>
                </a:cubicBezTo>
                <a:lnTo>
                  <a:pt x="2412492" y="211859"/>
                </a:lnTo>
                <a:cubicBezTo>
                  <a:pt x="2432914" y="204543"/>
                  <a:pt x="2449678" y="198447"/>
                  <a:pt x="2462784" y="193571"/>
                </a:cubicBezTo>
                <a:cubicBezTo>
                  <a:pt x="2475890" y="188694"/>
                  <a:pt x="2486558" y="184427"/>
                  <a:pt x="2494788" y="180769"/>
                </a:cubicBezTo>
                <a:close/>
                <a:moveTo>
                  <a:pt x="3627044" y="149527"/>
                </a:moveTo>
                <a:cubicBezTo>
                  <a:pt x="3629482" y="152270"/>
                  <a:pt x="3633063" y="156004"/>
                  <a:pt x="3637788" y="160728"/>
                </a:cubicBezTo>
                <a:cubicBezTo>
                  <a:pt x="3642512" y="165453"/>
                  <a:pt x="3648379" y="171015"/>
                  <a:pt x="3655390" y="177416"/>
                </a:cubicBezTo>
                <a:cubicBezTo>
                  <a:pt x="3651732" y="182598"/>
                  <a:pt x="3647618" y="187856"/>
                  <a:pt x="3643046" y="193190"/>
                </a:cubicBezTo>
                <a:cubicBezTo>
                  <a:pt x="3638474" y="198524"/>
                  <a:pt x="3633444" y="203934"/>
                  <a:pt x="3627958" y="209420"/>
                </a:cubicBezTo>
                <a:cubicBezTo>
                  <a:pt x="3621252" y="203934"/>
                  <a:pt x="3615308" y="198828"/>
                  <a:pt x="3610128" y="194104"/>
                </a:cubicBezTo>
                <a:cubicBezTo>
                  <a:pt x="3604945" y="189380"/>
                  <a:pt x="3600373" y="184884"/>
                  <a:pt x="3596412" y="180617"/>
                </a:cubicBezTo>
                <a:cubicBezTo>
                  <a:pt x="3601288" y="176045"/>
                  <a:pt x="3606317" y="171092"/>
                  <a:pt x="3611498" y="165758"/>
                </a:cubicBezTo>
                <a:cubicBezTo>
                  <a:pt x="3616680" y="160424"/>
                  <a:pt x="3621862" y="155013"/>
                  <a:pt x="3627044" y="149527"/>
                </a:cubicBezTo>
                <a:close/>
                <a:moveTo>
                  <a:pt x="3690594" y="142669"/>
                </a:moveTo>
                <a:cubicBezTo>
                  <a:pt x="3693032" y="145412"/>
                  <a:pt x="3696690" y="149070"/>
                  <a:pt x="3701567" y="153642"/>
                </a:cubicBezTo>
                <a:cubicBezTo>
                  <a:pt x="3706444" y="158214"/>
                  <a:pt x="3712388" y="163853"/>
                  <a:pt x="3719398" y="170558"/>
                </a:cubicBezTo>
                <a:cubicBezTo>
                  <a:pt x="3711778" y="181226"/>
                  <a:pt x="3702482" y="191894"/>
                  <a:pt x="3691509" y="202562"/>
                </a:cubicBezTo>
                <a:cubicBezTo>
                  <a:pt x="3685108" y="197381"/>
                  <a:pt x="3679316" y="192504"/>
                  <a:pt x="3674135" y="187932"/>
                </a:cubicBezTo>
                <a:cubicBezTo>
                  <a:pt x="3668954" y="183360"/>
                  <a:pt x="3664382" y="178788"/>
                  <a:pt x="3660419" y="174216"/>
                </a:cubicBezTo>
                <a:cubicBezTo>
                  <a:pt x="3664686" y="170253"/>
                  <a:pt x="3669334" y="165605"/>
                  <a:pt x="3674364" y="160271"/>
                </a:cubicBezTo>
                <a:cubicBezTo>
                  <a:pt x="3679393" y="154937"/>
                  <a:pt x="3684803" y="149070"/>
                  <a:pt x="3690594" y="142669"/>
                </a:cubicBezTo>
                <a:close/>
                <a:moveTo>
                  <a:pt x="2806750" y="135354"/>
                </a:moveTo>
                <a:cubicBezTo>
                  <a:pt x="2809190" y="138097"/>
                  <a:pt x="2812770" y="141831"/>
                  <a:pt x="2817495" y="146555"/>
                </a:cubicBezTo>
                <a:cubicBezTo>
                  <a:pt x="2822220" y="151280"/>
                  <a:pt x="2828086" y="156842"/>
                  <a:pt x="2835098" y="163243"/>
                </a:cubicBezTo>
                <a:cubicBezTo>
                  <a:pt x="2831440" y="168425"/>
                  <a:pt x="2827325" y="173682"/>
                  <a:pt x="2822752" y="179016"/>
                </a:cubicBezTo>
                <a:cubicBezTo>
                  <a:pt x="2818181" y="184350"/>
                  <a:pt x="2813152" y="189761"/>
                  <a:pt x="2807665" y="195247"/>
                </a:cubicBezTo>
                <a:cubicBezTo>
                  <a:pt x="2800960" y="189761"/>
                  <a:pt x="2795016" y="184655"/>
                  <a:pt x="2789834" y="179931"/>
                </a:cubicBezTo>
                <a:cubicBezTo>
                  <a:pt x="2784652" y="175206"/>
                  <a:pt x="2780080" y="170711"/>
                  <a:pt x="2776118" y="166443"/>
                </a:cubicBezTo>
                <a:cubicBezTo>
                  <a:pt x="2780995" y="161871"/>
                  <a:pt x="2786024" y="156918"/>
                  <a:pt x="2791206" y="151584"/>
                </a:cubicBezTo>
                <a:cubicBezTo>
                  <a:pt x="2796388" y="146250"/>
                  <a:pt x="2801569" y="140840"/>
                  <a:pt x="2806750" y="135354"/>
                </a:cubicBezTo>
                <a:close/>
                <a:moveTo>
                  <a:pt x="330708" y="130325"/>
                </a:moveTo>
                <a:cubicBezTo>
                  <a:pt x="340766" y="148613"/>
                  <a:pt x="349530" y="168425"/>
                  <a:pt x="356997" y="189761"/>
                </a:cubicBezTo>
                <a:cubicBezTo>
                  <a:pt x="364465" y="211097"/>
                  <a:pt x="370332" y="232204"/>
                  <a:pt x="374599" y="253083"/>
                </a:cubicBezTo>
                <a:cubicBezTo>
                  <a:pt x="378866" y="273962"/>
                  <a:pt x="381000" y="293088"/>
                  <a:pt x="381000" y="310461"/>
                </a:cubicBezTo>
                <a:cubicBezTo>
                  <a:pt x="381000" y="326616"/>
                  <a:pt x="380314" y="341627"/>
                  <a:pt x="378943" y="355496"/>
                </a:cubicBezTo>
                <a:cubicBezTo>
                  <a:pt x="377571" y="369364"/>
                  <a:pt x="375361" y="383918"/>
                  <a:pt x="372313" y="399158"/>
                </a:cubicBezTo>
                <a:lnTo>
                  <a:pt x="349453" y="394586"/>
                </a:lnTo>
                <a:cubicBezTo>
                  <a:pt x="349148" y="376298"/>
                  <a:pt x="348386" y="359534"/>
                  <a:pt x="347167" y="344294"/>
                </a:cubicBezTo>
                <a:cubicBezTo>
                  <a:pt x="345948" y="329054"/>
                  <a:pt x="344119" y="314652"/>
                  <a:pt x="341681" y="301089"/>
                </a:cubicBezTo>
                <a:cubicBezTo>
                  <a:pt x="339242" y="287525"/>
                  <a:pt x="336194" y="274647"/>
                  <a:pt x="332537" y="262455"/>
                </a:cubicBezTo>
                <a:cubicBezTo>
                  <a:pt x="329794" y="253007"/>
                  <a:pt x="325984" y="242339"/>
                  <a:pt x="321107" y="230451"/>
                </a:cubicBezTo>
                <a:cubicBezTo>
                  <a:pt x="316230" y="218564"/>
                  <a:pt x="310286" y="205458"/>
                  <a:pt x="303276" y="191132"/>
                </a:cubicBezTo>
                <a:cubicBezTo>
                  <a:pt x="299923" y="184731"/>
                  <a:pt x="298247" y="178178"/>
                  <a:pt x="298247" y="171473"/>
                </a:cubicBezTo>
                <a:cubicBezTo>
                  <a:pt x="298247" y="162938"/>
                  <a:pt x="301142" y="155090"/>
                  <a:pt x="306934" y="147927"/>
                </a:cubicBezTo>
                <a:cubicBezTo>
                  <a:pt x="312725" y="140764"/>
                  <a:pt x="320650" y="134897"/>
                  <a:pt x="330708" y="130325"/>
                </a:cubicBezTo>
                <a:close/>
                <a:moveTo>
                  <a:pt x="2870302" y="128496"/>
                </a:moveTo>
                <a:cubicBezTo>
                  <a:pt x="2872740" y="131239"/>
                  <a:pt x="2876398" y="134897"/>
                  <a:pt x="2881274" y="139469"/>
                </a:cubicBezTo>
                <a:cubicBezTo>
                  <a:pt x="2886151" y="144041"/>
                  <a:pt x="2892094" y="149679"/>
                  <a:pt x="2899105" y="156385"/>
                </a:cubicBezTo>
                <a:cubicBezTo>
                  <a:pt x="2891485" y="167053"/>
                  <a:pt x="2882189" y="177721"/>
                  <a:pt x="2871216" y="188389"/>
                </a:cubicBezTo>
                <a:cubicBezTo>
                  <a:pt x="2864815" y="183207"/>
                  <a:pt x="2859024" y="178331"/>
                  <a:pt x="2853842" y="173759"/>
                </a:cubicBezTo>
                <a:cubicBezTo>
                  <a:pt x="2848660" y="169187"/>
                  <a:pt x="2844088" y="164615"/>
                  <a:pt x="2840126" y="160043"/>
                </a:cubicBezTo>
                <a:cubicBezTo>
                  <a:pt x="2844394" y="156080"/>
                  <a:pt x="2849042" y="151432"/>
                  <a:pt x="2854071" y="146098"/>
                </a:cubicBezTo>
                <a:cubicBezTo>
                  <a:pt x="2859100" y="140764"/>
                  <a:pt x="2864510" y="134897"/>
                  <a:pt x="2870302" y="128496"/>
                </a:cubicBezTo>
                <a:close/>
                <a:moveTo>
                  <a:pt x="1589913" y="104569"/>
                </a:moveTo>
                <a:lnTo>
                  <a:pt x="1590370" y="110055"/>
                </a:lnTo>
                <a:cubicBezTo>
                  <a:pt x="1590370" y="117980"/>
                  <a:pt x="1586865" y="124076"/>
                  <a:pt x="1579855" y="128343"/>
                </a:cubicBezTo>
                <a:cubicBezTo>
                  <a:pt x="1571930" y="132306"/>
                  <a:pt x="1561719" y="136725"/>
                  <a:pt x="1549222" y="141602"/>
                </a:cubicBezTo>
                <a:cubicBezTo>
                  <a:pt x="1536725" y="146479"/>
                  <a:pt x="1522095" y="151813"/>
                  <a:pt x="1505331" y="157604"/>
                </a:cubicBezTo>
                <a:lnTo>
                  <a:pt x="1507617" y="135659"/>
                </a:lnTo>
                <a:cubicBezTo>
                  <a:pt x="1528039" y="128343"/>
                  <a:pt x="1544803" y="122247"/>
                  <a:pt x="1557909" y="117371"/>
                </a:cubicBezTo>
                <a:cubicBezTo>
                  <a:pt x="1571016" y="112494"/>
                  <a:pt x="1581684" y="108227"/>
                  <a:pt x="1589913" y="104569"/>
                </a:cubicBezTo>
                <a:close/>
                <a:moveTo>
                  <a:pt x="3304413" y="95044"/>
                </a:moveTo>
                <a:lnTo>
                  <a:pt x="3304870" y="100530"/>
                </a:lnTo>
                <a:cubicBezTo>
                  <a:pt x="3304870" y="108455"/>
                  <a:pt x="3301364" y="114551"/>
                  <a:pt x="3294354" y="118818"/>
                </a:cubicBezTo>
                <a:cubicBezTo>
                  <a:pt x="3286430" y="122781"/>
                  <a:pt x="3276218" y="127200"/>
                  <a:pt x="3263722" y="132077"/>
                </a:cubicBezTo>
                <a:cubicBezTo>
                  <a:pt x="3251226" y="136954"/>
                  <a:pt x="3236595" y="142288"/>
                  <a:pt x="3219831" y="148079"/>
                </a:cubicBezTo>
                <a:lnTo>
                  <a:pt x="3222116" y="126134"/>
                </a:lnTo>
                <a:cubicBezTo>
                  <a:pt x="3242538" y="118818"/>
                  <a:pt x="3259303" y="112722"/>
                  <a:pt x="3272409" y="107846"/>
                </a:cubicBezTo>
                <a:cubicBezTo>
                  <a:pt x="3285515" y="102969"/>
                  <a:pt x="3296183" y="98702"/>
                  <a:pt x="3304413" y="95044"/>
                </a:cubicBezTo>
                <a:close/>
                <a:moveTo>
                  <a:pt x="2645892" y="94511"/>
                </a:moveTo>
                <a:cubicBezTo>
                  <a:pt x="2643758" y="94511"/>
                  <a:pt x="2641549" y="95349"/>
                  <a:pt x="2639263" y="97025"/>
                </a:cubicBezTo>
                <a:cubicBezTo>
                  <a:pt x="2636977" y="98702"/>
                  <a:pt x="2635986" y="101216"/>
                  <a:pt x="2636292" y="104569"/>
                </a:cubicBezTo>
                <a:cubicBezTo>
                  <a:pt x="2636292" y="107617"/>
                  <a:pt x="2637206" y="110436"/>
                  <a:pt x="2639034" y="113027"/>
                </a:cubicBezTo>
                <a:cubicBezTo>
                  <a:pt x="2640863" y="115618"/>
                  <a:pt x="2643912" y="116913"/>
                  <a:pt x="2648178" y="116913"/>
                </a:cubicBezTo>
                <a:cubicBezTo>
                  <a:pt x="2651226" y="116913"/>
                  <a:pt x="2654122" y="115847"/>
                  <a:pt x="2656866" y="113713"/>
                </a:cubicBezTo>
                <a:cubicBezTo>
                  <a:pt x="2659608" y="111579"/>
                  <a:pt x="2660980" y="109598"/>
                  <a:pt x="2660980" y="107769"/>
                </a:cubicBezTo>
                <a:cubicBezTo>
                  <a:pt x="2660980" y="105026"/>
                  <a:pt x="2659380" y="102131"/>
                  <a:pt x="2656180" y="99083"/>
                </a:cubicBezTo>
                <a:cubicBezTo>
                  <a:pt x="2652979" y="96035"/>
                  <a:pt x="2649550" y="94511"/>
                  <a:pt x="2645892" y="94511"/>
                </a:cubicBezTo>
                <a:close/>
                <a:moveTo>
                  <a:pt x="3103016" y="89634"/>
                </a:moveTo>
                <a:cubicBezTo>
                  <a:pt x="3105150" y="97863"/>
                  <a:pt x="3107740" y="106779"/>
                  <a:pt x="3110788" y="116380"/>
                </a:cubicBezTo>
                <a:cubicBezTo>
                  <a:pt x="3113836" y="125981"/>
                  <a:pt x="3117190" y="135659"/>
                  <a:pt x="3120848" y="145412"/>
                </a:cubicBezTo>
                <a:lnTo>
                  <a:pt x="3106217" y="156842"/>
                </a:lnTo>
                <a:cubicBezTo>
                  <a:pt x="3107130" y="175435"/>
                  <a:pt x="3107664" y="196466"/>
                  <a:pt x="3107816" y="219936"/>
                </a:cubicBezTo>
                <a:cubicBezTo>
                  <a:pt x="3107970" y="243405"/>
                  <a:pt x="3107816" y="269466"/>
                  <a:pt x="3107360" y="298117"/>
                </a:cubicBezTo>
                <a:cubicBezTo>
                  <a:pt x="3106902" y="326768"/>
                  <a:pt x="3105912" y="358315"/>
                  <a:pt x="3104388" y="392757"/>
                </a:cubicBezTo>
                <a:lnTo>
                  <a:pt x="3077870" y="396415"/>
                </a:lnTo>
                <a:cubicBezTo>
                  <a:pt x="3076956" y="366545"/>
                  <a:pt x="3075813" y="339646"/>
                  <a:pt x="3074442" y="315719"/>
                </a:cubicBezTo>
                <a:cubicBezTo>
                  <a:pt x="3073070" y="291792"/>
                  <a:pt x="3071698" y="269466"/>
                  <a:pt x="3070326" y="248739"/>
                </a:cubicBezTo>
                <a:cubicBezTo>
                  <a:pt x="3068955" y="228013"/>
                  <a:pt x="3067507" y="208049"/>
                  <a:pt x="3065983" y="188846"/>
                </a:cubicBezTo>
                <a:cubicBezTo>
                  <a:pt x="3064459" y="169644"/>
                  <a:pt x="3062630" y="149679"/>
                  <a:pt x="3060496" y="128953"/>
                </a:cubicBezTo>
                <a:cubicBezTo>
                  <a:pt x="3059582" y="121333"/>
                  <a:pt x="3060878" y="114627"/>
                  <a:pt x="3064383" y="108836"/>
                </a:cubicBezTo>
                <a:cubicBezTo>
                  <a:pt x="3067888" y="103045"/>
                  <a:pt x="3073070" y="98549"/>
                  <a:pt x="3079928" y="95349"/>
                </a:cubicBezTo>
                <a:cubicBezTo>
                  <a:pt x="3086786" y="92148"/>
                  <a:pt x="3094482" y="90243"/>
                  <a:pt x="3103016" y="89634"/>
                </a:cubicBezTo>
                <a:close/>
                <a:moveTo>
                  <a:pt x="2993593" y="89634"/>
                </a:moveTo>
                <a:cubicBezTo>
                  <a:pt x="2994508" y="111884"/>
                  <a:pt x="2995346" y="134058"/>
                  <a:pt x="2996108" y="156156"/>
                </a:cubicBezTo>
                <a:cubicBezTo>
                  <a:pt x="2996870" y="178254"/>
                  <a:pt x="2997708" y="200276"/>
                  <a:pt x="2998622" y="222222"/>
                </a:cubicBezTo>
                <a:cubicBezTo>
                  <a:pt x="2999536" y="242643"/>
                  <a:pt x="3000222" y="261617"/>
                  <a:pt x="3000680" y="279143"/>
                </a:cubicBezTo>
                <a:cubicBezTo>
                  <a:pt x="3001137" y="296669"/>
                  <a:pt x="3001366" y="312900"/>
                  <a:pt x="3001366" y="327835"/>
                </a:cubicBezTo>
                <a:cubicBezTo>
                  <a:pt x="3001366" y="336369"/>
                  <a:pt x="2999918" y="345361"/>
                  <a:pt x="2997022" y="354810"/>
                </a:cubicBezTo>
                <a:cubicBezTo>
                  <a:pt x="2994126" y="364259"/>
                  <a:pt x="2989936" y="373250"/>
                  <a:pt x="2984449" y="381785"/>
                </a:cubicBezTo>
                <a:cubicBezTo>
                  <a:pt x="2981401" y="386357"/>
                  <a:pt x="2975076" y="389938"/>
                  <a:pt x="2965476" y="392529"/>
                </a:cubicBezTo>
                <a:cubicBezTo>
                  <a:pt x="2955874" y="395120"/>
                  <a:pt x="2944063" y="396415"/>
                  <a:pt x="2930042" y="396415"/>
                </a:cubicBezTo>
                <a:lnTo>
                  <a:pt x="2928976" y="396099"/>
                </a:lnTo>
                <a:lnTo>
                  <a:pt x="2927908" y="396415"/>
                </a:lnTo>
                <a:cubicBezTo>
                  <a:pt x="2889504" y="396415"/>
                  <a:pt x="2857348" y="391386"/>
                  <a:pt x="2831440" y="381327"/>
                </a:cubicBezTo>
                <a:cubicBezTo>
                  <a:pt x="2818638" y="387119"/>
                  <a:pt x="2804998" y="391081"/>
                  <a:pt x="2790520" y="393215"/>
                </a:cubicBezTo>
                <a:lnTo>
                  <a:pt x="2745738" y="396051"/>
                </a:lnTo>
                <a:lnTo>
                  <a:pt x="2744648" y="396415"/>
                </a:lnTo>
                <a:lnTo>
                  <a:pt x="2743154" y="396215"/>
                </a:lnTo>
                <a:lnTo>
                  <a:pt x="2740000" y="396415"/>
                </a:lnTo>
                <a:cubicBezTo>
                  <a:pt x="2738628" y="396415"/>
                  <a:pt x="2737599" y="396072"/>
                  <a:pt x="2736913" y="395386"/>
                </a:cubicBezTo>
                <a:lnTo>
                  <a:pt x="2736911" y="395380"/>
                </a:lnTo>
                <a:lnTo>
                  <a:pt x="2726702" y="394015"/>
                </a:lnTo>
                <a:cubicBezTo>
                  <a:pt x="2720835" y="392414"/>
                  <a:pt x="2715082" y="390014"/>
                  <a:pt x="2709444" y="386814"/>
                </a:cubicBezTo>
                <a:cubicBezTo>
                  <a:pt x="2706090" y="407235"/>
                  <a:pt x="2699614" y="425219"/>
                  <a:pt x="2690012" y="440763"/>
                </a:cubicBezTo>
                <a:cubicBezTo>
                  <a:pt x="2680411" y="456308"/>
                  <a:pt x="2668448" y="468348"/>
                  <a:pt x="2654122" y="476882"/>
                </a:cubicBezTo>
                <a:cubicBezTo>
                  <a:pt x="2639796" y="485417"/>
                  <a:pt x="2623947" y="489684"/>
                  <a:pt x="2606573" y="489684"/>
                </a:cubicBezTo>
                <a:cubicBezTo>
                  <a:pt x="2602610" y="489684"/>
                  <a:pt x="2597277" y="488236"/>
                  <a:pt x="2590571" y="485340"/>
                </a:cubicBezTo>
                <a:cubicBezTo>
                  <a:pt x="2583866" y="482445"/>
                  <a:pt x="2576474" y="478406"/>
                  <a:pt x="2568397" y="473225"/>
                </a:cubicBezTo>
                <a:cubicBezTo>
                  <a:pt x="2560320" y="468043"/>
                  <a:pt x="2552624" y="462404"/>
                  <a:pt x="2545308" y="456308"/>
                </a:cubicBezTo>
                <a:lnTo>
                  <a:pt x="2552166" y="438477"/>
                </a:lnTo>
                <a:cubicBezTo>
                  <a:pt x="2560396" y="440611"/>
                  <a:pt x="2568321" y="442135"/>
                  <a:pt x="2575941" y="443049"/>
                </a:cubicBezTo>
                <a:cubicBezTo>
                  <a:pt x="2583561" y="443964"/>
                  <a:pt x="2590724" y="444421"/>
                  <a:pt x="2597429" y="444421"/>
                </a:cubicBezTo>
                <a:cubicBezTo>
                  <a:pt x="2619984" y="444421"/>
                  <a:pt x="2639187" y="438401"/>
                  <a:pt x="2655036" y="426362"/>
                </a:cubicBezTo>
                <a:cubicBezTo>
                  <a:pt x="2670886" y="414322"/>
                  <a:pt x="2682468" y="396872"/>
                  <a:pt x="2689784" y="374012"/>
                </a:cubicBezTo>
                <a:cubicBezTo>
                  <a:pt x="2687650" y="369440"/>
                  <a:pt x="2685364" y="364792"/>
                  <a:pt x="2682926" y="360068"/>
                </a:cubicBezTo>
                <a:cubicBezTo>
                  <a:pt x="2680487" y="355343"/>
                  <a:pt x="2677744" y="350543"/>
                  <a:pt x="2674696" y="345666"/>
                </a:cubicBezTo>
                <a:cubicBezTo>
                  <a:pt x="2666771" y="332559"/>
                  <a:pt x="2660522" y="321510"/>
                  <a:pt x="2655951" y="312519"/>
                </a:cubicBezTo>
                <a:cubicBezTo>
                  <a:pt x="2651379" y="303527"/>
                  <a:pt x="2648178" y="296136"/>
                  <a:pt x="2646350" y="290345"/>
                </a:cubicBezTo>
                <a:cubicBezTo>
                  <a:pt x="2645130" y="284249"/>
                  <a:pt x="2644826" y="278991"/>
                  <a:pt x="2645436" y="274571"/>
                </a:cubicBezTo>
                <a:cubicBezTo>
                  <a:pt x="2646045" y="270152"/>
                  <a:pt x="2647874" y="266113"/>
                  <a:pt x="2650922" y="262455"/>
                </a:cubicBezTo>
                <a:cubicBezTo>
                  <a:pt x="2651226" y="257883"/>
                  <a:pt x="2653970" y="253464"/>
                  <a:pt x="2659152" y="249197"/>
                </a:cubicBezTo>
                <a:cubicBezTo>
                  <a:pt x="2664332" y="244929"/>
                  <a:pt x="2671038" y="241729"/>
                  <a:pt x="2679268" y="239595"/>
                </a:cubicBezTo>
                <a:cubicBezTo>
                  <a:pt x="2681706" y="247825"/>
                  <a:pt x="2684068" y="255369"/>
                  <a:pt x="2686354" y="262227"/>
                </a:cubicBezTo>
                <a:cubicBezTo>
                  <a:pt x="2688641" y="269085"/>
                  <a:pt x="2690698" y="275562"/>
                  <a:pt x="2692527" y="281658"/>
                </a:cubicBezTo>
                <a:cubicBezTo>
                  <a:pt x="2697708" y="296288"/>
                  <a:pt x="2701747" y="308480"/>
                  <a:pt x="2704642" y="318234"/>
                </a:cubicBezTo>
                <a:cubicBezTo>
                  <a:pt x="2707538" y="327987"/>
                  <a:pt x="2709290" y="335303"/>
                  <a:pt x="2709900" y="340179"/>
                </a:cubicBezTo>
                <a:cubicBezTo>
                  <a:pt x="2715082" y="343075"/>
                  <a:pt x="2720568" y="345247"/>
                  <a:pt x="2726360" y="346694"/>
                </a:cubicBezTo>
                <a:lnTo>
                  <a:pt x="2744200" y="348813"/>
                </a:lnTo>
                <a:lnTo>
                  <a:pt x="2758059" y="348638"/>
                </a:lnTo>
                <a:cubicBezTo>
                  <a:pt x="2763698" y="348485"/>
                  <a:pt x="2769108" y="348257"/>
                  <a:pt x="2774290" y="347952"/>
                </a:cubicBezTo>
                <a:cubicBezTo>
                  <a:pt x="2767584" y="338808"/>
                  <a:pt x="2764231" y="329816"/>
                  <a:pt x="2764231" y="320977"/>
                </a:cubicBezTo>
                <a:cubicBezTo>
                  <a:pt x="2764231" y="316405"/>
                  <a:pt x="2764612" y="310842"/>
                  <a:pt x="2765374" y="304289"/>
                </a:cubicBezTo>
                <a:cubicBezTo>
                  <a:pt x="2766136" y="297736"/>
                  <a:pt x="2767203" y="291488"/>
                  <a:pt x="2768574" y="285544"/>
                </a:cubicBezTo>
                <a:cubicBezTo>
                  <a:pt x="2769946" y="279600"/>
                  <a:pt x="2771242" y="275409"/>
                  <a:pt x="2772460" y="272971"/>
                </a:cubicBezTo>
                <a:cubicBezTo>
                  <a:pt x="2777948" y="262913"/>
                  <a:pt x="2784806" y="253921"/>
                  <a:pt x="2793034" y="245996"/>
                </a:cubicBezTo>
                <a:cubicBezTo>
                  <a:pt x="2801264" y="238071"/>
                  <a:pt x="2810104" y="231823"/>
                  <a:pt x="2819552" y="227251"/>
                </a:cubicBezTo>
                <a:cubicBezTo>
                  <a:pt x="2829001" y="222679"/>
                  <a:pt x="2838450" y="220393"/>
                  <a:pt x="2847899" y="220393"/>
                </a:cubicBezTo>
                <a:cubicBezTo>
                  <a:pt x="2855824" y="220393"/>
                  <a:pt x="2863824" y="224660"/>
                  <a:pt x="2871902" y="233195"/>
                </a:cubicBezTo>
                <a:cubicBezTo>
                  <a:pt x="2879979" y="241729"/>
                  <a:pt x="2886456" y="253007"/>
                  <a:pt x="2891333" y="267027"/>
                </a:cubicBezTo>
                <a:cubicBezTo>
                  <a:pt x="2896514" y="281048"/>
                  <a:pt x="2899105" y="294459"/>
                  <a:pt x="2899105" y="307261"/>
                </a:cubicBezTo>
                <a:cubicBezTo>
                  <a:pt x="2899105" y="321587"/>
                  <a:pt x="2894686" y="335150"/>
                  <a:pt x="2885846" y="347952"/>
                </a:cubicBezTo>
                <a:cubicBezTo>
                  <a:pt x="2891638" y="347952"/>
                  <a:pt x="2898114" y="348104"/>
                  <a:pt x="2905278" y="348409"/>
                </a:cubicBezTo>
                <a:cubicBezTo>
                  <a:pt x="2912440" y="348714"/>
                  <a:pt x="2919984" y="348866"/>
                  <a:pt x="2927908" y="348866"/>
                </a:cubicBezTo>
                <a:lnTo>
                  <a:pt x="2928976" y="349182"/>
                </a:lnTo>
                <a:lnTo>
                  <a:pt x="2930042" y="348866"/>
                </a:lnTo>
                <a:cubicBezTo>
                  <a:pt x="2944978" y="348866"/>
                  <a:pt x="2961284" y="345209"/>
                  <a:pt x="2978962" y="337893"/>
                </a:cubicBezTo>
                <a:cubicBezTo>
                  <a:pt x="2977743" y="328140"/>
                  <a:pt x="2976600" y="318386"/>
                  <a:pt x="2975534" y="308633"/>
                </a:cubicBezTo>
                <a:cubicBezTo>
                  <a:pt x="2974466" y="298879"/>
                  <a:pt x="2973324" y="289125"/>
                  <a:pt x="2972104" y="279372"/>
                </a:cubicBezTo>
                <a:cubicBezTo>
                  <a:pt x="2970276" y="264132"/>
                  <a:pt x="2967304" y="243101"/>
                  <a:pt x="2963189" y="216278"/>
                </a:cubicBezTo>
                <a:cubicBezTo>
                  <a:pt x="2959074" y="189456"/>
                  <a:pt x="2953817" y="156842"/>
                  <a:pt x="2947416" y="118437"/>
                </a:cubicBezTo>
                <a:cubicBezTo>
                  <a:pt x="2954122" y="113256"/>
                  <a:pt x="2961436" y="108303"/>
                  <a:pt x="2969362" y="103578"/>
                </a:cubicBezTo>
                <a:cubicBezTo>
                  <a:pt x="2977286" y="98854"/>
                  <a:pt x="2985364" y="94206"/>
                  <a:pt x="2993593" y="89634"/>
                </a:cubicBezTo>
                <a:close/>
                <a:moveTo>
                  <a:pt x="2312441" y="89634"/>
                </a:moveTo>
                <a:cubicBezTo>
                  <a:pt x="2314575" y="97863"/>
                  <a:pt x="2317166" y="106779"/>
                  <a:pt x="2320214" y="116380"/>
                </a:cubicBezTo>
                <a:cubicBezTo>
                  <a:pt x="2323262" y="125981"/>
                  <a:pt x="2326615" y="135659"/>
                  <a:pt x="2330272" y="145412"/>
                </a:cubicBezTo>
                <a:lnTo>
                  <a:pt x="2315642" y="156842"/>
                </a:lnTo>
                <a:cubicBezTo>
                  <a:pt x="2316556" y="175435"/>
                  <a:pt x="2317090" y="196466"/>
                  <a:pt x="2317242" y="219936"/>
                </a:cubicBezTo>
                <a:cubicBezTo>
                  <a:pt x="2317394" y="243405"/>
                  <a:pt x="2317242" y="269466"/>
                  <a:pt x="2316785" y="298117"/>
                </a:cubicBezTo>
                <a:cubicBezTo>
                  <a:pt x="2316328" y="326768"/>
                  <a:pt x="2315337" y="358315"/>
                  <a:pt x="2313813" y="392757"/>
                </a:cubicBezTo>
                <a:lnTo>
                  <a:pt x="2287296" y="396415"/>
                </a:lnTo>
                <a:cubicBezTo>
                  <a:pt x="2286381" y="366545"/>
                  <a:pt x="2285238" y="339646"/>
                  <a:pt x="2283866" y="315719"/>
                </a:cubicBezTo>
                <a:cubicBezTo>
                  <a:pt x="2282495" y="291792"/>
                  <a:pt x="2281123" y="269466"/>
                  <a:pt x="2279752" y="248739"/>
                </a:cubicBezTo>
                <a:cubicBezTo>
                  <a:pt x="2278380" y="228013"/>
                  <a:pt x="2276932" y="208049"/>
                  <a:pt x="2275408" y="188846"/>
                </a:cubicBezTo>
                <a:cubicBezTo>
                  <a:pt x="2273884" y="169644"/>
                  <a:pt x="2272056" y="149679"/>
                  <a:pt x="2269922" y="128953"/>
                </a:cubicBezTo>
                <a:cubicBezTo>
                  <a:pt x="2269008" y="121333"/>
                  <a:pt x="2270303" y="114627"/>
                  <a:pt x="2273808" y="108836"/>
                </a:cubicBezTo>
                <a:cubicBezTo>
                  <a:pt x="2277313" y="103045"/>
                  <a:pt x="2282495" y="98549"/>
                  <a:pt x="2289353" y="95349"/>
                </a:cubicBezTo>
                <a:cubicBezTo>
                  <a:pt x="2296211" y="92148"/>
                  <a:pt x="2303907" y="90243"/>
                  <a:pt x="2312441" y="89634"/>
                </a:cubicBezTo>
                <a:close/>
                <a:moveTo>
                  <a:pt x="1817142" y="89634"/>
                </a:moveTo>
                <a:cubicBezTo>
                  <a:pt x="1819275" y="97863"/>
                  <a:pt x="1821866" y="106779"/>
                  <a:pt x="1824914" y="116380"/>
                </a:cubicBezTo>
                <a:cubicBezTo>
                  <a:pt x="1827962" y="125981"/>
                  <a:pt x="1831315" y="135659"/>
                  <a:pt x="1834972" y="145412"/>
                </a:cubicBezTo>
                <a:lnTo>
                  <a:pt x="1820342" y="156842"/>
                </a:lnTo>
                <a:cubicBezTo>
                  <a:pt x="1821256" y="175435"/>
                  <a:pt x="1821790" y="196466"/>
                  <a:pt x="1821942" y="219936"/>
                </a:cubicBezTo>
                <a:cubicBezTo>
                  <a:pt x="1822094" y="243405"/>
                  <a:pt x="1821942" y="269466"/>
                  <a:pt x="1821485" y="298117"/>
                </a:cubicBezTo>
                <a:cubicBezTo>
                  <a:pt x="1821028" y="326768"/>
                  <a:pt x="1820037" y="358315"/>
                  <a:pt x="1818513" y="392757"/>
                </a:cubicBezTo>
                <a:lnTo>
                  <a:pt x="1791996" y="396415"/>
                </a:lnTo>
                <a:cubicBezTo>
                  <a:pt x="1791081" y="366545"/>
                  <a:pt x="1789938" y="339646"/>
                  <a:pt x="1788566" y="315719"/>
                </a:cubicBezTo>
                <a:cubicBezTo>
                  <a:pt x="1787195" y="291792"/>
                  <a:pt x="1785823" y="269466"/>
                  <a:pt x="1784452" y="248739"/>
                </a:cubicBezTo>
                <a:cubicBezTo>
                  <a:pt x="1783080" y="228013"/>
                  <a:pt x="1781632" y="208049"/>
                  <a:pt x="1780108" y="188846"/>
                </a:cubicBezTo>
                <a:cubicBezTo>
                  <a:pt x="1778584" y="169644"/>
                  <a:pt x="1776756" y="149679"/>
                  <a:pt x="1774622" y="128953"/>
                </a:cubicBezTo>
                <a:cubicBezTo>
                  <a:pt x="1773708" y="121333"/>
                  <a:pt x="1775003" y="114627"/>
                  <a:pt x="1778508" y="108836"/>
                </a:cubicBezTo>
                <a:cubicBezTo>
                  <a:pt x="1782013" y="103045"/>
                  <a:pt x="1787195" y="98549"/>
                  <a:pt x="1794053" y="95349"/>
                </a:cubicBezTo>
                <a:cubicBezTo>
                  <a:pt x="1800911" y="92148"/>
                  <a:pt x="1808607" y="90243"/>
                  <a:pt x="1817142" y="89634"/>
                </a:cubicBezTo>
                <a:close/>
                <a:moveTo>
                  <a:pt x="1707718" y="89634"/>
                </a:moveTo>
                <a:cubicBezTo>
                  <a:pt x="1708632" y="111884"/>
                  <a:pt x="1709471" y="134058"/>
                  <a:pt x="1710233" y="156156"/>
                </a:cubicBezTo>
                <a:cubicBezTo>
                  <a:pt x="1710995" y="178254"/>
                  <a:pt x="1711833" y="200276"/>
                  <a:pt x="1712748" y="222222"/>
                </a:cubicBezTo>
                <a:cubicBezTo>
                  <a:pt x="1713662" y="242643"/>
                  <a:pt x="1714348" y="261617"/>
                  <a:pt x="1714805" y="279143"/>
                </a:cubicBezTo>
                <a:cubicBezTo>
                  <a:pt x="1715262" y="296669"/>
                  <a:pt x="1715490" y="312900"/>
                  <a:pt x="1715490" y="327835"/>
                </a:cubicBezTo>
                <a:cubicBezTo>
                  <a:pt x="1715490" y="336369"/>
                  <a:pt x="1714043" y="345361"/>
                  <a:pt x="1711147" y="354810"/>
                </a:cubicBezTo>
                <a:cubicBezTo>
                  <a:pt x="1708252" y="364259"/>
                  <a:pt x="1704061" y="373250"/>
                  <a:pt x="1698574" y="381785"/>
                </a:cubicBezTo>
                <a:cubicBezTo>
                  <a:pt x="1695526" y="386357"/>
                  <a:pt x="1689202" y="389938"/>
                  <a:pt x="1679601" y="392529"/>
                </a:cubicBezTo>
                <a:cubicBezTo>
                  <a:pt x="1674800" y="393824"/>
                  <a:pt x="1669447" y="394796"/>
                  <a:pt x="1663542" y="395443"/>
                </a:cubicBezTo>
                <a:lnTo>
                  <a:pt x="1645423" y="396352"/>
                </a:lnTo>
                <a:lnTo>
                  <a:pt x="1645234" y="396415"/>
                </a:lnTo>
                <a:lnTo>
                  <a:pt x="1644884" y="396379"/>
                </a:lnTo>
                <a:lnTo>
                  <a:pt x="1644168" y="396415"/>
                </a:lnTo>
                <a:lnTo>
                  <a:pt x="1643603" y="396248"/>
                </a:lnTo>
                <a:lnTo>
                  <a:pt x="1634090" y="395272"/>
                </a:lnTo>
                <a:cubicBezTo>
                  <a:pt x="1623232" y="392986"/>
                  <a:pt x="1613230" y="387271"/>
                  <a:pt x="1604086" y="378127"/>
                </a:cubicBezTo>
                <a:lnTo>
                  <a:pt x="1597686" y="399158"/>
                </a:lnTo>
                <a:cubicBezTo>
                  <a:pt x="1579702" y="399158"/>
                  <a:pt x="1563014" y="397634"/>
                  <a:pt x="1547622" y="394586"/>
                </a:cubicBezTo>
                <a:cubicBezTo>
                  <a:pt x="1532230" y="391538"/>
                  <a:pt x="1518895" y="387271"/>
                  <a:pt x="1507617" y="381785"/>
                </a:cubicBezTo>
                <a:cubicBezTo>
                  <a:pt x="1497254" y="387576"/>
                  <a:pt x="1487958" y="391462"/>
                  <a:pt x="1479728" y="393443"/>
                </a:cubicBezTo>
                <a:lnTo>
                  <a:pt x="1467213" y="394870"/>
                </a:lnTo>
                <a:lnTo>
                  <a:pt x="1467002" y="395501"/>
                </a:lnTo>
                <a:cubicBezTo>
                  <a:pt x="1466393" y="396110"/>
                  <a:pt x="1465478" y="396415"/>
                  <a:pt x="1464260" y="396415"/>
                </a:cubicBezTo>
                <a:lnTo>
                  <a:pt x="1456924" y="396044"/>
                </a:lnTo>
                <a:lnTo>
                  <a:pt x="1453668" y="396415"/>
                </a:lnTo>
                <a:lnTo>
                  <a:pt x="1451770" y="395783"/>
                </a:lnTo>
                <a:lnTo>
                  <a:pt x="1428141" y="394586"/>
                </a:lnTo>
                <a:cubicBezTo>
                  <a:pt x="1416558" y="393367"/>
                  <a:pt x="1406119" y="391538"/>
                  <a:pt x="1396822" y="389100"/>
                </a:cubicBezTo>
                <a:cubicBezTo>
                  <a:pt x="1387526" y="386661"/>
                  <a:pt x="1380439" y="383613"/>
                  <a:pt x="1375562" y="379956"/>
                </a:cubicBezTo>
                <a:cubicBezTo>
                  <a:pt x="1370076" y="375689"/>
                  <a:pt x="1365732" y="369745"/>
                  <a:pt x="1362532" y="362125"/>
                </a:cubicBezTo>
                <a:cubicBezTo>
                  <a:pt x="1359332" y="354505"/>
                  <a:pt x="1356512" y="346885"/>
                  <a:pt x="1354074" y="339265"/>
                </a:cubicBezTo>
                <a:cubicBezTo>
                  <a:pt x="1348588" y="340789"/>
                  <a:pt x="1343330" y="342770"/>
                  <a:pt x="1338301" y="345209"/>
                </a:cubicBezTo>
                <a:cubicBezTo>
                  <a:pt x="1333272" y="347647"/>
                  <a:pt x="1327938" y="350619"/>
                  <a:pt x="1322299" y="354124"/>
                </a:cubicBezTo>
                <a:cubicBezTo>
                  <a:pt x="1316660" y="357629"/>
                  <a:pt x="1309878" y="361973"/>
                  <a:pt x="1301953" y="367154"/>
                </a:cubicBezTo>
                <a:cubicBezTo>
                  <a:pt x="1290676" y="373860"/>
                  <a:pt x="1280008" y="379194"/>
                  <a:pt x="1269949" y="383156"/>
                </a:cubicBezTo>
                <a:cubicBezTo>
                  <a:pt x="1259891" y="387119"/>
                  <a:pt x="1249452" y="390090"/>
                  <a:pt x="1238631" y="392072"/>
                </a:cubicBezTo>
                <a:cubicBezTo>
                  <a:pt x="1227811" y="394053"/>
                  <a:pt x="1215924" y="395272"/>
                  <a:pt x="1202970" y="395729"/>
                </a:cubicBezTo>
                <a:cubicBezTo>
                  <a:pt x="1190016" y="396186"/>
                  <a:pt x="1175156" y="396415"/>
                  <a:pt x="1158393" y="396415"/>
                </a:cubicBezTo>
                <a:lnTo>
                  <a:pt x="1157021" y="395958"/>
                </a:lnTo>
                <a:lnTo>
                  <a:pt x="1155649" y="396415"/>
                </a:lnTo>
                <a:cubicBezTo>
                  <a:pt x="1130656" y="396415"/>
                  <a:pt x="1107948" y="386509"/>
                  <a:pt x="1087526" y="366697"/>
                </a:cubicBezTo>
                <a:lnTo>
                  <a:pt x="1082497" y="373555"/>
                </a:lnTo>
                <a:cubicBezTo>
                  <a:pt x="1077926" y="379346"/>
                  <a:pt x="1071220" y="383918"/>
                  <a:pt x="1062380" y="387271"/>
                </a:cubicBezTo>
                <a:cubicBezTo>
                  <a:pt x="1053541" y="390624"/>
                  <a:pt x="1042797" y="392986"/>
                  <a:pt x="1030148" y="394358"/>
                </a:cubicBezTo>
                <a:lnTo>
                  <a:pt x="992721" y="396140"/>
                </a:lnTo>
                <a:lnTo>
                  <a:pt x="991896" y="396415"/>
                </a:lnTo>
                <a:lnTo>
                  <a:pt x="990123" y="396264"/>
                </a:lnTo>
                <a:lnTo>
                  <a:pt x="986943" y="396415"/>
                </a:lnTo>
                <a:lnTo>
                  <a:pt x="985236" y="395846"/>
                </a:lnTo>
                <a:lnTo>
                  <a:pt x="975836" y="395043"/>
                </a:lnTo>
                <a:cubicBezTo>
                  <a:pt x="970769" y="394129"/>
                  <a:pt x="965988" y="392757"/>
                  <a:pt x="961492" y="390929"/>
                </a:cubicBezTo>
                <a:cubicBezTo>
                  <a:pt x="952500" y="387271"/>
                  <a:pt x="944499" y="381785"/>
                  <a:pt x="937489" y="374469"/>
                </a:cubicBezTo>
                <a:cubicBezTo>
                  <a:pt x="905790" y="390929"/>
                  <a:pt x="874243" y="399158"/>
                  <a:pt x="842848" y="399158"/>
                </a:cubicBezTo>
                <a:cubicBezTo>
                  <a:pt x="803224" y="399158"/>
                  <a:pt x="783412" y="388033"/>
                  <a:pt x="783412" y="365783"/>
                </a:cubicBezTo>
                <a:cubicBezTo>
                  <a:pt x="783412" y="359687"/>
                  <a:pt x="784479" y="353591"/>
                  <a:pt x="786613" y="347495"/>
                </a:cubicBezTo>
                <a:cubicBezTo>
                  <a:pt x="788746" y="341399"/>
                  <a:pt x="791642" y="336522"/>
                  <a:pt x="795300" y="332864"/>
                </a:cubicBezTo>
                <a:cubicBezTo>
                  <a:pt x="802920" y="338960"/>
                  <a:pt x="811606" y="343532"/>
                  <a:pt x="821360" y="346580"/>
                </a:cubicBezTo>
                <a:cubicBezTo>
                  <a:pt x="831114" y="349628"/>
                  <a:pt x="843153" y="351152"/>
                  <a:pt x="857479" y="351152"/>
                </a:cubicBezTo>
                <a:cubicBezTo>
                  <a:pt x="866623" y="351152"/>
                  <a:pt x="875995" y="350543"/>
                  <a:pt x="885596" y="349323"/>
                </a:cubicBezTo>
                <a:cubicBezTo>
                  <a:pt x="895198" y="348104"/>
                  <a:pt x="905028" y="346275"/>
                  <a:pt x="915086" y="343837"/>
                </a:cubicBezTo>
                <a:cubicBezTo>
                  <a:pt x="907161" y="330121"/>
                  <a:pt x="900227" y="316557"/>
                  <a:pt x="894284" y="303146"/>
                </a:cubicBezTo>
                <a:cubicBezTo>
                  <a:pt x="888340" y="289735"/>
                  <a:pt x="883691" y="277543"/>
                  <a:pt x="880339" y="266570"/>
                </a:cubicBezTo>
                <a:cubicBezTo>
                  <a:pt x="876986" y="255597"/>
                  <a:pt x="875310" y="247215"/>
                  <a:pt x="875310" y="241424"/>
                </a:cubicBezTo>
                <a:cubicBezTo>
                  <a:pt x="875310" y="231671"/>
                  <a:pt x="877748" y="223289"/>
                  <a:pt x="882625" y="216278"/>
                </a:cubicBezTo>
                <a:cubicBezTo>
                  <a:pt x="887502" y="209268"/>
                  <a:pt x="894817" y="204239"/>
                  <a:pt x="904570" y="201191"/>
                </a:cubicBezTo>
                <a:cubicBezTo>
                  <a:pt x="910971" y="226489"/>
                  <a:pt x="917448" y="249044"/>
                  <a:pt x="924002" y="268856"/>
                </a:cubicBezTo>
                <a:cubicBezTo>
                  <a:pt x="930554" y="288668"/>
                  <a:pt x="937946" y="305737"/>
                  <a:pt x="946176" y="320063"/>
                </a:cubicBezTo>
                <a:cubicBezTo>
                  <a:pt x="951966" y="330731"/>
                  <a:pt x="958291" y="338198"/>
                  <a:pt x="965150" y="342465"/>
                </a:cubicBezTo>
                <a:cubicBezTo>
                  <a:pt x="968578" y="344599"/>
                  <a:pt x="972522" y="346199"/>
                  <a:pt x="976979" y="347266"/>
                </a:cubicBezTo>
                <a:lnTo>
                  <a:pt x="990620" y="348729"/>
                </a:lnTo>
                <a:lnTo>
                  <a:pt x="1029919" y="347266"/>
                </a:lnTo>
                <a:cubicBezTo>
                  <a:pt x="1042416" y="346199"/>
                  <a:pt x="1052322" y="343685"/>
                  <a:pt x="1059637" y="339722"/>
                </a:cubicBezTo>
                <a:cubicBezTo>
                  <a:pt x="1064819" y="336979"/>
                  <a:pt x="1069238" y="332559"/>
                  <a:pt x="1072896" y="326463"/>
                </a:cubicBezTo>
                <a:cubicBezTo>
                  <a:pt x="1076554" y="320367"/>
                  <a:pt x="1081430" y="311376"/>
                  <a:pt x="1087526" y="299489"/>
                </a:cubicBezTo>
                <a:cubicBezTo>
                  <a:pt x="1091184" y="291869"/>
                  <a:pt x="1094613" y="287068"/>
                  <a:pt x="1097814" y="285087"/>
                </a:cubicBezTo>
                <a:cubicBezTo>
                  <a:pt x="1101014" y="283106"/>
                  <a:pt x="1104900" y="282115"/>
                  <a:pt x="1109472" y="282115"/>
                </a:cubicBezTo>
                <a:cubicBezTo>
                  <a:pt x="1115568" y="282115"/>
                  <a:pt x="1120902" y="283944"/>
                  <a:pt x="1125474" y="287601"/>
                </a:cubicBezTo>
                <a:cubicBezTo>
                  <a:pt x="1123036" y="293697"/>
                  <a:pt x="1120445" y="299793"/>
                  <a:pt x="1117702" y="305889"/>
                </a:cubicBezTo>
                <a:cubicBezTo>
                  <a:pt x="1114958" y="311985"/>
                  <a:pt x="1112444" y="317624"/>
                  <a:pt x="1110158" y="322806"/>
                </a:cubicBezTo>
                <a:cubicBezTo>
                  <a:pt x="1107872" y="327987"/>
                  <a:pt x="1105967" y="332102"/>
                  <a:pt x="1104443" y="335150"/>
                </a:cubicBezTo>
                <a:cubicBezTo>
                  <a:pt x="1112672" y="340027"/>
                  <a:pt x="1120978" y="343532"/>
                  <a:pt x="1129360" y="345666"/>
                </a:cubicBezTo>
                <a:cubicBezTo>
                  <a:pt x="1137742" y="347799"/>
                  <a:pt x="1146505" y="348866"/>
                  <a:pt x="1155649" y="348866"/>
                </a:cubicBezTo>
                <a:lnTo>
                  <a:pt x="1157021" y="349323"/>
                </a:lnTo>
                <a:lnTo>
                  <a:pt x="1158393" y="348866"/>
                </a:lnTo>
                <a:cubicBezTo>
                  <a:pt x="1182776" y="348866"/>
                  <a:pt x="1203655" y="348104"/>
                  <a:pt x="1221029" y="346580"/>
                </a:cubicBezTo>
                <a:cubicBezTo>
                  <a:pt x="1238402" y="345056"/>
                  <a:pt x="1254710" y="341551"/>
                  <a:pt x="1269949" y="336065"/>
                </a:cubicBezTo>
                <a:cubicBezTo>
                  <a:pt x="1282141" y="332102"/>
                  <a:pt x="1292581" y="328826"/>
                  <a:pt x="1301268" y="326235"/>
                </a:cubicBezTo>
                <a:cubicBezTo>
                  <a:pt x="1309954" y="323644"/>
                  <a:pt x="1316888" y="321739"/>
                  <a:pt x="1322070" y="320520"/>
                </a:cubicBezTo>
                <a:cubicBezTo>
                  <a:pt x="1317498" y="318081"/>
                  <a:pt x="1312850" y="315414"/>
                  <a:pt x="1308126" y="312519"/>
                </a:cubicBezTo>
                <a:cubicBezTo>
                  <a:pt x="1303401" y="309623"/>
                  <a:pt x="1298753" y="306499"/>
                  <a:pt x="1294181" y="303146"/>
                </a:cubicBezTo>
                <a:cubicBezTo>
                  <a:pt x="1283513" y="295831"/>
                  <a:pt x="1274674" y="290726"/>
                  <a:pt x="1267663" y="287830"/>
                </a:cubicBezTo>
                <a:cubicBezTo>
                  <a:pt x="1260653" y="284934"/>
                  <a:pt x="1253642" y="283487"/>
                  <a:pt x="1246632" y="283487"/>
                </a:cubicBezTo>
                <a:cubicBezTo>
                  <a:pt x="1237488" y="283487"/>
                  <a:pt x="1229106" y="284706"/>
                  <a:pt x="1221486" y="287144"/>
                </a:cubicBezTo>
                <a:cubicBezTo>
                  <a:pt x="1213866" y="289583"/>
                  <a:pt x="1204722" y="294307"/>
                  <a:pt x="1194054" y="301317"/>
                </a:cubicBezTo>
                <a:cubicBezTo>
                  <a:pt x="1191311" y="298574"/>
                  <a:pt x="1189101" y="294917"/>
                  <a:pt x="1187424" y="290345"/>
                </a:cubicBezTo>
                <a:cubicBezTo>
                  <a:pt x="1185748" y="285773"/>
                  <a:pt x="1184910" y="281353"/>
                  <a:pt x="1184910" y="277086"/>
                </a:cubicBezTo>
                <a:cubicBezTo>
                  <a:pt x="1184910" y="264284"/>
                  <a:pt x="1190549" y="253921"/>
                  <a:pt x="1201826" y="245996"/>
                </a:cubicBezTo>
                <a:cubicBezTo>
                  <a:pt x="1213104" y="238071"/>
                  <a:pt x="1227430" y="234109"/>
                  <a:pt x="1244803" y="234109"/>
                </a:cubicBezTo>
                <a:cubicBezTo>
                  <a:pt x="1254557" y="234109"/>
                  <a:pt x="1264082" y="235862"/>
                  <a:pt x="1273378" y="239367"/>
                </a:cubicBezTo>
                <a:cubicBezTo>
                  <a:pt x="1282675" y="242872"/>
                  <a:pt x="1293266" y="248587"/>
                  <a:pt x="1305154" y="256512"/>
                </a:cubicBezTo>
                <a:cubicBezTo>
                  <a:pt x="1319479" y="266570"/>
                  <a:pt x="1332357" y="274419"/>
                  <a:pt x="1343787" y="280058"/>
                </a:cubicBezTo>
                <a:cubicBezTo>
                  <a:pt x="1355217" y="285696"/>
                  <a:pt x="1368095" y="290345"/>
                  <a:pt x="1382420" y="294002"/>
                </a:cubicBezTo>
                <a:cubicBezTo>
                  <a:pt x="1389736" y="295526"/>
                  <a:pt x="1397965" y="296745"/>
                  <a:pt x="1407110" y="297660"/>
                </a:cubicBezTo>
                <a:cubicBezTo>
                  <a:pt x="1416253" y="298574"/>
                  <a:pt x="1426464" y="299031"/>
                  <a:pt x="1437742" y="299031"/>
                </a:cubicBezTo>
                <a:lnTo>
                  <a:pt x="1418082" y="336065"/>
                </a:lnTo>
                <a:cubicBezTo>
                  <a:pt x="1415644" y="335760"/>
                  <a:pt x="1412748" y="335531"/>
                  <a:pt x="1409395" y="335379"/>
                </a:cubicBezTo>
                <a:cubicBezTo>
                  <a:pt x="1406043" y="335226"/>
                  <a:pt x="1402614" y="334998"/>
                  <a:pt x="1399108" y="334693"/>
                </a:cubicBezTo>
                <a:cubicBezTo>
                  <a:pt x="1395603" y="334388"/>
                  <a:pt x="1392479" y="334236"/>
                  <a:pt x="1389736" y="334236"/>
                </a:cubicBezTo>
                <a:cubicBezTo>
                  <a:pt x="1392784" y="337893"/>
                  <a:pt x="1396213" y="340637"/>
                  <a:pt x="1400023" y="342465"/>
                </a:cubicBezTo>
                <a:cubicBezTo>
                  <a:pt x="1403832" y="344294"/>
                  <a:pt x="1408176" y="345666"/>
                  <a:pt x="1413053" y="346580"/>
                </a:cubicBezTo>
                <a:cubicBezTo>
                  <a:pt x="1419759" y="347190"/>
                  <a:pt x="1427455" y="347647"/>
                  <a:pt x="1436142" y="347952"/>
                </a:cubicBezTo>
                <a:lnTo>
                  <a:pt x="1457022" y="348631"/>
                </a:lnTo>
                <a:lnTo>
                  <a:pt x="1466698" y="347952"/>
                </a:lnTo>
                <a:cubicBezTo>
                  <a:pt x="1470812" y="347342"/>
                  <a:pt x="1475004" y="346428"/>
                  <a:pt x="1479271" y="345209"/>
                </a:cubicBezTo>
                <a:cubicBezTo>
                  <a:pt x="1478966" y="343989"/>
                  <a:pt x="1478814" y="342770"/>
                  <a:pt x="1478814" y="341551"/>
                </a:cubicBezTo>
                <a:cubicBezTo>
                  <a:pt x="1478814" y="340332"/>
                  <a:pt x="1478814" y="338960"/>
                  <a:pt x="1478814" y="337436"/>
                </a:cubicBezTo>
                <a:cubicBezTo>
                  <a:pt x="1479728" y="327378"/>
                  <a:pt x="1482395" y="316938"/>
                  <a:pt x="1486814" y="306118"/>
                </a:cubicBezTo>
                <a:cubicBezTo>
                  <a:pt x="1491234" y="295298"/>
                  <a:pt x="1496873" y="285011"/>
                  <a:pt x="1503731" y="275257"/>
                </a:cubicBezTo>
                <a:cubicBezTo>
                  <a:pt x="1510589" y="265503"/>
                  <a:pt x="1518285" y="257426"/>
                  <a:pt x="1526820" y="251025"/>
                </a:cubicBezTo>
                <a:cubicBezTo>
                  <a:pt x="1539926" y="240967"/>
                  <a:pt x="1552880" y="235938"/>
                  <a:pt x="1565682" y="235938"/>
                </a:cubicBezTo>
                <a:cubicBezTo>
                  <a:pt x="1569339" y="235938"/>
                  <a:pt x="1572844" y="237538"/>
                  <a:pt x="1576197" y="240738"/>
                </a:cubicBezTo>
                <a:cubicBezTo>
                  <a:pt x="1579550" y="243939"/>
                  <a:pt x="1582750" y="248435"/>
                  <a:pt x="1585798" y="254226"/>
                </a:cubicBezTo>
                <a:cubicBezTo>
                  <a:pt x="1588237" y="258188"/>
                  <a:pt x="1590828" y="263370"/>
                  <a:pt x="1593571" y="269771"/>
                </a:cubicBezTo>
                <a:cubicBezTo>
                  <a:pt x="1596314" y="276171"/>
                  <a:pt x="1599210" y="283639"/>
                  <a:pt x="1602258" y="292173"/>
                </a:cubicBezTo>
                <a:cubicBezTo>
                  <a:pt x="1605915" y="302537"/>
                  <a:pt x="1609725" y="311681"/>
                  <a:pt x="1613688" y="319605"/>
                </a:cubicBezTo>
                <a:cubicBezTo>
                  <a:pt x="1617650" y="327530"/>
                  <a:pt x="1621765" y="333931"/>
                  <a:pt x="1626032" y="338808"/>
                </a:cubicBezTo>
                <a:cubicBezTo>
                  <a:pt x="1628928" y="342161"/>
                  <a:pt x="1631975" y="344675"/>
                  <a:pt x="1635176" y="346352"/>
                </a:cubicBezTo>
                <a:lnTo>
                  <a:pt x="1644894" y="348781"/>
                </a:lnTo>
                <a:lnTo>
                  <a:pt x="1667599" y="346123"/>
                </a:lnTo>
                <a:cubicBezTo>
                  <a:pt x="1675752" y="344294"/>
                  <a:pt x="1684249" y="341551"/>
                  <a:pt x="1693088" y="337893"/>
                </a:cubicBezTo>
                <a:cubicBezTo>
                  <a:pt x="1691869" y="328140"/>
                  <a:pt x="1690726" y="318386"/>
                  <a:pt x="1689659" y="308633"/>
                </a:cubicBezTo>
                <a:cubicBezTo>
                  <a:pt x="1688592" y="298879"/>
                  <a:pt x="1687449" y="289125"/>
                  <a:pt x="1686230" y="279372"/>
                </a:cubicBezTo>
                <a:cubicBezTo>
                  <a:pt x="1684401" y="264132"/>
                  <a:pt x="1681429" y="243101"/>
                  <a:pt x="1677315" y="216278"/>
                </a:cubicBezTo>
                <a:cubicBezTo>
                  <a:pt x="1673200" y="189456"/>
                  <a:pt x="1667942" y="156842"/>
                  <a:pt x="1661541" y="118437"/>
                </a:cubicBezTo>
                <a:cubicBezTo>
                  <a:pt x="1668247" y="113256"/>
                  <a:pt x="1675562" y="108303"/>
                  <a:pt x="1683487" y="103578"/>
                </a:cubicBezTo>
                <a:cubicBezTo>
                  <a:pt x="1691412" y="98854"/>
                  <a:pt x="1699489" y="94206"/>
                  <a:pt x="1707718" y="89634"/>
                </a:cubicBezTo>
                <a:close/>
                <a:moveTo>
                  <a:pt x="3707206" y="82090"/>
                </a:moveTo>
                <a:lnTo>
                  <a:pt x="3710864" y="92606"/>
                </a:lnTo>
                <a:cubicBezTo>
                  <a:pt x="3705072" y="99006"/>
                  <a:pt x="3697986" y="104188"/>
                  <a:pt x="3689604" y="108150"/>
                </a:cubicBezTo>
                <a:cubicBezTo>
                  <a:pt x="3681222" y="112113"/>
                  <a:pt x="3674288" y="114094"/>
                  <a:pt x="3668801" y="114094"/>
                </a:cubicBezTo>
                <a:cubicBezTo>
                  <a:pt x="3654476" y="114094"/>
                  <a:pt x="3638626" y="110741"/>
                  <a:pt x="3621252" y="104036"/>
                </a:cubicBezTo>
                <a:lnTo>
                  <a:pt x="3599307" y="115008"/>
                </a:lnTo>
                <a:lnTo>
                  <a:pt x="3593363" y="105407"/>
                </a:lnTo>
                <a:cubicBezTo>
                  <a:pt x="3611651" y="90472"/>
                  <a:pt x="3621862" y="83004"/>
                  <a:pt x="3623996" y="83004"/>
                </a:cubicBezTo>
                <a:lnTo>
                  <a:pt x="3631768" y="83919"/>
                </a:lnTo>
                <a:cubicBezTo>
                  <a:pt x="3640608" y="86052"/>
                  <a:pt x="3648304" y="87729"/>
                  <a:pt x="3654856" y="88948"/>
                </a:cubicBezTo>
                <a:cubicBezTo>
                  <a:pt x="3661410" y="90167"/>
                  <a:pt x="3666668" y="90777"/>
                  <a:pt x="3670630" y="90777"/>
                </a:cubicBezTo>
                <a:cubicBezTo>
                  <a:pt x="3675812" y="90777"/>
                  <a:pt x="3682136" y="89862"/>
                  <a:pt x="3689604" y="88034"/>
                </a:cubicBezTo>
                <a:cubicBezTo>
                  <a:pt x="3697072" y="86205"/>
                  <a:pt x="3702938" y="84224"/>
                  <a:pt x="3707206" y="82090"/>
                </a:cubicBezTo>
                <a:close/>
                <a:moveTo>
                  <a:pt x="2648178" y="76223"/>
                </a:moveTo>
                <a:cubicBezTo>
                  <a:pt x="2654884" y="75918"/>
                  <a:pt x="2660752" y="78737"/>
                  <a:pt x="2665780" y="84681"/>
                </a:cubicBezTo>
                <a:cubicBezTo>
                  <a:pt x="2670810" y="90624"/>
                  <a:pt x="2673324" y="98321"/>
                  <a:pt x="2673324" y="107769"/>
                </a:cubicBezTo>
                <a:cubicBezTo>
                  <a:pt x="2673324" y="114780"/>
                  <a:pt x="2670734" y="120876"/>
                  <a:pt x="2665552" y="126057"/>
                </a:cubicBezTo>
                <a:cubicBezTo>
                  <a:pt x="2660370" y="131239"/>
                  <a:pt x="2654427" y="133830"/>
                  <a:pt x="2647721" y="133830"/>
                </a:cubicBezTo>
                <a:cubicBezTo>
                  <a:pt x="2640711" y="133830"/>
                  <a:pt x="2634996" y="131315"/>
                  <a:pt x="2630576" y="126286"/>
                </a:cubicBezTo>
                <a:cubicBezTo>
                  <a:pt x="2626156" y="121257"/>
                  <a:pt x="2623947" y="114932"/>
                  <a:pt x="2623947" y="107312"/>
                </a:cubicBezTo>
                <a:cubicBezTo>
                  <a:pt x="2623947" y="98473"/>
                  <a:pt x="2626462" y="91082"/>
                  <a:pt x="2631491" y="85138"/>
                </a:cubicBezTo>
                <a:cubicBezTo>
                  <a:pt x="2636520" y="79194"/>
                  <a:pt x="2642082" y="76223"/>
                  <a:pt x="2648178" y="76223"/>
                </a:cubicBezTo>
                <a:close/>
                <a:moveTo>
                  <a:pt x="438836" y="74089"/>
                </a:moveTo>
                <a:lnTo>
                  <a:pt x="469011" y="84147"/>
                </a:lnTo>
                <a:cubicBezTo>
                  <a:pt x="486385" y="89939"/>
                  <a:pt x="499567" y="98549"/>
                  <a:pt x="508559" y="109979"/>
                </a:cubicBezTo>
                <a:cubicBezTo>
                  <a:pt x="517550" y="121409"/>
                  <a:pt x="522351" y="134897"/>
                  <a:pt x="522961" y="150441"/>
                </a:cubicBezTo>
                <a:cubicBezTo>
                  <a:pt x="523266" y="158061"/>
                  <a:pt x="523418" y="167510"/>
                  <a:pt x="523418" y="178788"/>
                </a:cubicBezTo>
                <a:cubicBezTo>
                  <a:pt x="523418" y="190065"/>
                  <a:pt x="522961" y="203324"/>
                  <a:pt x="522046" y="218564"/>
                </a:cubicBezTo>
                <a:cubicBezTo>
                  <a:pt x="522046" y="225270"/>
                  <a:pt x="521970" y="231671"/>
                  <a:pt x="521818" y="237767"/>
                </a:cubicBezTo>
                <a:cubicBezTo>
                  <a:pt x="521665" y="243863"/>
                  <a:pt x="521589" y="249654"/>
                  <a:pt x="521589" y="255140"/>
                </a:cubicBezTo>
                <a:lnTo>
                  <a:pt x="505130" y="265199"/>
                </a:lnTo>
                <a:cubicBezTo>
                  <a:pt x="496900" y="251178"/>
                  <a:pt x="491566" y="238681"/>
                  <a:pt x="489128" y="227708"/>
                </a:cubicBezTo>
                <a:cubicBezTo>
                  <a:pt x="487909" y="223136"/>
                  <a:pt x="486461" y="216431"/>
                  <a:pt x="484784" y="207591"/>
                </a:cubicBezTo>
                <a:cubicBezTo>
                  <a:pt x="483108" y="198752"/>
                  <a:pt x="481356" y="188770"/>
                  <a:pt x="479527" y="177645"/>
                </a:cubicBezTo>
                <a:cubicBezTo>
                  <a:pt x="477698" y="166520"/>
                  <a:pt x="476022" y="155318"/>
                  <a:pt x="474498" y="144041"/>
                </a:cubicBezTo>
                <a:cubicBezTo>
                  <a:pt x="472364" y="129105"/>
                  <a:pt x="469164" y="118285"/>
                  <a:pt x="464896" y="111579"/>
                </a:cubicBezTo>
                <a:cubicBezTo>
                  <a:pt x="460629" y="104874"/>
                  <a:pt x="454076" y="99845"/>
                  <a:pt x="445237" y="96492"/>
                </a:cubicBezTo>
                <a:lnTo>
                  <a:pt x="432892" y="91920"/>
                </a:lnTo>
                <a:close/>
                <a:moveTo>
                  <a:pt x="221285" y="74089"/>
                </a:moveTo>
                <a:lnTo>
                  <a:pt x="227228" y="91920"/>
                </a:lnTo>
                <a:lnTo>
                  <a:pt x="215341" y="96492"/>
                </a:lnTo>
                <a:cubicBezTo>
                  <a:pt x="205588" y="99845"/>
                  <a:pt x="198730" y="104950"/>
                  <a:pt x="194767" y="111808"/>
                </a:cubicBezTo>
                <a:cubicBezTo>
                  <a:pt x="190805" y="118666"/>
                  <a:pt x="187757" y="129410"/>
                  <a:pt x="185623" y="144041"/>
                </a:cubicBezTo>
                <a:cubicBezTo>
                  <a:pt x="184709" y="151965"/>
                  <a:pt x="183185" y="163624"/>
                  <a:pt x="181051" y="179016"/>
                </a:cubicBezTo>
                <a:cubicBezTo>
                  <a:pt x="178918" y="194409"/>
                  <a:pt x="176479" y="213840"/>
                  <a:pt x="173736" y="237309"/>
                </a:cubicBezTo>
                <a:cubicBezTo>
                  <a:pt x="173431" y="239443"/>
                  <a:pt x="171984" y="243177"/>
                  <a:pt x="169393" y="248511"/>
                </a:cubicBezTo>
                <a:cubicBezTo>
                  <a:pt x="166802" y="253845"/>
                  <a:pt x="162916" y="260779"/>
                  <a:pt x="157734" y="269313"/>
                </a:cubicBezTo>
                <a:lnTo>
                  <a:pt x="152705" y="278915"/>
                </a:lnTo>
                <a:cubicBezTo>
                  <a:pt x="145694" y="284706"/>
                  <a:pt x="138532" y="289430"/>
                  <a:pt x="131216" y="293088"/>
                </a:cubicBezTo>
                <a:cubicBezTo>
                  <a:pt x="123901" y="296745"/>
                  <a:pt x="117805" y="298574"/>
                  <a:pt x="112928" y="298574"/>
                </a:cubicBezTo>
                <a:cubicBezTo>
                  <a:pt x="98908" y="298574"/>
                  <a:pt x="89154" y="288821"/>
                  <a:pt x="83668" y="269313"/>
                </a:cubicBezTo>
                <a:cubicBezTo>
                  <a:pt x="92202" y="267180"/>
                  <a:pt x="99441" y="265351"/>
                  <a:pt x="105385" y="263827"/>
                </a:cubicBezTo>
                <a:cubicBezTo>
                  <a:pt x="111328" y="262303"/>
                  <a:pt x="116129" y="260931"/>
                  <a:pt x="119786" y="259712"/>
                </a:cubicBezTo>
                <a:cubicBezTo>
                  <a:pt x="123139" y="258188"/>
                  <a:pt x="126492" y="256817"/>
                  <a:pt x="129845" y="255597"/>
                </a:cubicBezTo>
                <a:cubicBezTo>
                  <a:pt x="133198" y="254378"/>
                  <a:pt x="136398" y="252854"/>
                  <a:pt x="139446" y="251025"/>
                </a:cubicBezTo>
                <a:cubicBezTo>
                  <a:pt x="138532" y="227251"/>
                  <a:pt x="137846" y="207134"/>
                  <a:pt x="137389" y="190675"/>
                </a:cubicBezTo>
                <a:cubicBezTo>
                  <a:pt x="136931" y="174216"/>
                  <a:pt x="137008" y="160652"/>
                  <a:pt x="137617" y="149984"/>
                </a:cubicBezTo>
                <a:cubicBezTo>
                  <a:pt x="137922" y="134744"/>
                  <a:pt x="142646" y="121409"/>
                  <a:pt x="151790" y="109979"/>
                </a:cubicBezTo>
                <a:cubicBezTo>
                  <a:pt x="160934" y="98549"/>
                  <a:pt x="174041" y="89939"/>
                  <a:pt x="191110" y="84147"/>
                </a:cubicBezTo>
                <a:close/>
                <a:moveTo>
                  <a:pt x="2840050" y="39189"/>
                </a:moveTo>
                <a:cubicBezTo>
                  <a:pt x="2837916" y="39189"/>
                  <a:pt x="2835936" y="39875"/>
                  <a:pt x="2834106" y="41247"/>
                </a:cubicBezTo>
                <a:cubicBezTo>
                  <a:pt x="2832278" y="42618"/>
                  <a:pt x="2831364" y="44066"/>
                  <a:pt x="2831364" y="45590"/>
                </a:cubicBezTo>
                <a:cubicBezTo>
                  <a:pt x="2831364" y="51991"/>
                  <a:pt x="2836545" y="57173"/>
                  <a:pt x="2846908" y="61135"/>
                </a:cubicBezTo>
                <a:lnTo>
                  <a:pt x="2847822" y="59306"/>
                </a:lnTo>
                <a:cubicBezTo>
                  <a:pt x="2848432" y="58087"/>
                  <a:pt x="2848737" y="57020"/>
                  <a:pt x="2848737" y="56106"/>
                </a:cubicBezTo>
                <a:cubicBezTo>
                  <a:pt x="2848737" y="55191"/>
                  <a:pt x="2848737" y="54429"/>
                  <a:pt x="2848737" y="53820"/>
                </a:cubicBezTo>
                <a:cubicBezTo>
                  <a:pt x="2848737" y="49553"/>
                  <a:pt x="2847899" y="46047"/>
                  <a:pt x="2846222" y="43304"/>
                </a:cubicBezTo>
                <a:cubicBezTo>
                  <a:pt x="2844546" y="40561"/>
                  <a:pt x="2842488" y="39189"/>
                  <a:pt x="2840050" y="39189"/>
                </a:cubicBezTo>
                <a:close/>
                <a:moveTo>
                  <a:pt x="3104388" y="26997"/>
                </a:moveTo>
                <a:cubicBezTo>
                  <a:pt x="3101035" y="26997"/>
                  <a:pt x="3097682" y="27759"/>
                  <a:pt x="3094330" y="29283"/>
                </a:cubicBezTo>
                <a:cubicBezTo>
                  <a:pt x="3090976" y="30807"/>
                  <a:pt x="3086404" y="34160"/>
                  <a:pt x="3080614" y="39342"/>
                </a:cubicBezTo>
                <a:cubicBezTo>
                  <a:pt x="3086709" y="41475"/>
                  <a:pt x="3091586" y="42542"/>
                  <a:pt x="3095244" y="42542"/>
                </a:cubicBezTo>
                <a:cubicBezTo>
                  <a:pt x="3101950" y="42542"/>
                  <a:pt x="3106674" y="42237"/>
                  <a:pt x="3109417" y="41628"/>
                </a:cubicBezTo>
                <a:cubicBezTo>
                  <a:pt x="3112160" y="41018"/>
                  <a:pt x="3115666" y="39799"/>
                  <a:pt x="3119933" y="37970"/>
                </a:cubicBezTo>
                <a:cubicBezTo>
                  <a:pt x="3116275" y="30655"/>
                  <a:pt x="3111093" y="26997"/>
                  <a:pt x="3104388" y="26997"/>
                </a:cubicBezTo>
                <a:close/>
                <a:moveTo>
                  <a:pt x="1818513" y="26997"/>
                </a:moveTo>
                <a:cubicBezTo>
                  <a:pt x="1815160" y="26997"/>
                  <a:pt x="1811808" y="27759"/>
                  <a:pt x="1808455" y="29283"/>
                </a:cubicBezTo>
                <a:cubicBezTo>
                  <a:pt x="1805102" y="30807"/>
                  <a:pt x="1800530" y="34160"/>
                  <a:pt x="1794739" y="39342"/>
                </a:cubicBezTo>
                <a:cubicBezTo>
                  <a:pt x="1800835" y="41475"/>
                  <a:pt x="1805712" y="42542"/>
                  <a:pt x="1809369" y="42542"/>
                </a:cubicBezTo>
                <a:cubicBezTo>
                  <a:pt x="1816075" y="42542"/>
                  <a:pt x="1820799" y="42237"/>
                  <a:pt x="1823542" y="41628"/>
                </a:cubicBezTo>
                <a:cubicBezTo>
                  <a:pt x="1826286" y="41018"/>
                  <a:pt x="1829791" y="39799"/>
                  <a:pt x="1834058" y="37970"/>
                </a:cubicBezTo>
                <a:cubicBezTo>
                  <a:pt x="1830400" y="30655"/>
                  <a:pt x="1825219" y="26997"/>
                  <a:pt x="1818513" y="26997"/>
                </a:cubicBezTo>
                <a:close/>
                <a:moveTo>
                  <a:pt x="438836" y="26083"/>
                </a:moveTo>
                <a:cubicBezTo>
                  <a:pt x="442798" y="28826"/>
                  <a:pt x="446456" y="31722"/>
                  <a:pt x="449809" y="34770"/>
                </a:cubicBezTo>
                <a:cubicBezTo>
                  <a:pt x="453162" y="37818"/>
                  <a:pt x="456057" y="40866"/>
                  <a:pt x="458496" y="43914"/>
                </a:cubicBezTo>
                <a:cubicBezTo>
                  <a:pt x="455448" y="46657"/>
                  <a:pt x="452247" y="49705"/>
                  <a:pt x="448894" y="53058"/>
                </a:cubicBezTo>
                <a:cubicBezTo>
                  <a:pt x="445542" y="56411"/>
                  <a:pt x="442189" y="60068"/>
                  <a:pt x="438836" y="64031"/>
                </a:cubicBezTo>
                <a:cubicBezTo>
                  <a:pt x="436093" y="60983"/>
                  <a:pt x="433197" y="58011"/>
                  <a:pt x="430149" y="55115"/>
                </a:cubicBezTo>
                <a:cubicBezTo>
                  <a:pt x="427101" y="52220"/>
                  <a:pt x="424053" y="49248"/>
                  <a:pt x="421005" y="46200"/>
                </a:cubicBezTo>
                <a:cubicBezTo>
                  <a:pt x="423444" y="42237"/>
                  <a:pt x="426187" y="38656"/>
                  <a:pt x="429235" y="35456"/>
                </a:cubicBezTo>
                <a:cubicBezTo>
                  <a:pt x="432283" y="32255"/>
                  <a:pt x="435483" y="29131"/>
                  <a:pt x="438836" y="26083"/>
                </a:cubicBezTo>
                <a:close/>
                <a:moveTo>
                  <a:pt x="221285" y="26083"/>
                </a:moveTo>
                <a:cubicBezTo>
                  <a:pt x="224028" y="28826"/>
                  <a:pt x="226848" y="31646"/>
                  <a:pt x="229743" y="34541"/>
                </a:cubicBezTo>
                <a:cubicBezTo>
                  <a:pt x="232639" y="37437"/>
                  <a:pt x="235763" y="40561"/>
                  <a:pt x="239116" y="43914"/>
                </a:cubicBezTo>
                <a:cubicBezTo>
                  <a:pt x="236677" y="47571"/>
                  <a:pt x="233934" y="51077"/>
                  <a:pt x="230886" y="54429"/>
                </a:cubicBezTo>
                <a:cubicBezTo>
                  <a:pt x="227838" y="57782"/>
                  <a:pt x="224638" y="60983"/>
                  <a:pt x="221285" y="64031"/>
                </a:cubicBezTo>
                <a:cubicBezTo>
                  <a:pt x="217018" y="60983"/>
                  <a:pt x="213208" y="57935"/>
                  <a:pt x="209855" y="54887"/>
                </a:cubicBezTo>
                <a:cubicBezTo>
                  <a:pt x="206502" y="51839"/>
                  <a:pt x="203759" y="48943"/>
                  <a:pt x="201625" y="46200"/>
                </a:cubicBezTo>
                <a:cubicBezTo>
                  <a:pt x="204978" y="43457"/>
                  <a:pt x="208255" y="40409"/>
                  <a:pt x="211455" y="37056"/>
                </a:cubicBezTo>
                <a:cubicBezTo>
                  <a:pt x="214656" y="33703"/>
                  <a:pt x="217932" y="30045"/>
                  <a:pt x="221285" y="26083"/>
                </a:cubicBezTo>
                <a:close/>
                <a:moveTo>
                  <a:pt x="2845536" y="23645"/>
                </a:moveTo>
                <a:cubicBezTo>
                  <a:pt x="2850413" y="23645"/>
                  <a:pt x="2854376" y="25778"/>
                  <a:pt x="2857424" y="30045"/>
                </a:cubicBezTo>
                <a:cubicBezTo>
                  <a:pt x="2861082" y="34922"/>
                  <a:pt x="2862910" y="42695"/>
                  <a:pt x="2862910" y="53363"/>
                </a:cubicBezTo>
                <a:cubicBezTo>
                  <a:pt x="2862910" y="57325"/>
                  <a:pt x="2862148" y="60983"/>
                  <a:pt x="2860624" y="64335"/>
                </a:cubicBezTo>
                <a:lnTo>
                  <a:pt x="2874798" y="65250"/>
                </a:lnTo>
                <a:cubicBezTo>
                  <a:pt x="2874798" y="70127"/>
                  <a:pt x="2873198" y="73632"/>
                  <a:pt x="2869997" y="75765"/>
                </a:cubicBezTo>
                <a:cubicBezTo>
                  <a:pt x="2866796" y="77899"/>
                  <a:pt x="2861844" y="78966"/>
                  <a:pt x="2855138" y="78966"/>
                </a:cubicBezTo>
                <a:lnTo>
                  <a:pt x="2850566" y="78509"/>
                </a:lnTo>
                <a:cubicBezTo>
                  <a:pt x="2842946" y="86129"/>
                  <a:pt x="2835173" y="92148"/>
                  <a:pt x="2827248" y="96568"/>
                </a:cubicBezTo>
                <a:cubicBezTo>
                  <a:pt x="2819324" y="100988"/>
                  <a:pt x="2812313" y="103197"/>
                  <a:pt x="2806218" y="103197"/>
                </a:cubicBezTo>
                <a:cubicBezTo>
                  <a:pt x="2796768" y="103197"/>
                  <a:pt x="2792044" y="99235"/>
                  <a:pt x="2792044" y="91310"/>
                </a:cubicBezTo>
                <a:cubicBezTo>
                  <a:pt x="2801188" y="89481"/>
                  <a:pt x="2809113" y="87043"/>
                  <a:pt x="2815818" y="83995"/>
                </a:cubicBezTo>
                <a:cubicBezTo>
                  <a:pt x="2822524" y="80947"/>
                  <a:pt x="2828620" y="77594"/>
                  <a:pt x="2834106" y="73937"/>
                </a:cubicBezTo>
                <a:cubicBezTo>
                  <a:pt x="2823134" y="68450"/>
                  <a:pt x="2817648" y="61287"/>
                  <a:pt x="2817648" y="52448"/>
                </a:cubicBezTo>
                <a:cubicBezTo>
                  <a:pt x="2817648" y="45438"/>
                  <a:pt x="2820619" y="38885"/>
                  <a:pt x="2826563" y="32789"/>
                </a:cubicBezTo>
                <a:cubicBezTo>
                  <a:pt x="2832506" y="26693"/>
                  <a:pt x="2838831" y="23645"/>
                  <a:pt x="2845536" y="23645"/>
                </a:cubicBezTo>
                <a:close/>
                <a:moveTo>
                  <a:pt x="2969742" y="18311"/>
                </a:moveTo>
                <a:cubicBezTo>
                  <a:pt x="2967609" y="18311"/>
                  <a:pt x="2965399" y="19149"/>
                  <a:pt x="2963113" y="20825"/>
                </a:cubicBezTo>
                <a:cubicBezTo>
                  <a:pt x="2960827" y="22502"/>
                  <a:pt x="2959836" y="25016"/>
                  <a:pt x="2960142" y="28369"/>
                </a:cubicBezTo>
                <a:cubicBezTo>
                  <a:pt x="2960141" y="31417"/>
                  <a:pt x="2961056" y="34236"/>
                  <a:pt x="2962884" y="36827"/>
                </a:cubicBezTo>
                <a:cubicBezTo>
                  <a:pt x="2964713" y="39418"/>
                  <a:pt x="2967762" y="40713"/>
                  <a:pt x="2972028" y="40713"/>
                </a:cubicBezTo>
                <a:cubicBezTo>
                  <a:pt x="2975076" y="40713"/>
                  <a:pt x="2977972" y="39647"/>
                  <a:pt x="2980716" y="37513"/>
                </a:cubicBezTo>
                <a:cubicBezTo>
                  <a:pt x="2983458" y="35379"/>
                  <a:pt x="2984830" y="33398"/>
                  <a:pt x="2984830" y="31569"/>
                </a:cubicBezTo>
                <a:cubicBezTo>
                  <a:pt x="2984830" y="28826"/>
                  <a:pt x="2983230" y="25931"/>
                  <a:pt x="2980030" y="22883"/>
                </a:cubicBezTo>
                <a:cubicBezTo>
                  <a:pt x="2976829" y="19835"/>
                  <a:pt x="2973400" y="18311"/>
                  <a:pt x="2969742" y="18311"/>
                </a:cubicBezTo>
                <a:close/>
                <a:moveTo>
                  <a:pt x="1683868" y="18311"/>
                </a:moveTo>
                <a:cubicBezTo>
                  <a:pt x="1681734" y="18311"/>
                  <a:pt x="1679524" y="19149"/>
                  <a:pt x="1677238" y="20825"/>
                </a:cubicBezTo>
                <a:cubicBezTo>
                  <a:pt x="1674952" y="22502"/>
                  <a:pt x="1673962" y="25016"/>
                  <a:pt x="1674267" y="28369"/>
                </a:cubicBezTo>
                <a:cubicBezTo>
                  <a:pt x="1674267" y="31417"/>
                  <a:pt x="1675181" y="34236"/>
                  <a:pt x="1677010" y="36827"/>
                </a:cubicBezTo>
                <a:cubicBezTo>
                  <a:pt x="1678838" y="39418"/>
                  <a:pt x="1681886" y="40713"/>
                  <a:pt x="1686154" y="40713"/>
                </a:cubicBezTo>
                <a:cubicBezTo>
                  <a:pt x="1689202" y="40713"/>
                  <a:pt x="1692097" y="39647"/>
                  <a:pt x="1694841" y="37513"/>
                </a:cubicBezTo>
                <a:cubicBezTo>
                  <a:pt x="1697584" y="35379"/>
                  <a:pt x="1698955" y="33398"/>
                  <a:pt x="1698955" y="31569"/>
                </a:cubicBezTo>
                <a:cubicBezTo>
                  <a:pt x="1698955" y="28826"/>
                  <a:pt x="1697355" y="25931"/>
                  <a:pt x="1694155" y="22883"/>
                </a:cubicBezTo>
                <a:cubicBezTo>
                  <a:pt x="1690954" y="19835"/>
                  <a:pt x="1687525" y="18311"/>
                  <a:pt x="1683868" y="18311"/>
                </a:cubicBezTo>
                <a:close/>
                <a:moveTo>
                  <a:pt x="3108046" y="7338"/>
                </a:moveTo>
                <a:cubicBezTo>
                  <a:pt x="3113532" y="7338"/>
                  <a:pt x="3118561" y="10233"/>
                  <a:pt x="3123133" y="16025"/>
                </a:cubicBezTo>
                <a:cubicBezTo>
                  <a:pt x="3127705" y="21816"/>
                  <a:pt x="3129991" y="28674"/>
                  <a:pt x="3129991" y="36599"/>
                </a:cubicBezTo>
                <a:cubicBezTo>
                  <a:pt x="3129991" y="42085"/>
                  <a:pt x="3128772" y="48181"/>
                  <a:pt x="3126334" y="54887"/>
                </a:cubicBezTo>
                <a:cubicBezTo>
                  <a:pt x="3121456" y="58239"/>
                  <a:pt x="3116580" y="60525"/>
                  <a:pt x="3111703" y="61745"/>
                </a:cubicBezTo>
                <a:cubicBezTo>
                  <a:pt x="3106826" y="62964"/>
                  <a:pt x="3101340" y="63573"/>
                  <a:pt x="3095244" y="63573"/>
                </a:cubicBezTo>
                <a:cubicBezTo>
                  <a:pt x="3089452" y="63573"/>
                  <a:pt x="3083966" y="62735"/>
                  <a:pt x="3078784" y="61059"/>
                </a:cubicBezTo>
                <a:cubicBezTo>
                  <a:pt x="3073603" y="59382"/>
                  <a:pt x="3067050" y="56563"/>
                  <a:pt x="3059125" y="52601"/>
                </a:cubicBezTo>
                <a:cubicBezTo>
                  <a:pt x="3052724" y="55649"/>
                  <a:pt x="3047390" y="59306"/>
                  <a:pt x="3043123" y="63573"/>
                </a:cubicBezTo>
                <a:lnTo>
                  <a:pt x="3034894" y="56715"/>
                </a:lnTo>
                <a:cubicBezTo>
                  <a:pt x="3040075" y="49095"/>
                  <a:pt x="3044876" y="43076"/>
                  <a:pt x="3049295" y="38656"/>
                </a:cubicBezTo>
                <a:cubicBezTo>
                  <a:pt x="3053714" y="34236"/>
                  <a:pt x="3058668" y="32027"/>
                  <a:pt x="3064154" y="32027"/>
                </a:cubicBezTo>
                <a:cubicBezTo>
                  <a:pt x="3066288" y="32027"/>
                  <a:pt x="3068574" y="32789"/>
                  <a:pt x="3071012" y="34313"/>
                </a:cubicBezTo>
                <a:cubicBezTo>
                  <a:pt x="3077108" y="24864"/>
                  <a:pt x="3083128" y="18006"/>
                  <a:pt x="3089072" y="13739"/>
                </a:cubicBezTo>
                <a:cubicBezTo>
                  <a:pt x="3095015" y="9471"/>
                  <a:pt x="3101340" y="7338"/>
                  <a:pt x="3108046" y="7338"/>
                </a:cubicBezTo>
                <a:close/>
                <a:moveTo>
                  <a:pt x="1822171" y="7338"/>
                </a:moveTo>
                <a:cubicBezTo>
                  <a:pt x="1827657" y="7338"/>
                  <a:pt x="1832686" y="10233"/>
                  <a:pt x="1837258" y="16025"/>
                </a:cubicBezTo>
                <a:cubicBezTo>
                  <a:pt x="1841830" y="21816"/>
                  <a:pt x="1844116" y="28674"/>
                  <a:pt x="1844116" y="36599"/>
                </a:cubicBezTo>
                <a:cubicBezTo>
                  <a:pt x="1844116" y="42085"/>
                  <a:pt x="1842897" y="48181"/>
                  <a:pt x="1840459" y="54887"/>
                </a:cubicBezTo>
                <a:cubicBezTo>
                  <a:pt x="1835582" y="58239"/>
                  <a:pt x="1830705" y="60525"/>
                  <a:pt x="1825828" y="61745"/>
                </a:cubicBezTo>
                <a:cubicBezTo>
                  <a:pt x="1820952" y="62964"/>
                  <a:pt x="1815465" y="63573"/>
                  <a:pt x="1809369" y="63573"/>
                </a:cubicBezTo>
                <a:cubicBezTo>
                  <a:pt x="1803578" y="63573"/>
                  <a:pt x="1798091" y="62735"/>
                  <a:pt x="1792910" y="61059"/>
                </a:cubicBezTo>
                <a:cubicBezTo>
                  <a:pt x="1787728" y="59382"/>
                  <a:pt x="1781175" y="56563"/>
                  <a:pt x="1773250" y="52601"/>
                </a:cubicBezTo>
                <a:cubicBezTo>
                  <a:pt x="1766850" y="55649"/>
                  <a:pt x="1761516" y="59306"/>
                  <a:pt x="1757248" y="63573"/>
                </a:cubicBezTo>
                <a:lnTo>
                  <a:pt x="1749019" y="56715"/>
                </a:lnTo>
                <a:cubicBezTo>
                  <a:pt x="1754200" y="49095"/>
                  <a:pt x="1759001" y="43076"/>
                  <a:pt x="1763420" y="38656"/>
                </a:cubicBezTo>
                <a:cubicBezTo>
                  <a:pt x="1767840" y="34236"/>
                  <a:pt x="1772793" y="32027"/>
                  <a:pt x="1778280" y="32027"/>
                </a:cubicBezTo>
                <a:cubicBezTo>
                  <a:pt x="1780413" y="32027"/>
                  <a:pt x="1782699" y="32789"/>
                  <a:pt x="1785138" y="34313"/>
                </a:cubicBezTo>
                <a:cubicBezTo>
                  <a:pt x="1791233" y="24864"/>
                  <a:pt x="1797253" y="18006"/>
                  <a:pt x="1803197" y="13739"/>
                </a:cubicBezTo>
                <a:cubicBezTo>
                  <a:pt x="1809140" y="9471"/>
                  <a:pt x="1815465" y="7338"/>
                  <a:pt x="1822171" y="7338"/>
                </a:cubicBezTo>
                <a:close/>
                <a:moveTo>
                  <a:pt x="2972028" y="23"/>
                </a:moveTo>
                <a:cubicBezTo>
                  <a:pt x="2978734" y="-282"/>
                  <a:pt x="2984601" y="2537"/>
                  <a:pt x="2989631" y="8481"/>
                </a:cubicBezTo>
                <a:cubicBezTo>
                  <a:pt x="2994660" y="14424"/>
                  <a:pt x="2997174" y="22121"/>
                  <a:pt x="2997174" y="31569"/>
                </a:cubicBezTo>
                <a:cubicBezTo>
                  <a:pt x="2997174" y="38580"/>
                  <a:pt x="2994584" y="44676"/>
                  <a:pt x="2989402" y="49857"/>
                </a:cubicBezTo>
                <a:cubicBezTo>
                  <a:pt x="2984220" y="55039"/>
                  <a:pt x="2978277" y="57630"/>
                  <a:pt x="2971571" y="57630"/>
                </a:cubicBezTo>
                <a:cubicBezTo>
                  <a:pt x="2964561" y="57630"/>
                  <a:pt x="2958846" y="55115"/>
                  <a:pt x="2954426" y="50086"/>
                </a:cubicBezTo>
                <a:cubicBezTo>
                  <a:pt x="2950006" y="45057"/>
                  <a:pt x="2947797" y="38732"/>
                  <a:pt x="2947797" y="31112"/>
                </a:cubicBezTo>
                <a:cubicBezTo>
                  <a:pt x="2947797" y="22273"/>
                  <a:pt x="2950311" y="14882"/>
                  <a:pt x="2955341" y="8938"/>
                </a:cubicBezTo>
                <a:cubicBezTo>
                  <a:pt x="2960370" y="2994"/>
                  <a:pt x="2965932" y="23"/>
                  <a:pt x="2972028" y="23"/>
                </a:cubicBezTo>
                <a:close/>
                <a:moveTo>
                  <a:pt x="1686154" y="23"/>
                </a:moveTo>
                <a:cubicBezTo>
                  <a:pt x="1692860" y="-282"/>
                  <a:pt x="1698727" y="2537"/>
                  <a:pt x="1703756" y="8481"/>
                </a:cubicBezTo>
                <a:cubicBezTo>
                  <a:pt x="1708785" y="14424"/>
                  <a:pt x="1711300" y="22121"/>
                  <a:pt x="1711300" y="31569"/>
                </a:cubicBezTo>
                <a:cubicBezTo>
                  <a:pt x="1711300" y="38580"/>
                  <a:pt x="1708709" y="44676"/>
                  <a:pt x="1703528" y="49857"/>
                </a:cubicBezTo>
                <a:cubicBezTo>
                  <a:pt x="1698346" y="55039"/>
                  <a:pt x="1692402" y="57630"/>
                  <a:pt x="1685696" y="57630"/>
                </a:cubicBezTo>
                <a:cubicBezTo>
                  <a:pt x="1678686" y="57630"/>
                  <a:pt x="1672971" y="55115"/>
                  <a:pt x="1668552" y="50086"/>
                </a:cubicBezTo>
                <a:cubicBezTo>
                  <a:pt x="1664132" y="45057"/>
                  <a:pt x="1661922" y="38732"/>
                  <a:pt x="1661922" y="31112"/>
                </a:cubicBezTo>
                <a:cubicBezTo>
                  <a:pt x="1661922" y="22273"/>
                  <a:pt x="1664437" y="14882"/>
                  <a:pt x="1669466" y="8938"/>
                </a:cubicBezTo>
                <a:cubicBezTo>
                  <a:pt x="1674495" y="2994"/>
                  <a:pt x="1680058" y="23"/>
                  <a:pt x="1686154" y="23"/>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CBC01F6E-2666-A7D4-6D5F-1B58015D380F}"/>
              </a:ext>
            </a:extLst>
          </p:cNvPr>
          <p:cNvSpPr txBox="1"/>
          <p:nvPr/>
        </p:nvSpPr>
        <p:spPr>
          <a:xfrm>
            <a:off x="9836727" y="3862066"/>
            <a:ext cx="6965193" cy="461665"/>
          </a:xfrm>
          <a:prstGeom prst="rect">
            <a:avLst/>
          </a:prstGeom>
          <a:noFill/>
        </p:spPr>
        <p:txBody>
          <a:bodyPr wrap="square" rtlCol="0">
            <a:spAutoFit/>
          </a:bodyPr>
          <a:lstStyle/>
          <a:p>
            <a:pPr marL="0" indent="0" algn="ctr">
              <a:buNone/>
            </a:pPr>
            <a:r>
              <a:rPr lang="en-GB" sz="2400" b="0" i="0" u="none" strike="noStrike" dirty="0" err="1">
                <a:solidFill>
                  <a:srgbClr val="000000"/>
                </a:solidFill>
                <a:effectLst/>
                <a:latin typeface="Inter"/>
              </a:rPr>
              <a:t>Qaf</a:t>
            </a:r>
            <a:r>
              <a:rPr lang="en-GB" sz="2400" b="0" i="0" u="none" strike="noStrike" dirty="0">
                <a:solidFill>
                  <a:srgbClr val="000000"/>
                </a:solidFill>
                <a:effectLst/>
                <a:latin typeface="Inter"/>
              </a:rPr>
              <a:t> - By the glorious Quran!</a:t>
            </a:r>
            <a:endParaRPr lang="en-GB" sz="4400" dirty="0">
              <a:effectLst/>
            </a:endParaRPr>
          </a:p>
        </p:txBody>
      </p:sp>
      <p:sp>
        <p:nvSpPr>
          <p:cNvPr id="8" name="Freeform: Shape 7">
            <a:extLst>
              <a:ext uri="{FF2B5EF4-FFF2-40B4-BE49-F238E27FC236}">
                <a16:creationId xmlns:a16="http://schemas.microsoft.com/office/drawing/2014/main" id="{AD5AF63E-D07B-66B4-52E9-6A6742D4EF50}"/>
              </a:ext>
            </a:extLst>
          </p:cNvPr>
          <p:cNvSpPr/>
          <p:nvPr/>
        </p:nvSpPr>
        <p:spPr>
          <a:xfrm rot="20799858">
            <a:off x="-245960" y="5234151"/>
            <a:ext cx="9937148" cy="5398512"/>
          </a:xfrm>
          <a:custGeom>
            <a:avLst/>
            <a:gdLst>
              <a:gd name="connsiteX0" fmla="*/ 533902 w 5542288"/>
              <a:gd name="connsiteY0" fmla="*/ 18036 h 3049071"/>
              <a:gd name="connsiteX1" fmla="*/ 1979382 w 5542288"/>
              <a:gd name="connsiteY1" fmla="*/ 667978 h 3049071"/>
              <a:gd name="connsiteX2" fmla="*/ 3378861 w 5542288"/>
              <a:gd name="connsiteY2" fmla="*/ 955722 h 3049071"/>
              <a:gd name="connsiteX3" fmla="*/ 4795784 w 5542288"/>
              <a:gd name="connsiteY3" fmla="*/ 1648925 h 3049071"/>
              <a:gd name="connsiteX4" fmla="*/ 5542288 w 5542288"/>
              <a:gd name="connsiteY4" fmla="*/ 2966753 h 3049071"/>
              <a:gd name="connsiteX5" fmla="*/ 5539185 w 5542288"/>
              <a:gd name="connsiteY5" fmla="*/ 3049071 h 3049071"/>
              <a:gd name="connsiteX6" fmla="*/ 0 w 5542288"/>
              <a:gd name="connsiteY6" fmla="*/ 1736018 h 3049071"/>
              <a:gd name="connsiteX7" fmla="*/ 411519 w 5542288"/>
              <a:gd name="connsiteY7" fmla="*/ 0 h 3049071"/>
              <a:gd name="connsiteX8" fmla="*/ 430579 w 5542288"/>
              <a:gd name="connsiteY8" fmla="*/ 1167 h 3049071"/>
              <a:gd name="connsiteX9" fmla="*/ 533902 w 5542288"/>
              <a:gd name="connsiteY9" fmla="*/ 18036 h 304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2288" h="3049071">
                <a:moveTo>
                  <a:pt x="533902" y="18036"/>
                </a:moveTo>
                <a:cubicBezTo>
                  <a:pt x="988866" y="112723"/>
                  <a:pt x="1533053" y="476694"/>
                  <a:pt x="1979382" y="667978"/>
                </a:cubicBezTo>
                <a:cubicBezTo>
                  <a:pt x="2524350" y="903405"/>
                  <a:pt x="2921090" y="872889"/>
                  <a:pt x="3378861" y="955722"/>
                </a:cubicBezTo>
                <a:cubicBezTo>
                  <a:pt x="3832276" y="1042917"/>
                  <a:pt x="4346727" y="1243466"/>
                  <a:pt x="4795784" y="1648925"/>
                </a:cubicBezTo>
                <a:cubicBezTo>
                  <a:pt x="5188705" y="1999886"/>
                  <a:pt x="5534898" y="2504391"/>
                  <a:pt x="5542288" y="2966753"/>
                </a:cubicBezTo>
                <a:lnTo>
                  <a:pt x="5539185" y="3049071"/>
                </a:lnTo>
                <a:lnTo>
                  <a:pt x="0" y="1736018"/>
                </a:lnTo>
                <a:lnTo>
                  <a:pt x="411519" y="0"/>
                </a:lnTo>
                <a:lnTo>
                  <a:pt x="430579" y="1167"/>
                </a:lnTo>
                <a:cubicBezTo>
                  <a:pt x="464436" y="5062"/>
                  <a:pt x="498905" y="10753"/>
                  <a:pt x="533902" y="18036"/>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a:solidFill>
                <a:schemeClr val="tx1"/>
              </a:solidFill>
            </a:endParaRPr>
          </a:p>
        </p:txBody>
      </p:sp>
      <p:pic>
        <p:nvPicPr>
          <p:cNvPr id="11" name="Picture 10">
            <a:extLst>
              <a:ext uri="{FF2B5EF4-FFF2-40B4-BE49-F238E27FC236}">
                <a16:creationId xmlns:a16="http://schemas.microsoft.com/office/drawing/2014/main" id="{882D9041-69A4-5A2E-0C8B-FDA5B0640B39}"/>
              </a:ext>
            </a:extLst>
          </p:cNvPr>
          <p:cNvPicPr>
            <a:picLocks noChangeAspect="1"/>
          </p:cNvPicPr>
          <p:nvPr/>
        </p:nvPicPr>
        <p:blipFill>
          <a:blip r:embed="rId3"/>
          <a:stretch>
            <a:fillRect/>
          </a:stretch>
        </p:blipFill>
        <p:spPr>
          <a:xfrm>
            <a:off x="10676581" y="5074897"/>
            <a:ext cx="4846882" cy="3229993"/>
          </a:xfrm>
          <a:prstGeom prst="rect">
            <a:avLst/>
          </a:prstGeom>
          <a:effectLst>
            <a:softEdge rad="635000"/>
          </a:effectLst>
        </p:spPr>
      </p:pic>
    </p:spTree>
    <p:extLst>
      <p:ext uri="{BB962C8B-B14F-4D97-AF65-F5344CB8AC3E}">
        <p14:creationId xmlns:p14="http://schemas.microsoft.com/office/powerpoint/2010/main" val="4286640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5">
          <a:extLst>
            <a:ext uri="{FF2B5EF4-FFF2-40B4-BE49-F238E27FC236}">
              <a16:creationId xmlns:a16="http://schemas.microsoft.com/office/drawing/2014/main" id="{7D7321D6-B60D-A1D2-CD38-A9556470ADBE}"/>
            </a:ext>
          </a:extLst>
        </p:cNvPr>
        <p:cNvGrpSpPr/>
        <p:nvPr/>
      </p:nvGrpSpPr>
      <p:grpSpPr>
        <a:xfrm>
          <a:off x="0" y="0"/>
          <a:ext cx="0" cy="0"/>
          <a:chOff x="0" y="0"/>
          <a:chExt cx="0" cy="0"/>
        </a:xfrm>
      </p:grpSpPr>
      <p:sp>
        <p:nvSpPr>
          <p:cNvPr id="3" name="Freeform: Shape 2">
            <a:extLst>
              <a:ext uri="{FF2B5EF4-FFF2-40B4-BE49-F238E27FC236}">
                <a16:creationId xmlns:a16="http://schemas.microsoft.com/office/drawing/2014/main" id="{879F01B8-CBA5-40FD-FAA1-5CF4227F3417}"/>
              </a:ext>
            </a:extLst>
          </p:cNvPr>
          <p:cNvSpPr/>
          <p:nvPr/>
        </p:nvSpPr>
        <p:spPr>
          <a:xfrm rot="20799858" flipH="1" flipV="1">
            <a:off x="9828274" y="-1034392"/>
            <a:ext cx="8575502" cy="4024688"/>
          </a:xfrm>
          <a:custGeom>
            <a:avLst/>
            <a:gdLst>
              <a:gd name="connsiteX0" fmla="*/ 758633 w 2319348"/>
              <a:gd name="connsiteY0" fmla="*/ 99773 h 1088526"/>
              <a:gd name="connsiteX1" fmla="*/ 585988 w 2319348"/>
              <a:gd name="connsiteY1" fmla="*/ 61583 h 1088526"/>
              <a:gd name="connsiteX2" fmla="*/ 250833 w 2319348"/>
              <a:gd name="connsiteY2" fmla="*/ 14785 h 1088526"/>
              <a:gd name="connsiteX3" fmla="*/ 127704 w 2319348"/>
              <a:gd name="connsiteY3" fmla="*/ 0 h 1088526"/>
              <a:gd name="connsiteX4" fmla="*/ 0 w 2319348"/>
              <a:gd name="connsiteY4" fmla="*/ 538729 h 1088526"/>
              <a:gd name="connsiteX5" fmla="*/ 2319348 w 2319348"/>
              <a:gd name="connsiteY5" fmla="*/ 1088526 h 1088526"/>
              <a:gd name="connsiteX6" fmla="*/ 2284277 w 2319348"/>
              <a:gd name="connsiteY6" fmla="*/ 1043739 h 1088526"/>
              <a:gd name="connsiteX7" fmla="*/ 2002911 w 2319348"/>
              <a:gd name="connsiteY7" fmla="*/ 754786 h 1088526"/>
              <a:gd name="connsiteX8" fmla="*/ 758633 w 2319348"/>
              <a:gd name="connsiteY8" fmla="*/ 99773 h 10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19348" h="1088526">
                <a:moveTo>
                  <a:pt x="758633" y="99773"/>
                </a:moveTo>
                <a:cubicBezTo>
                  <a:pt x="700296" y="85153"/>
                  <a:pt x="642665" y="72482"/>
                  <a:pt x="585988" y="61583"/>
                </a:cubicBezTo>
                <a:cubicBezTo>
                  <a:pt x="471546" y="40875"/>
                  <a:pt x="360917" y="27251"/>
                  <a:pt x="250833" y="14785"/>
                </a:cubicBezTo>
                <a:lnTo>
                  <a:pt x="127704" y="0"/>
                </a:lnTo>
                <a:lnTo>
                  <a:pt x="0" y="538729"/>
                </a:lnTo>
                <a:lnTo>
                  <a:pt x="2319348" y="1088526"/>
                </a:lnTo>
                <a:lnTo>
                  <a:pt x="2284277" y="1043739"/>
                </a:lnTo>
                <a:cubicBezTo>
                  <a:pt x="2196451" y="939863"/>
                  <a:pt x="2101140" y="842526"/>
                  <a:pt x="2002911" y="754786"/>
                </a:cubicBezTo>
                <a:cubicBezTo>
                  <a:pt x="1609987" y="400009"/>
                  <a:pt x="1166994" y="202117"/>
                  <a:pt x="758633" y="99773"/>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dirty="0">
              <a:solidFill>
                <a:schemeClr val="tx1"/>
              </a:solidFill>
            </a:endParaRPr>
          </a:p>
        </p:txBody>
      </p:sp>
      <p:sp>
        <p:nvSpPr>
          <p:cNvPr id="4" name="Google Shape;203;p22">
            <a:extLst>
              <a:ext uri="{FF2B5EF4-FFF2-40B4-BE49-F238E27FC236}">
                <a16:creationId xmlns:a16="http://schemas.microsoft.com/office/drawing/2014/main" id="{C1CAA1D9-4849-67ED-2708-24FA98246440}"/>
              </a:ext>
            </a:extLst>
          </p:cNvPr>
          <p:cNvSpPr txBox="1"/>
          <p:nvPr/>
        </p:nvSpPr>
        <p:spPr>
          <a:xfrm>
            <a:off x="1908355" y="3160532"/>
            <a:ext cx="8529424" cy="1123344"/>
          </a:xfrm>
          <a:prstGeom prst="rect">
            <a:avLst/>
          </a:prstGeom>
          <a:noFill/>
          <a:ln>
            <a:noFill/>
          </a:ln>
        </p:spPr>
        <p:txBody>
          <a:bodyPr spcFirstLastPara="1" wrap="square" lIns="91425" tIns="45700" rIns="91425" bIns="45700" anchor="t" anchorCtr="0">
            <a:spAutoFit/>
          </a:bodyPr>
          <a:lstStyle/>
          <a:p>
            <a:pPr marR="0" lvl="0" algn="l" rtl="0">
              <a:lnSpc>
                <a:spcPct val="150000"/>
              </a:lnSpc>
              <a:spcBef>
                <a:spcPts val="0"/>
              </a:spcBef>
              <a:spcAft>
                <a:spcPts val="600"/>
              </a:spcAft>
            </a:pPr>
            <a:r>
              <a:rPr lang="en-GB" sz="2400" dirty="0">
                <a:solidFill>
                  <a:srgbClr val="1E1E1E"/>
                </a:solidFill>
                <a:latin typeface="Inter Light"/>
                <a:ea typeface="Inter Light"/>
                <a:cs typeface="Inter Light"/>
                <a:sym typeface="Inter Light"/>
              </a:rPr>
              <a:t>Be honest with yourself! I’m not going to ask for feedback.</a:t>
            </a:r>
            <a:endParaRPr lang="en-US" sz="2400" dirty="0">
              <a:solidFill>
                <a:srgbClr val="1E1E1E"/>
              </a:solidFill>
              <a:latin typeface="Inter Light"/>
              <a:ea typeface="Inter Light"/>
              <a:cs typeface="Inter Light"/>
              <a:sym typeface="Inter Light"/>
            </a:endParaRPr>
          </a:p>
          <a:p>
            <a:pPr marR="0" lvl="0" algn="l" rtl="0">
              <a:lnSpc>
                <a:spcPct val="150000"/>
              </a:lnSpc>
              <a:spcBef>
                <a:spcPts val="0"/>
              </a:spcBef>
              <a:spcAft>
                <a:spcPts val="600"/>
              </a:spcAft>
            </a:pPr>
            <a:endParaRPr lang="en-PK" dirty="0"/>
          </a:p>
        </p:txBody>
      </p:sp>
      <p:sp>
        <p:nvSpPr>
          <p:cNvPr id="5" name="Google Shape;107;p16">
            <a:extLst>
              <a:ext uri="{FF2B5EF4-FFF2-40B4-BE49-F238E27FC236}">
                <a16:creationId xmlns:a16="http://schemas.microsoft.com/office/drawing/2014/main" id="{9363EF4C-15E5-07EA-5564-97DA83D1C69C}"/>
              </a:ext>
            </a:extLst>
          </p:cNvPr>
          <p:cNvSpPr txBox="1"/>
          <p:nvPr/>
        </p:nvSpPr>
        <p:spPr>
          <a:xfrm>
            <a:off x="2008851" y="1420490"/>
            <a:ext cx="8035901"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highlight>
                  <a:srgbClr val="FAAC69"/>
                </a:highlight>
                <a:latin typeface="+mj-lt"/>
                <a:ea typeface="Inter Tight Medium"/>
                <a:cs typeface="Inter Tight Medium"/>
                <a:sym typeface="Inter Tight Medium"/>
              </a:rPr>
              <a:t>Time to Reflect</a:t>
            </a:r>
            <a:endParaRPr lang="en-US" sz="1200" dirty="0">
              <a:solidFill>
                <a:srgbClr val="4B116F"/>
              </a:solidFill>
              <a:highlight>
                <a:srgbClr val="FAAC69"/>
              </a:highlight>
              <a:latin typeface="+mj-lt"/>
            </a:endParaRPr>
          </a:p>
        </p:txBody>
      </p:sp>
      <p:graphicFrame>
        <p:nvGraphicFramePr>
          <p:cNvPr id="6" name="Diagram 5">
            <a:extLst>
              <a:ext uri="{FF2B5EF4-FFF2-40B4-BE49-F238E27FC236}">
                <a16:creationId xmlns:a16="http://schemas.microsoft.com/office/drawing/2014/main" id="{2F1BA9FE-77D4-0AE3-1C11-2A6C41D83669}"/>
              </a:ext>
            </a:extLst>
          </p:cNvPr>
          <p:cNvGraphicFramePr/>
          <p:nvPr>
            <p:extLst>
              <p:ext uri="{D42A27DB-BD31-4B8C-83A1-F6EECF244321}">
                <p14:modId xmlns:p14="http://schemas.microsoft.com/office/powerpoint/2010/main" val="1670189765"/>
              </p:ext>
            </p:extLst>
          </p:nvPr>
        </p:nvGraphicFramePr>
        <p:xfrm>
          <a:off x="1908355" y="3925031"/>
          <a:ext cx="9463280" cy="48590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Picture 8">
            <a:extLst>
              <a:ext uri="{FF2B5EF4-FFF2-40B4-BE49-F238E27FC236}">
                <a16:creationId xmlns:a16="http://schemas.microsoft.com/office/drawing/2014/main" id="{565592B5-037D-35D4-A7CF-2F238594097E}"/>
              </a:ext>
            </a:extLst>
          </p:cNvPr>
          <p:cNvPicPr>
            <a:picLocks noChangeAspect="1"/>
          </p:cNvPicPr>
          <p:nvPr/>
        </p:nvPicPr>
        <p:blipFill>
          <a:blip r:embed="rId8"/>
          <a:stretch>
            <a:fillRect/>
          </a:stretch>
        </p:blipFill>
        <p:spPr>
          <a:xfrm>
            <a:off x="11547048" y="3831613"/>
            <a:ext cx="6096000" cy="4691063"/>
          </a:xfrm>
          <a:prstGeom prst="rect">
            <a:avLst/>
          </a:prstGeom>
          <a:effectLst>
            <a:softEdge rad="685800"/>
          </a:effectLst>
        </p:spPr>
      </p:pic>
    </p:spTree>
    <p:extLst>
      <p:ext uri="{BB962C8B-B14F-4D97-AF65-F5344CB8AC3E}">
        <p14:creationId xmlns:p14="http://schemas.microsoft.com/office/powerpoint/2010/main" val="2236284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graphicEl>
                                              <a:dgm id="{F0BD7CA7-1F5B-4BA2-B434-45730325F87B}"/>
                                            </p:graphicEl>
                                          </p:spTgt>
                                        </p:tgtEl>
                                        <p:attrNameLst>
                                          <p:attrName>style.visibility</p:attrName>
                                        </p:attrNameLst>
                                      </p:cBhvr>
                                      <p:to>
                                        <p:strVal val="visible"/>
                                      </p:to>
                                    </p:set>
                                    <p:anim calcmode="lin" valueType="num">
                                      <p:cBhvr additive="base">
                                        <p:cTn id="7" dur="500" fill="hold"/>
                                        <p:tgtEl>
                                          <p:spTgt spid="6">
                                            <p:graphicEl>
                                              <a:dgm id="{F0BD7CA7-1F5B-4BA2-B434-45730325F87B}"/>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graphicEl>
                                              <a:dgm id="{F0BD7CA7-1F5B-4BA2-B434-45730325F87B}"/>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graphicEl>
                                              <a:dgm id="{716EB27D-BE11-49C3-80AC-0D1C0348CDF4}"/>
                                            </p:graphicEl>
                                          </p:spTgt>
                                        </p:tgtEl>
                                        <p:attrNameLst>
                                          <p:attrName>style.visibility</p:attrName>
                                        </p:attrNameLst>
                                      </p:cBhvr>
                                      <p:to>
                                        <p:strVal val="visible"/>
                                      </p:to>
                                    </p:set>
                                    <p:anim calcmode="lin" valueType="num">
                                      <p:cBhvr additive="base">
                                        <p:cTn id="13" dur="500" fill="hold"/>
                                        <p:tgtEl>
                                          <p:spTgt spid="6">
                                            <p:graphicEl>
                                              <a:dgm id="{716EB27D-BE11-49C3-80AC-0D1C0348CDF4}"/>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graphicEl>
                                              <a:dgm id="{716EB27D-BE11-49C3-80AC-0D1C0348CDF4}"/>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graphicEl>
                                              <a:dgm id="{08A19630-0B51-4390-B03B-A8EF4A2DD46B}"/>
                                            </p:graphicEl>
                                          </p:spTgt>
                                        </p:tgtEl>
                                        <p:attrNameLst>
                                          <p:attrName>style.visibility</p:attrName>
                                        </p:attrNameLst>
                                      </p:cBhvr>
                                      <p:to>
                                        <p:strVal val="visible"/>
                                      </p:to>
                                    </p:set>
                                    <p:anim calcmode="lin" valueType="num">
                                      <p:cBhvr additive="base">
                                        <p:cTn id="19" dur="500" fill="hold"/>
                                        <p:tgtEl>
                                          <p:spTgt spid="6">
                                            <p:graphicEl>
                                              <a:dgm id="{08A19630-0B51-4390-B03B-A8EF4A2DD46B}"/>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graphicEl>
                                              <a:dgm id="{08A19630-0B51-4390-B03B-A8EF4A2DD46B}"/>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1">
          <a:extLst>
            <a:ext uri="{FF2B5EF4-FFF2-40B4-BE49-F238E27FC236}">
              <a16:creationId xmlns:a16="http://schemas.microsoft.com/office/drawing/2014/main" id="{A00621F9-C0E0-EAE7-C4BE-84C68D72AC2B}"/>
            </a:ext>
          </a:extLst>
        </p:cNvPr>
        <p:cNvGrpSpPr/>
        <p:nvPr/>
      </p:nvGrpSpPr>
      <p:grpSpPr>
        <a:xfrm>
          <a:off x="0" y="0"/>
          <a:ext cx="0" cy="0"/>
          <a:chOff x="0" y="0"/>
          <a:chExt cx="0" cy="0"/>
        </a:xfrm>
      </p:grpSpPr>
      <p:sp>
        <p:nvSpPr>
          <p:cNvPr id="10" name="Background frame">
            <a:extLst>
              <a:ext uri="{FF2B5EF4-FFF2-40B4-BE49-F238E27FC236}">
                <a16:creationId xmlns:a16="http://schemas.microsoft.com/office/drawing/2014/main" id="{4FFC729C-C649-C412-FA07-726C79D0CF0A}"/>
              </a:ext>
            </a:extLst>
          </p:cNvPr>
          <p:cNvSpPr/>
          <p:nvPr/>
        </p:nvSpPr>
        <p:spPr>
          <a:xfrm>
            <a:off x="9144000" y="1640539"/>
            <a:ext cx="7912045" cy="2698716"/>
          </a:xfrm>
          <a:prstGeom prst="roundRect">
            <a:avLst>
              <a:gd name="adj" fmla="val 10456"/>
            </a:avLst>
          </a:prstGeom>
          <a:solidFill>
            <a:srgbClr val="EEEB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9" name="Google Shape;110;p16">
            <a:extLst>
              <a:ext uri="{FF2B5EF4-FFF2-40B4-BE49-F238E27FC236}">
                <a16:creationId xmlns:a16="http://schemas.microsoft.com/office/drawing/2014/main" id="{EFF289DD-AF01-36FE-C016-9EFBB7247C9A}"/>
              </a:ext>
            </a:extLst>
          </p:cNvPr>
          <p:cNvSpPr/>
          <p:nvPr/>
        </p:nvSpPr>
        <p:spPr>
          <a:xfrm>
            <a:off x="9148517" y="4661429"/>
            <a:ext cx="7912045" cy="1829988"/>
          </a:xfrm>
          <a:prstGeom prst="roundRect">
            <a:avLst>
              <a:gd name="adj" fmla="val 17191"/>
            </a:avLst>
          </a:prstGeom>
          <a:solidFill>
            <a:schemeClr val="lt1"/>
          </a:solidFill>
          <a:ln>
            <a:noFill/>
          </a:ln>
          <a:effectLst>
            <a:outerShdw blurRad="710047" dist="254000" dir="8100000" algn="tr" rotWithShape="0">
              <a:srgbClr val="000000">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2">
            <a:extLst>
              <a:ext uri="{FF2B5EF4-FFF2-40B4-BE49-F238E27FC236}">
                <a16:creationId xmlns:a16="http://schemas.microsoft.com/office/drawing/2014/main" id="{8D024A3B-1E5D-0F05-5D90-15E8E6CE7204}"/>
              </a:ext>
            </a:extLst>
          </p:cNvPr>
          <p:cNvSpPr txBox="1"/>
          <p:nvPr/>
        </p:nvSpPr>
        <p:spPr>
          <a:xfrm>
            <a:off x="1932841" y="1444743"/>
            <a:ext cx="5975484"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dirty="0">
                <a:solidFill>
                  <a:srgbClr val="4B116F"/>
                </a:solidFill>
                <a:latin typeface="+mj-lt"/>
                <a:ea typeface="Inter Tight Medium"/>
                <a:cs typeface="Inter Tight Medium"/>
                <a:sym typeface="Inter Tight Medium"/>
              </a:rPr>
              <a:t>How Strange! </a:t>
            </a:r>
            <a:endParaRPr sz="1600" dirty="0">
              <a:solidFill>
                <a:srgbClr val="4B116F"/>
              </a:solidFill>
              <a:latin typeface="+mj-lt"/>
            </a:endParaRPr>
          </a:p>
        </p:txBody>
      </p:sp>
      <p:sp>
        <p:nvSpPr>
          <p:cNvPr id="3" name="Google Shape;203;p22">
            <a:extLst>
              <a:ext uri="{FF2B5EF4-FFF2-40B4-BE49-F238E27FC236}">
                <a16:creationId xmlns:a16="http://schemas.microsoft.com/office/drawing/2014/main" id="{1CC01F3B-0FE8-8A82-D3B2-7AC1291BCC40}"/>
              </a:ext>
            </a:extLst>
          </p:cNvPr>
          <p:cNvSpPr txBox="1"/>
          <p:nvPr/>
        </p:nvSpPr>
        <p:spPr>
          <a:xfrm>
            <a:off x="1932842" y="3060076"/>
            <a:ext cx="6527418" cy="3647112"/>
          </a:xfrm>
          <a:prstGeom prst="rect">
            <a:avLst/>
          </a:prstGeom>
          <a:noFill/>
          <a:ln>
            <a:noFill/>
          </a:ln>
        </p:spPr>
        <p:txBody>
          <a:bodyPr spcFirstLastPara="1" wrap="square" lIns="91425" tIns="45700" rIns="91425" bIns="45700" anchor="t" anchorCtr="0">
            <a:spAutoFit/>
          </a:bodyPr>
          <a:lstStyle/>
          <a:p>
            <a:pPr marL="342900" marR="0" lvl="0" indent="-342900" algn="l" rtl="0">
              <a:lnSpc>
                <a:spcPct val="150000"/>
              </a:lnSpc>
              <a:spcBef>
                <a:spcPts val="0"/>
              </a:spcBef>
              <a:spcAft>
                <a:spcPts val="600"/>
              </a:spcAft>
              <a:buFont typeface="Arial" panose="020B0604020202020204" pitchFamily="34" charset="0"/>
              <a:buChar char="•"/>
            </a:pPr>
            <a:r>
              <a:rPr lang="en-US" sz="2400" b="1" dirty="0">
                <a:solidFill>
                  <a:srgbClr val="1E1E1E"/>
                </a:solidFill>
                <a:latin typeface="Inter Light"/>
                <a:ea typeface="Inter Light"/>
                <a:cs typeface="Inter Light"/>
                <a:sym typeface="Inter Light"/>
              </a:rPr>
              <a:t>1</a:t>
            </a:r>
            <a:r>
              <a:rPr lang="en-US" sz="2400" b="1" baseline="30000" dirty="0">
                <a:solidFill>
                  <a:srgbClr val="1E1E1E"/>
                </a:solidFill>
                <a:latin typeface="Inter Light"/>
                <a:ea typeface="Inter Light"/>
                <a:cs typeface="Inter Light"/>
                <a:sym typeface="Inter Light"/>
              </a:rPr>
              <a:t>st</a:t>
            </a:r>
            <a:r>
              <a:rPr lang="en-US" sz="2400" b="1" dirty="0">
                <a:solidFill>
                  <a:srgbClr val="1E1E1E"/>
                </a:solidFill>
                <a:latin typeface="Inter Light"/>
                <a:ea typeface="Inter Light"/>
                <a:cs typeface="Inter Light"/>
                <a:sym typeface="Inter Light"/>
              </a:rPr>
              <a:t> issue </a:t>
            </a:r>
            <a:r>
              <a:rPr lang="en-US" sz="2400" dirty="0">
                <a:solidFill>
                  <a:srgbClr val="1E1E1E"/>
                </a:solidFill>
                <a:latin typeface="Inter Light"/>
                <a:ea typeface="Inter Light"/>
                <a:cs typeface="Inter Light"/>
                <a:sym typeface="Inter Light"/>
              </a:rPr>
              <a:t>raised by the Quraysh.</a:t>
            </a:r>
          </a:p>
          <a:p>
            <a:pPr marL="342900" marR="0" lvl="0" indent="-342900" algn="l" rtl="0">
              <a:lnSpc>
                <a:spcPct val="150000"/>
              </a:lnSpc>
              <a:spcBef>
                <a:spcPts val="0"/>
              </a:spcBef>
              <a:spcAft>
                <a:spcPts val="600"/>
              </a:spcAft>
              <a:buFont typeface="Arial" panose="020B0604020202020204" pitchFamily="34" charset="0"/>
              <a:buChar char="•"/>
            </a:pPr>
            <a:r>
              <a:rPr lang="en-US" sz="2400" dirty="0">
                <a:solidFill>
                  <a:srgbClr val="1E1E1E"/>
                </a:solidFill>
                <a:latin typeface="Inter Light"/>
                <a:ea typeface="Inter Light"/>
                <a:cs typeface="Inter Light"/>
                <a:sym typeface="Inter Light"/>
              </a:rPr>
              <a:t>Disbelievers: “Why did Allah send a human and not an angel?”</a:t>
            </a:r>
          </a:p>
          <a:p>
            <a:pPr marL="342900" marR="0" lvl="0" indent="-342900" algn="l" rtl="0">
              <a:lnSpc>
                <a:spcPct val="150000"/>
              </a:lnSpc>
              <a:spcBef>
                <a:spcPts val="0"/>
              </a:spcBef>
              <a:spcAft>
                <a:spcPts val="600"/>
              </a:spcAft>
              <a:buFont typeface="Arial" panose="020B0604020202020204" pitchFamily="34" charset="0"/>
              <a:buChar char="•"/>
            </a:pPr>
            <a:r>
              <a:rPr lang="en-GB" sz="2400" dirty="0">
                <a:solidFill>
                  <a:srgbClr val="1E1E1E"/>
                </a:solidFill>
                <a:latin typeface="Inter Light"/>
                <a:ea typeface="Inter Light"/>
                <a:cs typeface="Inter Light"/>
                <a:sym typeface="Inter Light"/>
              </a:rPr>
              <a:t>[A] If Allah had sent an angel instead of a human messenger, how do you think some people would have reacted?</a:t>
            </a:r>
            <a:endParaRPr lang="en-US" sz="2400" dirty="0">
              <a:solidFill>
                <a:srgbClr val="1E1E1E"/>
              </a:solidFill>
              <a:latin typeface="Inter Light"/>
              <a:ea typeface="Inter Light"/>
              <a:cs typeface="Inter Light"/>
              <a:sym typeface="Inter Light"/>
            </a:endParaRPr>
          </a:p>
        </p:txBody>
      </p:sp>
      <p:sp>
        <p:nvSpPr>
          <p:cNvPr id="2" name="Freeform: Shape 1">
            <a:extLst>
              <a:ext uri="{FF2B5EF4-FFF2-40B4-BE49-F238E27FC236}">
                <a16:creationId xmlns:a16="http://schemas.microsoft.com/office/drawing/2014/main" id="{F8573055-C369-45E4-66C5-FF9C1F4CF567}"/>
              </a:ext>
            </a:extLst>
          </p:cNvPr>
          <p:cNvSpPr/>
          <p:nvPr/>
        </p:nvSpPr>
        <p:spPr>
          <a:xfrm>
            <a:off x="10198056" y="2319228"/>
            <a:ext cx="5782970" cy="1432560"/>
          </a:xfrm>
          <a:custGeom>
            <a:avLst/>
            <a:gdLst/>
            <a:ahLst/>
            <a:cxnLst/>
            <a:rect l="l" t="t" r="r" b="b"/>
            <a:pathLst>
              <a:path w="5782970" h="1432560">
                <a:moveTo>
                  <a:pt x="1905380" y="1379525"/>
                </a:moveTo>
                <a:lnTo>
                  <a:pt x="1905838" y="1385011"/>
                </a:lnTo>
                <a:cubicBezTo>
                  <a:pt x="1905228" y="1394155"/>
                  <a:pt x="1901418" y="1400556"/>
                  <a:pt x="1894408" y="1404214"/>
                </a:cubicBezTo>
                <a:cubicBezTo>
                  <a:pt x="1886483" y="1408176"/>
                  <a:pt x="1876196" y="1412519"/>
                  <a:pt x="1863547" y="1417244"/>
                </a:cubicBezTo>
                <a:cubicBezTo>
                  <a:pt x="1850898" y="1421968"/>
                  <a:pt x="1836038" y="1427074"/>
                  <a:pt x="1818970" y="1432560"/>
                </a:cubicBezTo>
                <a:lnTo>
                  <a:pt x="1822627" y="1409243"/>
                </a:lnTo>
                <a:cubicBezTo>
                  <a:pt x="1842744" y="1402232"/>
                  <a:pt x="1859584" y="1396365"/>
                  <a:pt x="1873148" y="1391641"/>
                </a:cubicBezTo>
                <a:cubicBezTo>
                  <a:pt x="1886712" y="1386916"/>
                  <a:pt x="1897456" y="1382878"/>
                  <a:pt x="1905380" y="1379525"/>
                </a:cubicBezTo>
                <a:close/>
                <a:moveTo>
                  <a:pt x="830960" y="1377544"/>
                </a:moveTo>
                <a:cubicBezTo>
                  <a:pt x="839800" y="1384249"/>
                  <a:pt x="846353" y="1390193"/>
                  <a:pt x="850620" y="1395374"/>
                </a:cubicBezTo>
                <a:cubicBezTo>
                  <a:pt x="847572" y="1398118"/>
                  <a:pt x="844372" y="1401166"/>
                  <a:pt x="841019" y="1404518"/>
                </a:cubicBezTo>
                <a:cubicBezTo>
                  <a:pt x="837666" y="1407871"/>
                  <a:pt x="834313" y="1411681"/>
                  <a:pt x="830960" y="1415948"/>
                </a:cubicBezTo>
                <a:cubicBezTo>
                  <a:pt x="826388" y="1410157"/>
                  <a:pt x="820445" y="1404061"/>
                  <a:pt x="813130" y="1397660"/>
                </a:cubicBezTo>
                <a:cubicBezTo>
                  <a:pt x="815568" y="1394003"/>
                  <a:pt x="818311" y="1390498"/>
                  <a:pt x="821359" y="1387145"/>
                </a:cubicBezTo>
                <a:cubicBezTo>
                  <a:pt x="824407" y="1383792"/>
                  <a:pt x="827608" y="1380592"/>
                  <a:pt x="830960" y="1377544"/>
                </a:cubicBezTo>
                <a:close/>
                <a:moveTo>
                  <a:pt x="565784" y="1377544"/>
                </a:moveTo>
                <a:cubicBezTo>
                  <a:pt x="568528" y="1380287"/>
                  <a:pt x="571499" y="1383182"/>
                  <a:pt x="574700" y="1386230"/>
                </a:cubicBezTo>
                <a:cubicBezTo>
                  <a:pt x="577900" y="1389278"/>
                  <a:pt x="580872" y="1392326"/>
                  <a:pt x="583615" y="1395374"/>
                </a:cubicBezTo>
                <a:cubicBezTo>
                  <a:pt x="581177" y="1399032"/>
                  <a:pt x="578434" y="1402613"/>
                  <a:pt x="575386" y="1406119"/>
                </a:cubicBezTo>
                <a:cubicBezTo>
                  <a:pt x="572338" y="1409624"/>
                  <a:pt x="569137" y="1412900"/>
                  <a:pt x="565784" y="1415948"/>
                </a:cubicBezTo>
                <a:cubicBezTo>
                  <a:pt x="561822" y="1412900"/>
                  <a:pt x="558164" y="1409852"/>
                  <a:pt x="554812" y="1406804"/>
                </a:cubicBezTo>
                <a:cubicBezTo>
                  <a:pt x="551459" y="1403756"/>
                  <a:pt x="548563" y="1400861"/>
                  <a:pt x="546125" y="1398118"/>
                </a:cubicBezTo>
                <a:cubicBezTo>
                  <a:pt x="549478" y="1395070"/>
                  <a:pt x="552754" y="1391869"/>
                  <a:pt x="555954" y="1388516"/>
                </a:cubicBezTo>
                <a:cubicBezTo>
                  <a:pt x="559155" y="1385164"/>
                  <a:pt x="562432" y="1381506"/>
                  <a:pt x="565784" y="1377544"/>
                </a:cubicBezTo>
                <a:close/>
                <a:moveTo>
                  <a:pt x="4858130" y="1331900"/>
                </a:moveTo>
                <a:lnTo>
                  <a:pt x="4858588" y="1337386"/>
                </a:lnTo>
                <a:cubicBezTo>
                  <a:pt x="4857978" y="1346530"/>
                  <a:pt x="4854168" y="1352931"/>
                  <a:pt x="4847158" y="1356589"/>
                </a:cubicBezTo>
                <a:cubicBezTo>
                  <a:pt x="4839232" y="1360551"/>
                  <a:pt x="4828945" y="1364894"/>
                  <a:pt x="4816296" y="1369619"/>
                </a:cubicBezTo>
                <a:cubicBezTo>
                  <a:pt x="4803647" y="1374343"/>
                  <a:pt x="4788788" y="1379449"/>
                  <a:pt x="4771720" y="1384935"/>
                </a:cubicBezTo>
                <a:lnTo>
                  <a:pt x="4775377" y="1361618"/>
                </a:lnTo>
                <a:cubicBezTo>
                  <a:pt x="4795494" y="1354607"/>
                  <a:pt x="4812334" y="1348740"/>
                  <a:pt x="4825898" y="1344016"/>
                </a:cubicBezTo>
                <a:cubicBezTo>
                  <a:pt x="4839460" y="1339291"/>
                  <a:pt x="4850205" y="1335253"/>
                  <a:pt x="4858130" y="1331900"/>
                </a:cubicBezTo>
                <a:close/>
                <a:moveTo>
                  <a:pt x="1586788" y="1318108"/>
                </a:moveTo>
                <a:cubicBezTo>
                  <a:pt x="1588617" y="1320241"/>
                  <a:pt x="1591894" y="1323670"/>
                  <a:pt x="1596618" y="1328395"/>
                </a:cubicBezTo>
                <a:cubicBezTo>
                  <a:pt x="1601342" y="1333119"/>
                  <a:pt x="1607514" y="1339139"/>
                  <a:pt x="1615135" y="1346454"/>
                </a:cubicBezTo>
                <a:cubicBezTo>
                  <a:pt x="1611477" y="1351636"/>
                  <a:pt x="1607362" y="1356893"/>
                  <a:pt x="1602790" y="1362227"/>
                </a:cubicBezTo>
                <a:cubicBezTo>
                  <a:pt x="1598218" y="1367561"/>
                  <a:pt x="1593189" y="1372972"/>
                  <a:pt x="1587702" y="1378458"/>
                </a:cubicBezTo>
                <a:cubicBezTo>
                  <a:pt x="1580387" y="1372667"/>
                  <a:pt x="1574139" y="1367333"/>
                  <a:pt x="1568957" y="1362456"/>
                </a:cubicBezTo>
                <a:cubicBezTo>
                  <a:pt x="1563776" y="1357579"/>
                  <a:pt x="1559509" y="1353312"/>
                  <a:pt x="1556156" y="1349654"/>
                </a:cubicBezTo>
                <a:cubicBezTo>
                  <a:pt x="1561032" y="1345082"/>
                  <a:pt x="1566062" y="1340129"/>
                  <a:pt x="1571244" y="1334795"/>
                </a:cubicBezTo>
                <a:cubicBezTo>
                  <a:pt x="1576425" y="1329461"/>
                  <a:pt x="1581606" y="1323899"/>
                  <a:pt x="1586788" y="1318108"/>
                </a:cubicBezTo>
                <a:close/>
                <a:moveTo>
                  <a:pt x="1346530" y="1317193"/>
                </a:moveTo>
                <a:cubicBezTo>
                  <a:pt x="1355369" y="1327252"/>
                  <a:pt x="1366037" y="1337920"/>
                  <a:pt x="1378534" y="1349197"/>
                </a:cubicBezTo>
                <a:cubicBezTo>
                  <a:pt x="1375181" y="1354074"/>
                  <a:pt x="1370838" y="1359560"/>
                  <a:pt x="1365504" y="1365656"/>
                </a:cubicBezTo>
                <a:cubicBezTo>
                  <a:pt x="1360170" y="1371752"/>
                  <a:pt x="1354150" y="1378153"/>
                  <a:pt x="1347444" y="1384859"/>
                </a:cubicBezTo>
                <a:cubicBezTo>
                  <a:pt x="1339824" y="1378763"/>
                  <a:pt x="1333118" y="1373048"/>
                  <a:pt x="1327327" y="1367714"/>
                </a:cubicBezTo>
                <a:cubicBezTo>
                  <a:pt x="1321536" y="1362380"/>
                  <a:pt x="1316659" y="1357427"/>
                  <a:pt x="1312697" y="1352855"/>
                </a:cubicBezTo>
                <a:cubicBezTo>
                  <a:pt x="1319098" y="1346454"/>
                  <a:pt x="1325118" y="1340358"/>
                  <a:pt x="1330756" y="1334567"/>
                </a:cubicBezTo>
                <a:cubicBezTo>
                  <a:pt x="1336395" y="1328776"/>
                  <a:pt x="1341653" y="1322984"/>
                  <a:pt x="1346530" y="1317193"/>
                </a:cubicBezTo>
                <a:close/>
                <a:moveTo>
                  <a:pt x="1650339" y="1311707"/>
                </a:moveTo>
                <a:cubicBezTo>
                  <a:pt x="1651558" y="1312621"/>
                  <a:pt x="1654454" y="1315441"/>
                  <a:pt x="1659026" y="1320165"/>
                </a:cubicBezTo>
                <a:cubicBezTo>
                  <a:pt x="1663598" y="1324889"/>
                  <a:pt x="1670151" y="1331519"/>
                  <a:pt x="1678686" y="1340053"/>
                </a:cubicBezTo>
                <a:cubicBezTo>
                  <a:pt x="1675638" y="1344320"/>
                  <a:pt x="1671827" y="1349121"/>
                  <a:pt x="1667256" y="1354455"/>
                </a:cubicBezTo>
                <a:cubicBezTo>
                  <a:pt x="1662683" y="1359789"/>
                  <a:pt x="1657349" y="1365504"/>
                  <a:pt x="1651254" y="1371600"/>
                </a:cubicBezTo>
                <a:cubicBezTo>
                  <a:pt x="1638147" y="1361237"/>
                  <a:pt x="1627784" y="1351788"/>
                  <a:pt x="1620164" y="1343254"/>
                </a:cubicBezTo>
                <a:cubicBezTo>
                  <a:pt x="1629003" y="1335329"/>
                  <a:pt x="1639061" y="1324813"/>
                  <a:pt x="1650339" y="1311707"/>
                </a:cubicBezTo>
                <a:close/>
                <a:moveTo>
                  <a:pt x="1861108" y="1298448"/>
                </a:moveTo>
                <a:cubicBezTo>
                  <a:pt x="1869948" y="1308506"/>
                  <a:pt x="1880616" y="1319174"/>
                  <a:pt x="1893112" y="1330452"/>
                </a:cubicBezTo>
                <a:cubicBezTo>
                  <a:pt x="1889759" y="1335329"/>
                  <a:pt x="1885416" y="1340815"/>
                  <a:pt x="1880082" y="1346911"/>
                </a:cubicBezTo>
                <a:cubicBezTo>
                  <a:pt x="1874748" y="1353007"/>
                  <a:pt x="1868728" y="1359408"/>
                  <a:pt x="1862022" y="1366114"/>
                </a:cubicBezTo>
                <a:cubicBezTo>
                  <a:pt x="1854402" y="1360018"/>
                  <a:pt x="1847697" y="1354303"/>
                  <a:pt x="1841906" y="1348969"/>
                </a:cubicBezTo>
                <a:cubicBezTo>
                  <a:pt x="1836114" y="1343635"/>
                  <a:pt x="1831238" y="1338682"/>
                  <a:pt x="1827275" y="1334110"/>
                </a:cubicBezTo>
                <a:cubicBezTo>
                  <a:pt x="1833676" y="1327709"/>
                  <a:pt x="1839696" y="1321613"/>
                  <a:pt x="1845335" y="1315822"/>
                </a:cubicBezTo>
                <a:cubicBezTo>
                  <a:pt x="1850974" y="1310030"/>
                  <a:pt x="1856232" y="1304239"/>
                  <a:pt x="1861108" y="1298448"/>
                </a:cubicBezTo>
                <a:close/>
                <a:moveTo>
                  <a:pt x="499490" y="1176376"/>
                </a:moveTo>
                <a:cubicBezTo>
                  <a:pt x="507720" y="1190396"/>
                  <a:pt x="513206" y="1203046"/>
                  <a:pt x="515950" y="1214323"/>
                </a:cubicBezTo>
                <a:cubicBezTo>
                  <a:pt x="517169" y="1218590"/>
                  <a:pt x="518616" y="1225144"/>
                  <a:pt x="520293" y="1233983"/>
                </a:cubicBezTo>
                <a:cubicBezTo>
                  <a:pt x="521969" y="1242822"/>
                  <a:pt x="523722" y="1252728"/>
                  <a:pt x="525551" y="1263701"/>
                </a:cubicBezTo>
                <a:cubicBezTo>
                  <a:pt x="527380" y="1274674"/>
                  <a:pt x="528904" y="1285951"/>
                  <a:pt x="530123" y="1297534"/>
                </a:cubicBezTo>
                <a:cubicBezTo>
                  <a:pt x="532561" y="1312469"/>
                  <a:pt x="535838" y="1323365"/>
                  <a:pt x="539953" y="1330223"/>
                </a:cubicBezTo>
                <a:cubicBezTo>
                  <a:pt x="544068" y="1337081"/>
                  <a:pt x="550697" y="1342034"/>
                  <a:pt x="559841" y="1345082"/>
                </a:cubicBezTo>
                <a:lnTo>
                  <a:pt x="571728" y="1349654"/>
                </a:lnTo>
                <a:lnTo>
                  <a:pt x="565784" y="1367942"/>
                </a:lnTo>
                <a:lnTo>
                  <a:pt x="535609" y="1357427"/>
                </a:lnTo>
                <a:cubicBezTo>
                  <a:pt x="518236" y="1351636"/>
                  <a:pt x="505053" y="1343025"/>
                  <a:pt x="496061" y="1331595"/>
                </a:cubicBezTo>
                <a:cubicBezTo>
                  <a:pt x="487070" y="1320165"/>
                  <a:pt x="482422" y="1306678"/>
                  <a:pt x="482117" y="1291133"/>
                </a:cubicBezTo>
                <a:cubicBezTo>
                  <a:pt x="481202" y="1275588"/>
                  <a:pt x="481355" y="1252880"/>
                  <a:pt x="482574" y="1223010"/>
                </a:cubicBezTo>
                <a:cubicBezTo>
                  <a:pt x="482879" y="1216304"/>
                  <a:pt x="483031" y="1209980"/>
                  <a:pt x="483031" y="1204036"/>
                </a:cubicBezTo>
                <a:cubicBezTo>
                  <a:pt x="483031" y="1198093"/>
                  <a:pt x="483031" y="1192378"/>
                  <a:pt x="483031" y="1186891"/>
                </a:cubicBezTo>
                <a:close/>
                <a:moveTo>
                  <a:pt x="4438878" y="1171346"/>
                </a:moveTo>
                <a:cubicBezTo>
                  <a:pt x="4431562" y="1171346"/>
                  <a:pt x="4424933" y="1173480"/>
                  <a:pt x="4418989" y="1177747"/>
                </a:cubicBezTo>
                <a:cubicBezTo>
                  <a:pt x="4413046" y="1182014"/>
                  <a:pt x="4408550" y="1187501"/>
                  <a:pt x="4405502" y="1194206"/>
                </a:cubicBezTo>
                <a:cubicBezTo>
                  <a:pt x="4403368" y="1199083"/>
                  <a:pt x="4402302" y="1204112"/>
                  <a:pt x="4402302" y="1209294"/>
                </a:cubicBezTo>
                <a:cubicBezTo>
                  <a:pt x="4402302" y="1219048"/>
                  <a:pt x="4406340" y="1226439"/>
                  <a:pt x="4414418" y="1231468"/>
                </a:cubicBezTo>
                <a:cubicBezTo>
                  <a:pt x="4422494" y="1236497"/>
                  <a:pt x="4433848" y="1239012"/>
                  <a:pt x="4448478" y="1239012"/>
                </a:cubicBezTo>
                <a:cubicBezTo>
                  <a:pt x="4455794" y="1239012"/>
                  <a:pt x="4462880" y="1238402"/>
                  <a:pt x="4469738" y="1237183"/>
                </a:cubicBezTo>
                <a:cubicBezTo>
                  <a:pt x="4476596" y="1235964"/>
                  <a:pt x="4484293" y="1233830"/>
                  <a:pt x="4492827" y="1230782"/>
                </a:cubicBezTo>
                <a:cubicBezTo>
                  <a:pt x="4489779" y="1220114"/>
                  <a:pt x="4485208" y="1209980"/>
                  <a:pt x="4479111" y="1200379"/>
                </a:cubicBezTo>
                <a:cubicBezTo>
                  <a:pt x="4473015" y="1190777"/>
                  <a:pt x="4466310" y="1183538"/>
                  <a:pt x="4458994" y="1178662"/>
                </a:cubicBezTo>
                <a:cubicBezTo>
                  <a:pt x="4451984" y="1173785"/>
                  <a:pt x="4445278" y="1171346"/>
                  <a:pt x="4438878" y="1171346"/>
                </a:cubicBezTo>
                <a:close/>
                <a:moveTo>
                  <a:pt x="4278324" y="1168603"/>
                </a:moveTo>
                <a:cubicBezTo>
                  <a:pt x="4279238" y="1173785"/>
                  <a:pt x="4280305" y="1179957"/>
                  <a:pt x="4281525" y="1187120"/>
                </a:cubicBezTo>
                <a:cubicBezTo>
                  <a:pt x="4282744" y="1194283"/>
                  <a:pt x="4284040" y="1201903"/>
                  <a:pt x="4285410" y="1209980"/>
                </a:cubicBezTo>
                <a:cubicBezTo>
                  <a:pt x="4286783" y="1218057"/>
                  <a:pt x="4288078" y="1225753"/>
                  <a:pt x="4289297" y="1233068"/>
                </a:cubicBezTo>
                <a:cubicBezTo>
                  <a:pt x="4291126" y="1244041"/>
                  <a:pt x="4292650" y="1254328"/>
                  <a:pt x="4293869" y="1263929"/>
                </a:cubicBezTo>
                <a:cubicBezTo>
                  <a:pt x="4295088" y="1273531"/>
                  <a:pt x="4295698" y="1282141"/>
                  <a:pt x="4295698" y="1289761"/>
                </a:cubicBezTo>
                <a:cubicBezTo>
                  <a:pt x="4295698" y="1309573"/>
                  <a:pt x="4289678" y="1328166"/>
                  <a:pt x="4277638" y="1345540"/>
                </a:cubicBezTo>
                <a:cubicBezTo>
                  <a:pt x="4265599" y="1362913"/>
                  <a:pt x="4249064" y="1376629"/>
                  <a:pt x="4228032" y="1386688"/>
                </a:cubicBezTo>
                <a:cubicBezTo>
                  <a:pt x="4217669" y="1391869"/>
                  <a:pt x="4206848" y="1395679"/>
                  <a:pt x="4195572" y="1398118"/>
                </a:cubicBezTo>
                <a:cubicBezTo>
                  <a:pt x="4184294" y="1400556"/>
                  <a:pt x="4172559" y="1401775"/>
                  <a:pt x="4160366" y="1401775"/>
                </a:cubicBezTo>
                <a:cubicBezTo>
                  <a:pt x="4133849" y="1401775"/>
                  <a:pt x="4113352" y="1394003"/>
                  <a:pt x="4098874" y="1378458"/>
                </a:cubicBezTo>
                <a:cubicBezTo>
                  <a:pt x="4084395" y="1362913"/>
                  <a:pt x="4077156" y="1340358"/>
                  <a:pt x="4077156" y="1310792"/>
                </a:cubicBezTo>
                <a:cubicBezTo>
                  <a:pt x="4077156" y="1305306"/>
                  <a:pt x="4077461" y="1299515"/>
                  <a:pt x="4078071" y="1293419"/>
                </a:cubicBezTo>
                <a:cubicBezTo>
                  <a:pt x="4078680" y="1287323"/>
                  <a:pt x="4079824" y="1280465"/>
                  <a:pt x="4081500" y="1272845"/>
                </a:cubicBezTo>
                <a:cubicBezTo>
                  <a:pt x="4083176" y="1265225"/>
                  <a:pt x="4085234" y="1256538"/>
                  <a:pt x="4087672" y="1246784"/>
                </a:cubicBezTo>
                <a:lnTo>
                  <a:pt x="4106874" y="1251356"/>
                </a:lnTo>
                <a:cubicBezTo>
                  <a:pt x="4102912" y="1265682"/>
                  <a:pt x="4100930" y="1277417"/>
                  <a:pt x="4100930" y="1286561"/>
                </a:cubicBezTo>
                <a:cubicBezTo>
                  <a:pt x="4100930" y="1308506"/>
                  <a:pt x="4106036" y="1325118"/>
                  <a:pt x="4116247" y="1336396"/>
                </a:cubicBezTo>
                <a:cubicBezTo>
                  <a:pt x="4126458" y="1347673"/>
                  <a:pt x="4141622" y="1353312"/>
                  <a:pt x="4161738" y="1353312"/>
                </a:cubicBezTo>
                <a:cubicBezTo>
                  <a:pt x="4177588" y="1353312"/>
                  <a:pt x="4192294" y="1351559"/>
                  <a:pt x="4205858" y="1348054"/>
                </a:cubicBezTo>
                <a:cubicBezTo>
                  <a:pt x="4219422" y="1344549"/>
                  <a:pt x="4231918" y="1339367"/>
                  <a:pt x="4243349" y="1332509"/>
                </a:cubicBezTo>
                <a:cubicBezTo>
                  <a:pt x="4254778" y="1325651"/>
                  <a:pt x="4264761" y="1317193"/>
                  <a:pt x="4273295" y="1307135"/>
                </a:cubicBezTo>
                <a:cubicBezTo>
                  <a:pt x="4263236" y="1286408"/>
                  <a:pt x="4254778" y="1268730"/>
                  <a:pt x="4247920" y="1254100"/>
                </a:cubicBezTo>
                <a:cubicBezTo>
                  <a:pt x="4241062" y="1239469"/>
                  <a:pt x="4237634" y="1228801"/>
                  <a:pt x="4237634" y="1222096"/>
                </a:cubicBezTo>
                <a:cubicBezTo>
                  <a:pt x="4237634" y="1211123"/>
                  <a:pt x="4240834" y="1201293"/>
                  <a:pt x="4247234" y="1192606"/>
                </a:cubicBezTo>
                <a:cubicBezTo>
                  <a:pt x="4253636" y="1183919"/>
                  <a:pt x="4263998" y="1175918"/>
                  <a:pt x="4278324" y="1168603"/>
                </a:cubicBezTo>
                <a:close/>
                <a:moveTo>
                  <a:pt x="4825669" y="1156716"/>
                </a:moveTo>
                <a:cubicBezTo>
                  <a:pt x="4820488" y="1156716"/>
                  <a:pt x="4814696" y="1158545"/>
                  <a:pt x="4808295" y="1162202"/>
                </a:cubicBezTo>
                <a:cubicBezTo>
                  <a:pt x="4801894" y="1165860"/>
                  <a:pt x="4795341" y="1171118"/>
                  <a:pt x="4788636" y="1177976"/>
                </a:cubicBezTo>
                <a:cubicBezTo>
                  <a:pt x="4781930" y="1184834"/>
                  <a:pt x="4775377" y="1192987"/>
                  <a:pt x="4768976" y="1202436"/>
                </a:cubicBezTo>
                <a:cubicBezTo>
                  <a:pt x="4774767" y="1209142"/>
                  <a:pt x="4781549" y="1215009"/>
                  <a:pt x="4789322" y="1220038"/>
                </a:cubicBezTo>
                <a:cubicBezTo>
                  <a:pt x="4797094" y="1225067"/>
                  <a:pt x="4805094" y="1228954"/>
                  <a:pt x="4813324" y="1231697"/>
                </a:cubicBezTo>
                <a:cubicBezTo>
                  <a:pt x="4831308" y="1226210"/>
                  <a:pt x="4846548" y="1218133"/>
                  <a:pt x="4859044" y="1207465"/>
                </a:cubicBezTo>
                <a:cubicBezTo>
                  <a:pt x="4857216" y="1199540"/>
                  <a:pt x="4854168" y="1191387"/>
                  <a:pt x="4849900" y="1183005"/>
                </a:cubicBezTo>
                <a:cubicBezTo>
                  <a:pt x="4845633" y="1174623"/>
                  <a:pt x="4841214" y="1168146"/>
                  <a:pt x="4836642" y="1163574"/>
                </a:cubicBezTo>
                <a:cubicBezTo>
                  <a:pt x="4832679" y="1159002"/>
                  <a:pt x="4829022" y="1156716"/>
                  <a:pt x="4825669" y="1156716"/>
                </a:cubicBezTo>
                <a:close/>
                <a:moveTo>
                  <a:pt x="3841165" y="1148029"/>
                </a:moveTo>
                <a:cubicBezTo>
                  <a:pt x="3845432" y="1157478"/>
                  <a:pt x="3847566" y="1167536"/>
                  <a:pt x="3847566" y="1178204"/>
                </a:cubicBezTo>
                <a:cubicBezTo>
                  <a:pt x="3847566" y="1198931"/>
                  <a:pt x="3841927" y="1217066"/>
                  <a:pt x="3830650" y="1232611"/>
                </a:cubicBezTo>
                <a:cubicBezTo>
                  <a:pt x="3839488" y="1235354"/>
                  <a:pt x="3849623" y="1237869"/>
                  <a:pt x="3861053" y="1240155"/>
                </a:cubicBezTo>
                <a:cubicBezTo>
                  <a:pt x="3872483" y="1242441"/>
                  <a:pt x="3885056" y="1244498"/>
                  <a:pt x="3898772" y="1246327"/>
                </a:cubicBezTo>
                <a:cubicBezTo>
                  <a:pt x="3895419" y="1232611"/>
                  <a:pt x="3891000" y="1219733"/>
                  <a:pt x="3885514" y="1207694"/>
                </a:cubicBezTo>
                <a:cubicBezTo>
                  <a:pt x="3880027" y="1195654"/>
                  <a:pt x="3873626" y="1184758"/>
                  <a:pt x="3866311" y="1175004"/>
                </a:cubicBezTo>
                <a:cubicBezTo>
                  <a:pt x="3862654" y="1169518"/>
                  <a:pt x="3858691" y="1164565"/>
                  <a:pt x="3854424" y="1160145"/>
                </a:cubicBezTo>
                <a:cubicBezTo>
                  <a:pt x="3850156" y="1155725"/>
                  <a:pt x="3845737" y="1151687"/>
                  <a:pt x="3841165" y="1148029"/>
                </a:cubicBezTo>
                <a:close/>
                <a:moveTo>
                  <a:pt x="2448153" y="1148029"/>
                </a:moveTo>
                <a:cubicBezTo>
                  <a:pt x="2459430" y="1148029"/>
                  <a:pt x="2469032" y="1151458"/>
                  <a:pt x="2476956" y="1158316"/>
                </a:cubicBezTo>
                <a:cubicBezTo>
                  <a:pt x="2484882" y="1165174"/>
                  <a:pt x="2488844" y="1174699"/>
                  <a:pt x="2488844" y="1186891"/>
                </a:cubicBezTo>
                <a:cubicBezTo>
                  <a:pt x="2488844" y="1191158"/>
                  <a:pt x="2488082" y="1195730"/>
                  <a:pt x="2486558" y="1200607"/>
                </a:cubicBezTo>
                <a:cubicBezTo>
                  <a:pt x="2485034" y="1205484"/>
                  <a:pt x="2482748" y="1209751"/>
                  <a:pt x="2479700" y="1213409"/>
                </a:cubicBezTo>
                <a:cubicBezTo>
                  <a:pt x="2476042" y="1212494"/>
                  <a:pt x="2472690" y="1211351"/>
                  <a:pt x="2469641" y="1209980"/>
                </a:cubicBezTo>
                <a:cubicBezTo>
                  <a:pt x="2466594" y="1208608"/>
                  <a:pt x="2463850" y="1207313"/>
                  <a:pt x="2461412" y="1206094"/>
                </a:cubicBezTo>
                <a:cubicBezTo>
                  <a:pt x="2462022" y="1204265"/>
                  <a:pt x="2462554" y="1202512"/>
                  <a:pt x="2463012" y="1200836"/>
                </a:cubicBezTo>
                <a:cubicBezTo>
                  <a:pt x="2463469" y="1199159"/>
                  <a:pt x="2463850" y="1197254"/>
                  <a:pt x="2464155" y="1195121"/>
                </a:cubicBezTo>
                <a:cubicBezTo>
                  <a:pt x="2461412" y="1193597"/>
                  <a:pt x="2458516" y="1192530"/>
                  <a:pt x="2455468" y="1191920"/>
                </a:cubicBezTo>
                <a:cubicBezTo>
                  <a:pt x="2452420" y="1191311"/>
                  <a:pt x="2449677" y="1191006"/>
                  <a:pt x="2447239" y="1191006"/>
                </a:cubicBezTo>
                <a:cubicBezTo>
                  <a:pt x="2439619" y="1191006"/>
                  <a:pt x="2431770" y="1193216"/>
                  <a:pt x="2423693" y="1197635"/>
                </a:cubicBezTo>
                <a:cubicBezTo>
                  <a:pt x="2415616" y="1202055"/>
                  <a:pt x="2407919" y="1209294"/>
                  <a:pt x="2400604" y="1219352"/>
                </a:cubicBezTo>
                <a:cubicBezTo>
                  <a:pt x="2404262" y="1224839"/>
                  <a:pt x="2408148" y="1229182"/>
                  <a:pt x="2412263" y="1232383"/>
                </a:cubicBezTo>
                <a:cubicBezTo>
                  <a:pt x="2416378" y="1235583"/>
                  <a:pt x="2421331" y="1238250"/>
                  <a:pt x="2427122" y="1240384"/>
                </a:cubicBezTo>
                <a:cubicBezTo>
                  <a:pt x="2429865" y="1241603"/>
                  <a:pt x="2433751" y="1242822"/>
                  <a:pt x="2438780" y="1244041"/>
                </a:cubicBezTo>
                <a:cubicBezTo>
                  <a:pt x="2443810" y="1245260"/>
                  <a:pt x="2448153" y="1246022"/>
                  <a:pt x="2451810" y="1246327"/>
                </a:cubicBezTo>
                <a:cubicBezTo>
                  <a:pt x="2453639" y="1245718"/>
                  <a:pt x="2455621" y="1245108"/>
                  <a:pt x="2457754" y="1244498"/>
                </a:cubicBezTo>
                <a:cubicBezTo>
                  <a:pt x="2459888" y="1243889"/>
                  <a:pt x="2462022" y="1243432"/>
                  <a:pt x="2464155" y="1243127"/>
                </a:cubicBezTo>
                <a:cubicBezTo>
                  <a:pt x="2470251" y="1241603"/>
                  <a:pt x="2476499" y="1240231"/>
                  <a:pt x="2482900" y="1239012"/>
                </a:cubicBezTo>
                <a:cubicBezTo>
                  <a:pt x="2489301" y="1237793"/>
                  <a:pt x="2495397" y="1236726"/>
                  <a:pt x="2501188" y="1235812"/>
                </a:cubicBezTo>
                <a:cubicBezTo>
                  <a:pt x="2504236" y="1235202"/>
                  <a:pt x="2507208" y="1234745"/>
                  <a:pt x="2510104" y="1234440"/>
                </a:cubicBezTo>
                <a:cubicBezTo>
                  <a:pt x="2512999" y="1234135"/>
                  <a:pt x="2515514" y="1233830"/>
                  <a:pt x="2517648" y="1233526"/>
                </a:cubicBezTo>
                <a:cubicBezTo>
                  <a:pt x="2520086" y="1236269"/>
                  <a:pt x="2522219" y="1239622"/>
                  <a:pt x="2524048" y="1243584"/>
                </a:cubicBezTo>
                <a:cubicBezTo>
                  <a:pt x="2525877" y="1247546"/>
                  <a:pt x="2526791" y="1251814"/>
                  <a:pt x="2526791" y="1256386"/>
                </a:cubicBezTo>
                <a:cubicBezTo>
                  <a:pt x="2526791" y="1263091"/>
                  <a:pt x="2524658" y="1269035"/>
                  <a:pt x="2520390" y="1274216"/>
                </a:cubicBezTo>
                <a:cubicBezTo>
                  <a:pt x="2516124" y="1279398"/>
                  <a:pt x="2510637" y="1282294"/>
                  <a:pt x="2503932" y="1282903"/>
                </a:cubicBezTo>
                <a:cubicBezTo>
                  <a:pt x="2495702" y="1283513"/>
                  <a:pt x="2486329" y="1284275"/>
                  <a:pt x="2475814" y="1285189"/>
                </a:cubicBezTo>
                <a:cubicBezTo>
                  <a:pt x="2465298" y="1286104"/>
                  <a:pt x="2454858" y="1287323"/>
                  <a:pt x="2444496" y="1288847"/>
                </a:cubicBezTo>
                <a:cubicBezTo>
                  <a:pt x="2437790" y="1289456"/>
                  <a:pt x="2430780" y="1290295"/>
                  <a:pt x="2423464" y="1291361"/>
                </a:cubicBezTo>
                <a:cubicBezTo>
                  <a:pt x="2416149" y="1292428"/>
                  <a:pt x="2408072" y="1293647"/>
                  <a:pt x="2399232" y="1295019"/>
                </a:cubicBezTo>
                <a:cubicBezTo>
                  <a:pt x="2390393" y="1296391"/>
                  <a:pt x="2379878" y="1298296"/>
                  <a:pt x="2367686" y="1300734"/>
                </a:cubicBezTo>
                <a:lnTo>
                  <a:pt x="2360371" y="1279246"/>
                </a:lnTo>
                <a:cubicBezTo>
                  <a:pt x="2363724" y="1278026"/>
                  <a:pt x="2367610" y="1276426"/>
                  <a:pt x="2372029" y="1274445"/>
                </a:cubicBezTo>
                <a:cubicBezTo>
                  <a:pt x="2376449" y="1272464"/>
                  <a:pt x="2380944" y="1270559"/>
                  <a:pt x="2385517" y="1268730"/>
                </a:cubicBezTo>
                <a:cubicBezTo>
                  <a:pt x="2390088" y="1266901"/>
                  <a:pt x="2393898" y="1265377"/>
                  <a:pt x="2396947" y="1264158"/>
                </a:cubicBezTo>
                <a:cubicBezTo>
                  <a:pt x="2395422" y="1262939"/>
                  <a:pt x="2393975" y="1261720"/>
                  <a:pt x="2392603" y="1260500"/>
                </a:cubicBezTo>
                <a:cubicBezTo>
                  <a:pt x="2391232" y="1259281"/>
                  <a:pt x="2390089" y="1258062"/>
                  <a:pt x="2389174" y="1256843"/>
                </a:cubicBezTo>
                <a:cubicBezTo>
                  <a:pt x="2386126" y="1253185"/>
                  <a:pt x="2383688" y="1249223"/>
                  <a:pt x="2381859" y="1244956"/>
                </a:cubicBezTo>
                <a:cubicBezTo>
                  <a:pt x="2380030" y="1240688"/>
                  <a:pt x="2379116" y="1236269"/>
                  <a:pt x="2379116" y="1231697"/>
                </a:cubicBezTo>
                <a:cubicBezTo>
                  <a:pt x="2379116" y="1221943"/>
                  <a:pt x="2381326" y="1211732"/>
                  <a:pt x="2385745" y="1201064"/>
                </a:cubicBezTo>
                <a:cubicBezTo>
                  <a:pt x="2390165" y="1190396"/>
                  <a:pt x="2396108" y="1180643"/>
                  <a:pt x="2403576" y="1171804"/>
                </a:cubicBezTo>
                <a:cubicBezTo>
                  <a:pt x="2411044" y="1162964"/>
                  <a:pt x="2419502" y="1156411"/>
                  <a:pt x="2428950" y="1152144"/>
                </a:cubicBezTo>
                <a:cubicBezTo>
                  <a:pt x="2431998" y="1150620"/>
                  <a:pt x="2435122" y="1149553"/>
                  <a:pt x="2438323" y="1148944"/>
                </a:cubicBezTo>
                <a:cubicBezTo>
                  <a:pt x="2441523" y="1148334"/>
                  <a:pt x="2444800" y="1148029"/>
                  <a:pt x="2448153" y="1148029"/>
                </a:cubicBezTo>
                <a:close/>
                <a:moveTo>
                  <a:pt x="3794988" y="1146200"/>
                </a:moveTo>
                <a:cubicBezTo>
                  <a:pt x="3789502" y="1146200"/>
                  <a:pt x="3784244" y="1147953"/>
                  <a:pt x="3779214" y="1151458"/>
                </a:cubicBezTo>
                <a:cubicBezTo>
                  <a:pt x="3774186" y="1154963"/>
                  <a:pt x="3769536" y="1160069"/>
                  <a:pt x="3765270" y="1166774"/>
                </a:cubicBezTo>
                <a:cubicBezTo>
                  <a:pt x="3763441" y="1169518"/>
                  <a:pt x="3761688" y="1172642"/>
                  <a:pt x="3760012" y="1176147"/>
                </a:cubicBezTo>
                <a:cubicBezTo>
                  <a:pt x="3758336" y="1179652"/>
                  <a:pt x="3756735" y="1183386"/>
                  <a:pt x="3755212" y="1187348"/>
                </a:cubicBezTo>
                <a:cubicBezTo>
                  <a:pt x="3761308" y="1194054"/>
                  <a:pt x="3767860" y="1200074"/>
                  <a:pt x="3774871" y="1205408"/>
                </a:cubicBezTo>
                <a:cubicBezTo>
                  <a:pt x="3781882" y="1210742"/>
                  <a:pt x="3789349" y="1215390"/>
                  <a:pt x="3797274" y="1219352"/>
                </a:cubicBezTo>
                <a:cubicBezTo>
                  <a:pt x="3803980" y="1215390"/>
                  <a:pt x="3809313" y="1209675"/>
                  <a:pt x="3813276" y="1202207"/>
                </a:cubicBezTo>
                <a:cubicBezTo>
                  <a:pt x="3817238" y="1194740"/>
                  <a:pt x="3819220" y="1186282"/>
                  <a:pt x="3819220" y="1176833"/>
                </a:cubicBezTo>
                <a:cubicBezTo>
                  <a:pt x="3819220" y="1168908"/>
                  <a:pt x="3816628" y="1161821"/>
                  <a:pt x="3811447" y="1155573"/>
                </a:cubicBezTo>
                <a:cubicBezTo>
                  <a:pt x="3806266" y="1149325"/>
                  <a:pt x="3800779" y="1146200"/>
                  <a:pt x="3794988" y="1146200"/>
                </a:cubicBezTo>
                <a:close/>
                <a:moveTo>
                  <a:pt x="939317" y="1143000"/>
                </a:moveTo>
                <a:cubicBezTo>
                  <a:pt x="953338" y="1143000"/>
                  <a:pt x="963244" y="1152754"/>
                  <a:pt x="969035" y="1172261"/>
                </a:cubicBezTo>
                <a:cubicBezTo>
                  <a:pt x="960196" y="1174394"/>
                  <a:pt x="952804" y="1176147"/>
                  <a:pt x="946861" y="1177519"/>
                </a:cubicBezTo>
                <a:cubicBezTo>
                  <a:pt x="940917" y="1178890"/>
                  <a:pt x="936116" y="1180338"/>
                  <a:pt x="932459" y="1181862"/>
                </a:cubicBezTo>
                <a:cubicBezTo>
                  <a:pt x="929106" y="1183081"/>
                  <a:pt x="925829" y="1184377"/>
                  <a:pt x="922629" y="1185748"/>
                </a:cubicBezTo>
                <a:cubicBezTo>
                  <a:pt x="919428" y="1187120"/>
                  <a:pt x="916152" y="1188720"/>
                  <a:pt x="912799" y="1190549"/>
                </a:cubicBezTo>
                <a:cubicBezTo>
                  <a:pt x="914018" y="1214323"/>
                  <a:pt x="914780" y="1234364"/>
                  <a:pt x="915085" y="1250671"/>
                </a:cubicBezTo>
                <a:cubicBezTo>
                  <a:pt x="915390" y="1266977"/>
                  <a:pt x="915390" y="1280465"/>
                  <a:pt x="915085" y="1291133"/>
                </a:cubicBezTo>
                <a:cubicBezTo>
                  <a:pt x="914476" y="1306982"/>
                  <a:pt x="909675" y="1320546"/>
                  <a:pt x="900683" y="1331824"/>
                </a:cubicBezTo>
                <a:cubicBezTo>
                  <a:pt x="891692" y="1343101"/>
                  <a:pt x="878509" y="1351636"/>
                  <a:pt x="861136" y="1357427"/>
                </a:cubicBezTo>
                <a:lnTo>
                  <a:pt x="830960" y="1367942"/>
                </a:lnTo>
                <a:lnTo>
                  <a:pt x="825017" y="1349654"/>
                </a:lnTo>
                <a:lnTo>
                  <a:pt x="837361" y="1345082"/>
                </a:lnTo>
                <a:cubicBezTo>
                  <a:pt x="846810" y="1341425"/>
                  <a:pt x="853439" y="1336243"/>
                  <a:pt x="857249" y="1329538"/>
                </a:cubicBezTo>
                <a:cubicBezTo>
                  <a:pt x="861060" y="1322832"/>
                  <a:pt x="864184" y="1312164"/>
                  <a:pt x="866622" y="1297534"/>
                </a:cubicBezTo>
                <a:cubicBezTo>
                  <a:pt x="867536" y="1289914"/>
                  <a:pt x="868984" y="1278255"/>
                  <a:pt x="870965" y="1262558"/>
                </a:cubicBezTo>
                <a:cubicBezTo>
                  <a:pt x="872947" y="1246861"/>
                  <a:pt x="875614" y="1227430"/>
                  <a:pt x="878966" y="1204265"/>
                </a:cubicBezTo>
                <a:cubicBezTo>
                  <a:pt x="879271" y="1202131"/>
                  <a:pt x="880719" y="1198397"/>
                  <a:pt x="883310" y="1193063"/>
                </a:cubicBezTo>
                <a:cubicBezTo>
                  <a:pt x="885901" y="1187729"/>
                  <a:pt x="889634" y="1180643"/>
                  <a:pt x="894511" y="1171804"/>
                </a:cubicBezTo>
                <a:lnTo>
                  <a:pt x="899540" y="1162660"/>
                </a:lnTo>
                <a:cubicBezTo>
                  <a:pt x="906551" y="1156868"/>
                  <a:pt x="913714" y="1152144"/>
                  <a:pt x="921029" y="1148486"/>
                </a:cubicBezTo>
                <a:cubicBezTo>
                  <a:pt x="928344" y="1144829"/>
                  <a:pt x="934440" y="1143000"/>
                  <a:pt x="939317" y="1143000"/>
                </a:cubicBezTo>
                <a:close/>
                <a:moveTo>
                  <a:pt x="1013383" y="1132484"/>
                </a:moveTo>
                <a:cubicBezTo>
                  <a:pt x="1030147" y="1145896"/>
                  <a:pt x="1043101" y="1157783"/>
                  <a:pt x="1052245" y="1168146"/>
                </a:cubicBezTo>
                <a:cubicBezTo>
                  <a:pt x="1044930" y="1175461"/>
                  <a:pt x="1038072" y="1182472"/>
                  <a:pt x="1031671" y="1189177"/>
                </a:cubicBezTo>
                <a:cubicBezTo>
                  <a:pt x="1025270" y="1195883"/>
                  <a:pt x="1019479" y="1202131"/>
                  <a:pt x="1014298" y="1207922"/>
                </a:cubicBezTo>
                <a:cubicBezTo>
                  <a:pt x="1009726" y="1202436"/>
                  <a:pt x="1004468" y="1196797"/>
                  <a:pt x="998524" y="1191006"/>
                </a:cubicBezTo>
                <a:cubicBezTo>
                  <a:pt x="992581" y="1185215"/>
                  <a:pt x="985951" y="1178966"/>
                  <a:pt x="978636" y="1172261"/>
                </a:cubicBezTo>
                <a:cubicBezTo>
                  <a:pt x="982903" y="1165860"/>
                  <a:pt x="987932" y="1159383"/>
                  <a:pt x="993724" y="1152830"/>
                </a:cubicBezTo>
                <a:cubicBezTo>
                  <a:pt x="999515" y="1146277"/>
                  <a:pt x="1006068" y="1139495"/>
                  <a:pt x="1013383" y="1132484"/>
                </a:cubicBezTo>
                <a:close/>
                <a:moveTo>
                  <a:pt x="2685592" y="1123417"/>
                </a:moveTo>
                <a:cubicBezTo>
                  <a:pt x="2683458" y="1123417"/>
                  <a:pt x="2681249" y="1124255"/>
                  <a:pt x="2678962" y="1125931"/>
                </a:cubicBezTo>
                <a:cubicBezTo>
                  <a:pt x="2676677" y="1127608"/>
                  <a:pt x="2675686" y="1130122"/>
                  <a:pt x="2675991" y="1133475"/>
                </a:cubicBezTo>
                <a:cubicBezTo>
                  <a:pt x="2675991" y="1136523"/>
                  <a:pt x="2676905" y="1139342"/>
                  <a:pt x="2678734" y="1141933"/>
                </a:cubicBezTo>
                <a:cubicBezTo>
                  <a:pt x="2680563" y="1144524"/>
                  <a:pt x="2683611" y="1145819"/>
                  <a:pt x="2687878" y="1145819"/>
                </a:cubicBezTo>
                <a:cubicBezTo>
                  <a:pt x="2690926" y="1145819"/>
                  <a:pt x="2693822" y="1144753"/>
                  <a:pt x="2696565" y="1142619"/>
                </a:cubicBezTo>
                <a:cubicBezTo>
                  <a:pt x="2699308" y="1140485"/>
                  <a:pt x="2700680" y="1138504"/>
                  <a:pt x="2700680" y="1136675"/>
                </a:cubicBezTo>
                <a:cubicBezTo>
                  <a:pt x="2700680" y="1133932"/>
                  <a:pt x="2699080" y="1131037"/>
                  <a:pt x="2695879" y="1127989"/>
                </a:cubicBezTo>
                <a:cubicBezTo>
                  <a:pt x="2692679" y="1124941"/>
                  <a:pt x="2689250" y="1123417"/>
                  <a:pt x="2685592" y="1123417"/>
                </a:cubicBezTo>
                <a:close/>
                <a:moveTo>
                  <a:pt x="4446193" y="1121969"/>
                </a:moveTo>
                <a:cubicBezTo>
                  <a:pt x="4458994" y="1121969"/>
                  <a:pt x="4471110" y="1127684"/>
                  <a:pt x="4482540" y="1139114"/>
                </a:cubicBezTo>
                <a:cubicBezTo>
                  <a:pt x="4493970" y="1150544"/>
                  <a:pt x="4503343" y="1166470"/>
                  <a:pt x="4510658" y="1186891"/>
                </a:cubicBezTo>
                <a:cubicBezTo>
                  <a:pt x="4514316" y="1196950"/>
                  <a:pt x="4517059" y="1206856"/>
                  <a:pt x="4518888" y="1216609"/>
                </a:cubicBezTo>
                <a:cubicBezTo>
                  <a:pt x="4520716" y="1226363"/>
                  <a:pt x="4521630" y="1236116"/>
                  <a:pt x="4521630" y="1245870"/>
                </a:cubicBezTo>
                <a:cubicBezTo>
                  <a:pt x="4521630" y="1260805"/>
                  <a:pt x="4519344" y="1275436"/>
                  <a:pt x="4514773" y="1289761"/>
                </a:cubicBezTo>
                <a:cubicBezTo>
                  <a:pt x="4510201" y="1304087"/>
                  <a:pt x="4503800" y="1317117"/>
                  <a:pt x="4495570" y="1328852"/>
                </a:cubicBezTo>
                <a:cubicBezTo>
                  <a:pt x="4487341" y="1340587"/>
                  <a:pt x="4477588" y="1350416"/>
                  <a:pt x="4466310" y="1358341"/>
                </a:cubicBezTo>
                <a:cubicBezTo>
                  <a:pt x="4449546" y="1369924"/>
                  <a:pt x="4431106" y="1375715"/>
                  <a:pt x="4410988" y="1375715"/>
                </a:cubicBezTo>
                <a:cubicBezTo>
                  <a:pt x="4406416" y="1375715"/>
                  <a:pt x="4400092" y="1374038"/>
                  <a:pt x="4392014" y="1370686"/>
                </a:cubicBezTo>
                <a:cubicBezTo>
                  <a:pt x="4383938" y="1367333"/>
                  <a:pt x="4375479" y="1362989"/>
                  <a:pt x="4366640" y="1357655"/>
                </a:cubicBezTo>
                <a:cubicBezTo>
                  <a:pt x="4357801" y="1352321"/>
                  <a:pt x="4349876" y="1346759"/>
                  <a:pt x="4342866" y="1340968"/>
                </a:cubicBezTo>
                <a:lnTo>
                  <a:pt x="4350180" y="1323137"/>
                </a:lnTo>
                <a:cubicBezTo>
                  <a:pt x="4358410" y="1325575"/>
                  <a:pt x="4366868" y="1327404"/>
                  <a:pt x="4375555" y="1328623"/>
                </a:cubicBezTo>
                <a:cubicBezTo>
                  <a:pt x="4384242" y="1329842"/>
                  <a:pt x="4393158" y="1330452"/>
                  <a:pt x="4402302" y="1330452"/>
                </a:cubicBezTo>
                <a:cubicBezTo>
                  <a:pt x="4425772" y="1330452"/>
                  <a:pt x="4446116" y="1324280"/>
                  <a:pt x="4463338" y="1311935"/>
                </a:cubicBezTo>
                <a:cubicBezTo>
                  <a:pt x="4480560" y="1299591"/>
                  <a:pt x="4492827" y="1282294"/>
                  <a:pt x="4500142" y="1260043"/>
                </a:cubicBezTo>
                <a:lnTo>
                  <a:pt x="4499686" y="1256843"/>
                </a:lnTo>
                <a:cubicBezTo>
                  <a:pt x="4490846" y="1265682"/>
                  <a:pt x="4481168" y="1272616"/>
                  <a:pt x="4470653" y="1277645"/>
                </a:cubicBezTo>
                <a:cubicBezTo>
                  <a:pt x="4460138" y="1282675"/>
                  <a:pt x="4449546" y="1285189"/>
                  <a:pt x="4438878" y="1285189"/>
                </a:cubicBezTo>
                <a:cubicBezTo>
                  <a:pt x="4420284" y="1285189"/>
                  <a:pt x="4405883" y="1279703"/>
                  <a:pt x="4395672" y="1268730"/>
                </a:cubicBezTo>
                <a:cubicBezTo>
                  <a:pt x="4385462" y="1257757"/>
                  <a:pt x="4380356" y="1242670"/>
                  <a:pt x="4380356" y="1223467"/>
                </a:cubicBezTo>
                <a:cubicBezTo>
                  <a:pt x="4380356" y="1207008"/>
                  <a:pt x="4383480" y="1190777"/>
                  <a:pt x="4389729" y="1174775"/>
                </a:cubicBezTo>
                <a:cubicBezTo>
                  <a:pt x="4395976" y="1158773"/>
                  <a:pt x="4404282" y="1146048"/>
                  <a:pt x="4414646" y="1136599"/>
                </a:cubicBezTo>
                <a:cubicBezTo>
                  <a:pt x="4424704" y="1126846"/>
                  <a:pt x="4435220" y="1121969"/>
                  <a:pt x="4446193" y="1121969"/>
                </a:cubicBezTo>
                <a:close/>
                <a:moveTo>
                  <a:pt x="382447" y="1119683"/>
                </a:moveTo>
                <a:cubicBezTo>
                  <a:pt x="387019" y="1125169"/>
                  <a:pt x="392277" y="1130884"/>
                  <a:pt x="398221" y="1136828"/>
                </a:cubicBezTo>
                <a:cubicBezTo>
                  <a:pt x="404164" y="1142771"/>
                  <a:pt x="410946" y="1148944"/>
                  <a:pt x="418566" y="1155344"/>
                </a:cubicBezTo>
                <a:cubicBezTo>
                  <a:pt x="414299" y="1161440"/>
                  <a:pt x="409193" y="1167841"/>
                  <a:pt x="403250" y="1174547"/>
                </a:cubicBezTo>
                <a:cubicBezTo>
                  <a:pt x="397306" y="1181252"/>
                  <a:pt x="390677" y="1188110"/>
                  <a:pt x="383362" y="1195121"/>
                </a:cubicBezTo>
                <a:cubicBezTo>
                  <a:pt x="365988" y="1181100"/>
                  <a:pt x="353034" y="1169213"/>
                  <a:pt x="344500" y="1159459"/>
                </a:cubicBezTo>
                <a:cubicBezTo>
                  <a:pt x="352120" y="1152144"/>
                  <a:pt x="359054" y="1145210"/>
                  <a:pt x="365302" y="1138657"/>
                </a:cubicBezTo>
                <a:cubicBezTo>
                  <a:pt x="371551" y="1132103"/>
                  <a:pt x="377266" y="1125779"/>
                  <a:pt x="382447" y="1119683"/>
                </a:cubicBezTo>
                <a:close/>
                <a:moveTo>
                  <a:pt x="3127019" y="1116482"/>
                </a:moveTo>
                <a:cubicBezTo>
                  <a:pt x="3130981" y="1136599"/>
                  <a:pt x="3134334" y="1153516"/>
                  <a:pt x="3137077" y="1167232"/>
                </a:cubicBezTo>
                <a:cubicBezTo>
                  <a:pt x="3139820" y="1180948"/>
                  <a:pt x="3141954" y="1192301"/>
                  <a:pt x="3143478" y="1201293"/>
                </a:cubicBezTo>
                <a:cubicBezTo>
                  <a:pt x="3145002" y="1210285"/>
                  <a:pt x="3145764" y="1217524"/>
                  <a:pt x="3145764" y="1223010"/>
                </a:cubicBezTo>
                <a:cubicBezTo>
                  <a:pt x="3145764" y="1227582"/>
                  <a:pt x="3144774" y="1233754"/>
                  <a:pt x="3142792" y="1241527"/>
                </a:cubicBezTo>
                <a:cubicBezTo>
                  <a:pt x="3140811" y="1249299"/>
                  <a:pt x="3138372" y="1257148"/>
                  <a:pt x="3135477" y="1265072"/>
                </a:cubicBezTo>
                <a:cubicBezTo>
                  <a:pt x="3132581" y="1272997"/>
                  <a:pt x="3129762" y="1279703"/>
                  <a:pt x="3127019" y="1285189"/>
                </a:cubicBezTo>
                <a:cubicBezTo>
                  <a:pt x="3108426" y="1285189"/>
                  <a:pt x="3090290" y="1283284"/>
                  <a:pt x="3072612" y="1279474"/>
                </a:cubicBezTo>
                <a:cubicBezTo>
                  <a:pt x="3054934" y="1275664"/>
                  <a:pt x="3038017" y="1270254"/>
                  <a:pt x="3021862" y="1263244"/>
                </a:cubicBezTo>
                <a:cubicBezTo>
                  <a:pt x="3020338" y="1266596"/>
                  <a:pt x="3018662" y="1269797"/>
                  <a:pt x="3016834" y="1272845"/>
                </a:cubicBezTo>
                <a:cubicBezTo>
                  <a:pt x="3015310" y="1275283"/>
                  <a:pt x="3011576" y="1277417"/>
                  <a:pt x="3005632" y="1279246"/>
                </a:cubicBezTo>
                <a:cubicBezTo>
                  <a:pt x="2999688" y="1281074"/>
                  <a:pt x="2992678" y="1282522"/>
                  <a:pt x="2984601" y="1283589"/>
                </a:cubicBezTo>
                <a:cubicBezTo>
                  <a:pt x="2976524" y="1284656"/>
                  <a:pt x="2968370" y="1285189"/>
                  <a:pt x="2960141" y="1285189"/>
                </a:cubicBezTo>
                <a:cubicBezTo>
                  <a:pt x="2951911" y="1285189"/>
                  <a:pt x="2943072" y="1283894"/>
                  <a:pt x="2933623" y="1281303"/>
                </a:cubicBezTo>
                <a:cubicBezTo>
                  <a:pt x="2924174" y="1278712"/>
                  <a:pt x="2915030" y="1275131"/>
                  <a:pt x="2906191" y="1270559"/>
                </a:cubicBezTo>
                <a:cubicBezTo>
                  <a:pt x="2900704" y="1274216"/>
                  <a:pt x="2893389" y="1277112"/>
                  <a:pt x="2884246" y="1279246"/>
                </a:cubicBezTo>
                <a:lnTo>
                  <a:pt x="2860856" y="1281844"/>
                </a:lnTo>
                <a:lnTo>
                  <a:pt x="2858871" y="1282446"/>
                </a:lnTo>
                <a:lnTo>
                  <a:pt x="2856350" y="1282345"/>
                </a:lnTo>
                <a:lnTo>
                  <a:pt x="2855442" y="1282446"/>
                </a:lnTo>
                <a:lnTo>
                  <a:pt x="2854974" y="1282290"/>
                </a:lnTo>
                <a:lnTo>
                  <a:pt x="2836011" y="1281532"/>
                </a:lnTo>
                <a:cubicBezTo>
                  <a:pt x="2827476" y="1280922"/>
                  <a:pt x="2819018" y="1280008"/>
                  <a:pt x="2810636" y="1278788"/>
                </a:cubicBezTo>
                <a:cubicBezTo>
                  <a:pt x="2802254" y="1277569"/>
                  <a:pt x="2795016" y="1276198"/>
                  <a:pt x="2788920" y="1274674"/>
                </a:cubicBezTo>
                <a:cubicBezTo>
                  <a:pt x="2798673" y="1279246"/>
                  <a:pt x="2806446" y="1283056"/>
                  <a:pt x="2812236" y="1286104"/>
                </a:cubicBezTo>
                <a:cubicBezTo>
                  <a:pt x="2818028" y="1289152"/>
                  <a:pt x="2822600" y="1291666"/>
                  <a:pt x="2825952" y="1293647"/>
                </a:cubicBezTo>
                <a:cubicBezTo>
                  <a:pt x="2829305" y="1295629"/>
                  <a:pt x="2832048" y="1297534"/>
                  <a:pt x="2834182" y="1299362"/>
                </a:cubicBezTo>
                <a:cubicBezTo>
                  <a:pt x="2837230" y="1301801"/>
                  <a:pt x="2839211" y="1305230"/>
                  <a:pt x="2840126" y="1309649"/>
                </a:cubicBezTo>
                <a:cubicBezTo>
                  <a:pt x="2841040" y="1314069"/>
                  <a:pt x="2841498" y="1318717"/>
                  <a:pt x="2841498" y="1323594"/>
                </a:cubicBezTo>
                <a:cubicBezTo>
                  <a:pt x="2841498" y="1331214"/>
                  <a:pt x="2837611" y="1339063"/>
                  <a:pt x="2829838" y="1347140"/>
                </a:cubicBezTo>
                <a:cubicBezTo>
                  <a:pt x="2822066" y="1355217"/>
                  <a:pt x="2811246" y="1362913"/>
                  <a:pt x="2797378" y="1370228"/>
                </a:cubicBezTo>
                <a:cubicBezTo>
                  <a:pt x="2783509" y="1377544"/>
                  <a:pt x="2767583" y="1383944"/>
                  <a:pt x="2749600" y="1389431"/>
                </a:cubicBezTo>
                <a:cubicBezTo>
                  <a:pt x="2722168" y="1397660"/>
                  <a:pt x="2696108" y="1401775"/>
                  <a:pt x="2671419" y="1401775"/>
                </a:cubicBezTo>
                <a:cubicBezTo>
                  <a:pt x="2639415" y="1401775"/>
                  <a:pt x="2614878" y="1393927"/>
                  <a:pt x="2597810" y="1378229"/>
                </a:cubicBezTo>
                <a:cubicBezTo>
                  <a:pt x="2580741" y="1362532"/>
                  <a:pt x="2572206" y="1340053"/>
                  <a:pt x="2572206" y="1310792"/>
                </a:cubicBezTo>
                <a:cubicBezTo>
                  <a:pt x="2572206" y="1305306"/>
                  <a:pt x="2572511" y="1299515"/>
                  <a:pt x="2573121" y="1293419"/>
                </a:cubicBezTo>
                <a:cubicBezTo>
                  <a:pt x="2573730" y="1287323"/>
                  <a:pt x="2574874" y="1280389"/>
                  <a:pt x="2576550" y="1272616"/>
                </a:cubicBezTo>
                <a:cubicBezTo>
                  <a:pt x="2578226" y="1264844"/>
                  <a:pt x="2580284" y="1256233"/>
                  <a:pt x="2582722" y="1246784"/>
                </a:cubicBezTo>
                <a:lnTo>
                  <a:pt x="2601924" y="1251356"/>
                </a:lnTo>
                <a:cubicBezTo>
                  <a:pt x="2597962" y="1265682"/>
                  <a:pt x="2595981" y="1277417"/>
                  <a:pt x="2595981" y="1286561"/>
                </a:cubicBezTo>
                <a:cubicBezTo>
                  <a:pt x="2595981" y="1307897"/>
                  <a:pt x="2602610" y="1324356"/>
                  <a:pt x="2615869" y="1335938"/>
                </a:cubicBezTo>
                <a:cubicBezTo>
                  <a:pt x="2629128" y="1347521"/>
                  <a:pt x="2648864" y="1353312"/>
                  <a:pt x="2675076" y="1353312"/>
                </a:cubicBezTo>
                <a:cubicBezTo>
                  <a:pt x="2695193" y="1353312"/>
                  <a:pt x="2713862" y="1352093"/>
                  <a:pt x="2731084" y="1349654"/>
                </a:cubicBezTo>
                <a:cubicBezTo>
                  <a:pt x="2748305" y="1347216"/>
                  <a:pt x="2764383" y="1344016"/>
                  <a:pt x="2779318" y="1340053"/>
                </a:cubicBezTo>
                <a:cubicBezTo>
                  <a:pt x="2786633" y="1337920"/>
                  <a:pt x="2793872" y="1335557"/>
                  <a:pt x="2801035" y="1332967"/>
                </a:cubicBezTo>
                <a:cubicBezTo>
                  <a:pt x="2808198" y="1330376"/>
                  <a:pt x="2814675" y="1327404"/>
                  <a:pt x="2820466" y="1324051"/>
                </a:cubicBezTo>
                <a:cubicBezTo>
                  <a:pt x="2811932" y="1320089"/>
                  <a:pt x="2803016" y="1315669"/>
                  <a:pt x="2793720" y="1310792"/>
                </a:cubicBezTo>
                <a:cubicBezTo>
                  <a:pt x="2784423" y="1305916"/>
                  <a:pt x="2775889" y="1301039"/>
                  <a:pt x="2768117" y="1296162"/>
                </a:cubicBezTo>
                <a:cubicBezTo>
                  <a:pt x="2760344" y="1291285"/>
                  <a:pt x="2754020" y="1287170"/>
                  <a:pt x="2749143" y="1283818"/>
                </a:cubicBezTo>
                <a:cubicBezTo>
                  <a:pt x="2741523" y="1277722"/>
                  <a:pt x="2737713" y="1273454"/>
                  <a:pt x="2737713" y="1271016"/>
                </a:cubicBezTo>
                <a:cubicBezTo>
                  <a:pt x="2737713" y="1268273"/>
                  <a:pt x="2738627" y="1264539"/>
                  <a:pt x="2740456" y="1259815"/>
                </a:cubicBezTo>
                <a:cubicBezTo>
                  <a:pt x="2742285" y="1255090"/>
                  <a:pt x="2744418" y="1250213"/>
                  <a:pt x="2746857" y="1245184"/>
                </a:cubicBezTo>
                <a:cubicBezTo>
                  <a:pt x="2749295" y="1240155"/>
                  <a:pt x="2751734" y="1235888"/>
                  <a:pt x="2754172" y="1232383"/>
                </a:cubicBezTo>
                <a:cubicBezTo>
                  <a:pt x="2756610" y="1228877"/>
                  <a:pt x="2758287" y="1227125"/>
                  <a:pt x="2759201" y="1227125"/>
                </a:cubicBezTo>
                <a:cubicBezTo>
                  <a:pt x="2772003" y="1229563"/>
                  <a:pt x="2786938" y="1231468"/>
                  <a:pt x="2804007" y="1232840"/>
                </a:cubicBezTo>
                <a:lnTo>
                  <a:pt x="2856455" y="1234807"/>
                </a:lnTo>
                <a:lnTo>
                  <a:pt x="2883560" y="1232383"/>
                </a:lnTo>
                <a:cubicBezTo>
                  <a:pt x="2890113" y="1230706"/>
                  <a:pt x="2895676" y="1227734"/>
                  <a:pt x="2900247" y="1223467"/>
                </a:cubicBezTo>
                <a:cubicBezTo>
                  <a:pt x="2902686" y="1221029"/>
                  <a:pt x="2904896" y="1218514"/>
                  <a:pt x="2906877" y="1215923"/>
                </a:cubicBezTo>
                <a:cubicBezTo>
                  <a:pt x="2908858" y="1213333"/>
                  <a:pt x="2911068" y="1209980"/>
                  <a:pt x="2913506" y="1205865"/>
                </a:cubicBezTo>
                <a:cubicBezTo>
                  <a:pt x="2915944" y="1201750"/>
                  <a:pt x="2919297" y="1196188"/>
                  <a:pt x="2923565" y="1189177"/>
                </a:cubicBezTo>
                <a:cubicBezTo>
                  <a:pt x="2925088" y="1186129"/>
                  <a:pt x="2927451" y="1183691"/>
                  <a:pt x="2930651" y="1181862"/>
                </a:cubicBezTo>
                <a:cubicBezTo>
                  <a:pt x="2933852" y="1180033"/>
                  <a:pt x="2937281" y="1179119"/>
                  <a:pt x="2940938" y="1179119"/>
                </a:cubicBezTo>
                <a:cubicBezTo>
                  <a:pt x="2945205" y="1179119"/>
                  <a:pt x="2949625" y="1180643"/>
                  <a:pt x="2954197" y="1183691"/>
                </a:cubicBezTo>
                <a:cubicBezTo>
                  <a:pt x="2949320" y="1196188"/>
                  <a:pt x="2945129" y="1206627"/>
                  <a:pt x="2941624" y="1215009"/>
                </a:cubicBezTo>
                <a:cubicBezTo>
                  <a:pt x="2938119" y="1223391"/>
                  <a:pt x="2935299" y="1229868"/>
                  <a:pt x="2933166" y="1234440"/>
                </a:cubicBezTo>
                <a:cubicBezTo>
                  <a:pt x="2936824" y="1235050"/>
                  <a:pt x="2941243" y="1235659"/>
                  <a:pt x="2946425" y="1236269"/>
                </a:cubicBezTo>
                <a:cubicBezTo>
                  <a:pt x="2951606" y="1236878"/>
                  <a:pt x="2957245" y="1237183"/>
                  <a:pt x="2963341" y="1237183"/>
                </a:cubicBezTo>
                <a:cubicBezTo>
                  <a:pt x="2969742" y="1237183"/>
                  <a:pt x="2975533" y="1236802"/>
                  <a:pt x="2980715" y="1236040"/>
                </a:cubicBezTo>
                <a:cubicBezTo>
                  <a:pt x="2985896" y="1235278"/>
                  <a:pt x="2991383" y="1234135"/>
                  <a:pt x="2997174" y="1232611"/>
                </a:cubicBezTo>
                <a:cubicBezTo>
                  <a:pt x="2998698" y="1229868"/>
                  <a:pt x="3000603" y="1225525"/>
                  <a:pt x="3002889" y="1219581"/>
                </a:cubicBezTo>
                <a:cubicBezTo>
                  <a:pt x="3005175" y="1213637"/>
                  <a:pt x="3007842" y="1206475"/>
                  <a:pt x="3010890" y="1198093"/>
                </a:cubicBezTo>
                <a:cubicBezTo>
                  <a:pt x="3013938" y="1189711"/>
                  <a:pt x="3017291" y="1180643"/>
                  <a:pt x="3020948" y="1170889"/>
                </a:cubicBezTo>
                <a:cubicBezTo>
                  <a:pt x="3023082" y="1166317"/>
                  <a:pt x="3025825" y="1162812"/>
                  <a:pt x="3029178" y="1160374"/>
                </a:cubicBezTo>
                <a:cubicBezTo>
                  <a:pt x="3032530" y="1157935"/>
                  <a:pt x="3036798" y="1156716"/>
                  <a:pt x="3041980" y="1156716"/>
                </a:cubicBezTo>
                <a:cubicBezTo>
                  <a:pt x="3047770" y="1156716"/>
                  <a:pt x="3052647" y="1158240"/>
                  <a:pt x="3056610" y="1161288"/>
                </a:cubicBezTo>
                <a:cubicBezTo>
                  <a:pt x="3053257" y="1168908"/>
                  <a:pt x="3049980" y="1177747"/>
                  <a:pt x="3046780" y="1187806"/>
                </a:cubicBezTo>
                <a:cubicBezTo>
                  <a:pt x="3043580" y="1197864"/>
                  <a:pt x="3040303" y="1208532"/>
                  <a:pt x="3036950" y="1219810"/>
                </a:cubicBezTo>
                <a:cubicBezTo>
                  <a:pt x="3045789" y="1224077"/>
                  <a:pt x="3054552" y="1227506"/>
                  <a:pt x="3063239" y="1230097"/>
                </a:cubicBezTo>
                <a:cubicBezTo>
                  <a:pt x="3071926" y="1232687"/>
                  <a:pt x="3080994" y="1234745"/>
                  <a:pt x="3090443" y="1236269"/>
                </a:cubicBezTo>
                <a:cubicBezTo>
                  <a:pt x="3099891" y="1237793"/>
                  <a:pt x="3110102" y="1238860"/>
                  <a:pt x="3121075" y="1239469"/>
                </a:cubicBezTo>
                <a:cubicBezTo>
                  <a:pt x="3117418" y="1231849"/>
                  <a:pt x="3113684" y="1224077"/>
                  <a:pt x="3109874" y="1216152"/>
                </a:cubicBezTo>
                <a:cubicBezTo>
                  <a:pt x="3106064" y="1208227"/>
                  <a:pt x="3102635" y="1200607"/>
                  <a:pt x="3099586" y="1193292"/>
                </a:cubicBezTo>
                <a:cubicBezTo>
                  <a:pt x="3096538" y="1185977"/>
                  <a:pt x="3094024" y="1179424"/>
                  <a:pt x="3092043" y="1173632"/>
                </a:cubicBezTo>
                <a:cubicBezTo>
                  <a:pt x="3090062" y="1167841"/>
                  <a:pt x="3089071" y="1163422"/>
                  <a:pt x="3089071" y="1160374"/>
                </a:cubicBezTo>
                <a:cubicBezTo>
                  <a:pt x="3089071" y="1153363"/>
                  <a:pt x="3092729" y="1145743"/>
                  <a:pt x="3100044" y="1137514"/>
                </a:cubicBezTo>
                <a:cubicBezTo>
                  <a:pt x="3107359" y="1129284"/>
                  <a:pt x="3116351" y="1122274"/>
                  <a:pt x="3127019" y="1116482"/>
                </a:cubicBezTo>
                <a:close/>
                <a:moveTo>
                  <a:pt x="4173626" y="1106881"/>
                </a:moveTo>
                <a:cubicBezTo>
                  <a:pt x="4177588" y="1110844"/>
                  <a:pt x="4182236" y="1115492"/>
                  <a:pt x="4187570" y="1120826"/>
                </a:cubicBezTo>
                <a:cubicBezTo>
                  <a:pt x="4192904" y="1126160"/>
                  <a:pt x="4198924" y="1132027"/>
                  <a:pt x="4205630" y="1138428"/>
                </a:cubicBezTo>
                <a:cubicBezTo>
                  <a:pt x="4201972" y="1143610"/>
                  <a:pt x="4197552" y="1149172"/>
                  <a:pt x="4192370" y="1155116"/>
                </a:cubicBezTo>
                <a:cubicBezTo>
                  <a:pt x="4187189" y="1161059"/>
                  <a:pt x="4181246" y="1167384"/>
                  <a:pt x="4174540" y="1174090"/>
                </a:cubicBezTo>
                <a:cubicBezTo>
                  <a:pt x="4159604" y="1162202"/>
                  <a:pt x="4148174" y="1151534"/>
                  <a:pt x="4140250" y="1142086"/>
                </a:cubicBezTo>
                <a:cubicBezTo>
                  <a:pt x="4147565" y="1134770"/>
                  <a:pt x="4153966" y="1128217"/>
                  <a:pt x="4159452" y="1122426"/>
                </a:cubicBezTo>
                <a:cubicBezTo>
                  <a:pt x="4164938" y="1116635"/>
                  <a:pt x="4169663" y="1111453"/>
                  <a:pt x="4173626" y="1106881"/>
                </a:cubicBezTo>
                <a:close/>
                <a:moveTo>
                  <a:pt x="2101062" y="1105510"/>
                </a:moveTo>
                <a:cubicBezTo>
                  <a:pt x="2111730" y="1105510"/>
                  <a:pt x="2122474" y="1108710"/>
                  <a:pt x="2133295" y="1115111"/>
                </a:cubicBezTo>
                <a:cubicBezTo>
                  <a:pt x="2144115" y="1121512"/>
                  <a:pt x="2155774" y="1131265"/>
                  <a:pt x="2168270" y="1144372"/>
                </a:cubicBezTo>
                <a:lnTo>
                  <a:pt x="2159126" y="1161745"/>
                </a:lnTo>
                <a:cubicBezTo>
                  <a:pt x="2148763" y="1157783"/>
                  <a:pt x="2140076" y="1155040"/>
                  <a:pt x="2133066" y="1153516"/>
                </a:cubicBezTo>
                <a:cubicBezTo>
                  <a:pt x="2126056" y="1151992"/>
                  <a:pt x="2119198" y="1151230"/>
                  <a:pt x="2112492" y="1151230"/>
                </a:cubicBezTo>
                <a:cubicBezTo>
                  <a:pt x="2102129" y="1151230"/>
                  <a:pt x="2092528" y="1152449"/>
                  <a:pt x="2083688" y="1154887"/>
                </a:cubicBezTo>
                <a:cubicBezTo>
                  <a:pt x="2074849" y="1157326"/>
                  <a:pt x="2065553" y="1161136"/>
                  <a:pt x="2055799" y="1166317"/>
                </a:cubicBezTo>
                <a:cubicBezTo>
                  <a:pt x="2056104" y="1178204"/>
                  <a:pt x="2058771" y="1188949"/>
                  <a:pt x="2063800" y="1198550"/>
                </a:cubicBezTo>
                <a:cubicBezTo>
                  <a:pt x="2068830" y="1208151"/>
                  <a:pt x="2076221" y="1216152"/>
                  <a:pt x="2085974" y="1222553"/>
                </a:cubicBezTo>
                <a:cubicBezTo>
                  <a:pt x="2092375" y="1226210"/>
                  <a:pt x="2099386" y="1228801"/>
                  <a:pt x="2107006" y="1230325"/>
                </a:cubicBezTo>
                <a:cubicBezTo>
                  <a:pt x="2120417" y="1229106"/>
                  <a:pt x="2132761" y="1227582"/>
                  <a:pt x="2144039" y="1225753"/>
                </a:cubicBezTo>
                <a:cubicBezTo>
                  <a:pt x="2155316" y="1223924"/>
                  <a:pt x="2166594" y="1221257"/>
                  <a:pt x="2177872" y="1217752"/>
                </a:cubicBezTo>
                <a:cubicBezTo>
                  <a:pt x="2189149" y="1214247"/>
                  <a:pt x="2201189" y="1210056"/>
                  <a:pt x="2213990" y="1205179"/>
                </a:cubicBezTo>
                <a:cubicBezTo>
                  <a:pt x="2216429" y="1207008"/>
                  <a:pt x="2218182" y="1209980"/>
                  <a:pt x="2219248" y="1214095"/>
                </a:cubicBezTo>
                <a:cubicBezTo>
                  <a:pt x="2220315" y="1218209"/>
                  <a:pt x="2220848" y="1221943"/>
                  <a:pt x="2220848" y="1225296"/>
                </a:cubicBezTo>
                <a:cubicBezTo>
                  <a:pt x="2220848" y="1232002"/>
                  <a:pt x="2219477" y="1237945"/>
                  <a:pt x="2216734" y="1243127"/>
                </a:cubicBezTo>
                <a:cubicBezTo>
                  <a:pt x="2213990" y="1248308"/>
                  <a:pt x="2210028" y="1252271"/>
                  <a:pt x="2204846" y="1255014"/>
                </a:cubicBezTo>
                <a:cubicBezTo>
                  <a:pt x="2202408" y="1255928"/>
                  <a:pt x="2197684" y="1257376"/>
                  <a:pt x="2190673" y="1259357"/>
                </a:cubicBezTo>
                <a:cubicBezTo>
                  <a:pt x="2183663" y="1261339"/>
                  <a:pt x="2174976" y="1263396"/>
                  <a:pt x="2164613" y="1265530"/>
                </a:cubicBezTo>
                <a:cubicBezTo>
                  <a:pt x="2138400" y="1271321"/>
                  <a:pt x="2112340" y="1275588"/>
                  <a:pt x="2086432" y="1278331"/>
                </a:cubicBezTo>
                <a:cubicBezTo>
                  <a:pt x="2073478" y="1279703"/>
                  <a:pt x="2059648" y="1280731"/>
                  <a:pt x="2044941" y="1281417"/>
                </a:cubicBezTo>
                <a:lnTo>
                  <a:pt x="2009532" y="1282196"/>
                </a:lnTo>
                <a:lnTo>
                  <a:pt x="2008784" y="1282446"/>
                </a:lnTo>
                <a:lnTo>
                  <a:pt x="2005575" y="1282284"/>
                </a:lnTo>
                <a:lnTo>
                  <a:pt x="1998192" y="1282446"/>
                </a:lnTo>
                <a:lnTo>
                  <a:pt x="1996295" y="1281814"/>
                </a:lnTo>
                <a:lnTo>
                  <a:pt x="1972665" y="1280617"/>
                </a:lnTo>
                <a:cubicBezTo>
                  <a:pt x="1961082" y="1279398"/>
                  <a:pt x="1950643" y="1277569"/>
                  <a:pt x="1941347" y="1275131"/>
                </a:cubicBezTo>
                <a:cubicBezTo>
                  <a:pt x="1932050" y="1272692"/>
                  <a:pt x="1924964" y="1269644"/>
                  <a:pt x="1920087" y="1265987"/>
                </a:cubicBezTo>
                <a:cubicBezTo>
                  <a:pt x="1914600" y="1261720"/>
                  <a:pt x="1910257" y="1255776"/>
                  <a:pt x="1907057" y="1248156"/>
                </a:cubicBezTo>
                <a:cubicBezTo>
                  <a:pt x="1903856" y="1240536"/>
                  <a:pt x="1901037" y="1232916"/>
                  <a:pt x="1898598" y="1225296"/>
                </a:cubicBezTo>
                <a:cubicBezTo>
                  <a:pt x="1893112" y="1226820"/>
                  <a:pt x="1887854" y="1228801"/>
                  <a:pt x="1882825" y="1231240"/>
                </a:cubicBezTo>
                <a:cubicBezTo>
                  <a:pt x="1877796" y="1233678"/>
                  <a:pt x="1872462" y="1236650"/>
                  <a:pt x="1866823" y="1240155"/>
                </a:cubicBezTo>
                <a:cubicBezTo>
                  <a:pt x="1861184" y="1243660"/>
                  <a:pt x="1854402" y="1248004"/>
                  <a:pt x="1846478" y="1253185"/>
                </a:cubicBezTo>
                <a:cubicBezTo>
                  <a:pt x="1835200" y="1259891"/>
                  <a:pt x="1824532" y="1265225"/>
                  <a:pt x="1814474" y="1269187"/>
                </a:cubicBezTo>
                <a:cubicBezTo>
                  <a:pt x="1804416" y="1273150"/>
                  <a:pt x="1793976" y="1276121"/>
                  <a:pt x="1783156" y="1278103"/>
                </a:cubicBezTo>
                <a:cubicBezTo>
                  <a:pt x="1772335" y="1280084"/>
                  <a:pt x="1760448" y="1281303"/>
                  <a:pt x="1747494" y="1281760"/>
                </a:cubicBezTo>
                <a:cubicBezTo>
                  <a:pt x="1734540" y="1282217"/>
                  <a:pt x="1719681" y="1282446"/>
                  <a:pt x="1702917" y="1282446"/>
                </a:cubicBezTo>
                <a:lnTo>
                  <a:pt x="1701546" y="1281989"/>
                </a:lnTo>
                <a:lnTo>
                  <a:pt x="1700174" y="1282446"/>
                </a:lnTo>
                <a:cubicBezTo>
                  <a:pt x="1675180" y="1282446"/>
                  <a:pt x="1652472" y="1272540"/>
                  <a:pt x="1632051" y="1252728"/>
                </a:cubicBezTo>
                <a:lnTo>
                  <a:pt x="1627022" y="1259586"/>
                </a:lnTo>
                <a:cubicBezTo>
                  <a:pt x="1622450" y="1265377"/>
                  <a:pt x="1615744" y="1269949"/>
                  <a:pt x="1606905" y="1273302"/>
                </a:cubicBezTo>
                <a:cubicBezTo>
                  <a:pt x="1598066" y="1276655"/>
                  <a:pt x="1587322" y="1279017"/>
                  <a:pt x="1574672" y="1280389"/>
                </a:cubicBezTo>
                <a:lnTo>
                  <a:pt x="1539201" y="1282078"/>
                </a:lnTo>
                <a:lnTo>
                  <a:pt x="1538096" y="1282446"/>
                </a:lnTo>
                <a:lnTo>
                  <a:pt x="1536046" y="1282228"/>
                </a:lnTo>
                <a:lnTo>
                  <a:pt x="1531467" y="1282446"/>
                </a:lnTo>
                <a:cubicBezTo>
                  <a:pt x="1530248" y="1282446"/>
                  <a:pt x="1529333" y="1282141"/>
                  <a:pt x="1528724" y="1281532"/>
                </a:cubicBezTo>
                <a:lnTo>
                  <a:pt x="1528695" y="1281446"/>
                </a:lnTo>
                <a:lnTo>
                  <a:pt x="1519294" y="1280446"/>
                </a:lnTo>
                <a:cubicBezTo>
                  <a:pt x="1513160" y="1279112"/>
                  <a:pt x="1507159" y="1277112"/>
                  <a:pt x="1501292" y="1274445"/>
                </a:cubicBezTo>
                <a:cubicBezTo>
                  <a:pt x="1489557" y="1269111"/>
                  <a:pt x="1477594" y="1260500"/>
                  <a:pt x="1465402" y="1248613"/>
                </a:cubicBezTo>
                <a:cubicBezTo>
                  <a:pt x="1448942" y="1259891"/>
                  <a:pt x="1426464" y="1268806"/>
                  <a:pt x="1397964" y="1275359"/>
                </a:cubicBezTo>
                <a:cubicBezTo>
                  <a:pt x="1369466" y="1281913"/>
                  <a:pt x="1337995" y="1285189"/>
                  <a:pt x="1303553" y="1285189"/>
                </a:cubicBezTo>
                <a:cubicBezTo>
                  <a:pt x="1266672" y="1285189"/>
                  <a:pt x="1238859" y="1277569"/>
                  <a:pt x="1220114" y="1262329"/>
                </a:cubicBezTo>
                <a:cubicBezTo>
                  <a:pt x="1201369" y="1247089"/>
                  <a:pt x="1191996" y="1224382"/>
                  <a:pt x="1191996" y="1194206"/>
                </a:cubicBezTo>
                <a:cubicBezTo>
                  <a:pt x="1191996" y="1178966"/>
                  <a:pt x="1194587" y="1162202"/>
                  <a:pt x="1199768" y="1143914"/>
                </a:cubicBezTo>
                <a:lnTo>
                  <a:pt x="1218971" y="1143914"/>
                </a:lnTo>
                <a:cubicBezTo>
                  <a:pt x="1218666" y="1145134"/>
                  <a:pt x="1218361" y="1148410"/>
                  <a:pt x="1218056" y="1153744"/>
                </a:cubicBezTo>
                <a:cubicBezTo>
                  <a:pt x="1217752" y="1159078"/>
                  <a:pt x="1217599" y="1163422"/>
                  <a:pt x="1217599" y="1166774"/>
                </a:cubicBezTo>
                <a:cubicBezTo>
                  <a:pt x="1217599" y="1184453"/>
                  <a:pt x="1221028" y="1198093"/>
                  <a:pt x="1227886" y="1207694"/>
                </a:cubicBezTo>
                <a:cubicBezTo>
                  <a:pt x="1234744" y="1217295"/>
                  <a:pt x="1245488" y="1224686"/>
                  <a:pt x="1260119" y="1229868"/>
                </a:cubicBezTo>
                <a:cubicBezTo>
                  <a:pt x="1267434" y="1232002"/>
                  <a:pt x="1275892" y="1233754"/>
                  <a:pt x="1285493" y="1235126"/>
                </a:cubicBezTo>
                <a:cubicBezTo>
                  <a:pt x="1295095" y="1236497"/>
                  <a:pt x="1305991" y="1237183"/>
                  <a:pt x="1318183" y="1237183"/>
                </a:cubicBezTo>
                <a:cubicBezTo>
                  <a:pt x="1333118" y="1237183"/>
                  <a:pt x="1347596" y="1236574"/>
                  <a:pt x="1361617" y="1235354"/>
                </a:cubicBezTo>
                <a:cubicBezTo>
                  <a:pt x="1375638" y="1234135"/>
                  <a:pt x="1388592" y="1232535"/>
                  <a:pt x="1400479" y="1230554"/>
                </a:cubicBezTo>
                <a:cubicBezTo>
                  <a:pt x="1412366" y="1228573"/>
                  <a:pt x="1422577" y="1226134"/>
                  <a:pt x="1431112" y="1223239"/>
                </a:cubicBezTo>
                <a:cubicBezTo>
                  <a:pt x="1439646" y="1220343"/>
                  <a:pt x="1446047" y="1217371"/>
                  <a:pt x="1450314" y="1214323"/>
                </a:cubicBezTo>
                <a:cubicBezTo>
                  <a:pt x="1453972" y="1211275"/>
                  <a:pt x="1457020" y="1207846"/>
                  <a:pt x="1459458" y="1204036"/>
                </a:cubicBezTo>
                <a:cubicBezTo>
                  <a:pt x="1461896" y="1200226"/>
                  <a:pt x="1465097" y="1194359"/>
                  <a:pt x="1469059" y="1186434"/>
                </a:cubicBezTo>
                <a:cubicBezTo>
                  <a:pt x="1472412" y="1179424"/>
                  <a:pt x="1475689" y="1174928"/>
                  <a:pt x="1478889" y="1172947"/>
                </a:cubicBezTo>
                <a:cubicBezTo>
                  <a:pt x="1482090" y="1170965"/>
                  <a:pt x="1485823" y="1169975"/>
                  <a:pt x="1490090" y="1169975"/>
                </a:cubicBezTo>
                <a:cubicBezTo>
                  <a:pt x="1496491" y="1169975"/>
                  <a:pt x="1501825" y="1171804"/>
                  <a:pt x="1506092" y="1175461"/>
                </a:cubicBezTo>
                <a:cubicBezTo>
                  <a:pt x="1502740" y="1184300"/>
                  <a:pt x="1499387" y="1192454"/>
                  <a:pt x="1496034" y="1199921"/>
                </a:cubicBezTo>
                <a:cubicBezTo>
                  <a:pt x="1492681" y="1207389"/>
                  <a:pt x="1489176" y="1214171"/>
                  <a:pt x="1485518" y="1220267"/>
                </a:cubicBezTo>
                <a:cubicBezTo>
                  <a:pt x="1494358" y="1225144"/>
                  <a:pt x="1502740" y="1228801"/>
                  <a:pt x="1510664" y="1231240"/>
                </a:cubicBezTo>
                <a:cubicBezTo>
                  <a:pt x="1514627" y="1232459"/>
                  <a:pt x="1518894" y="1233373"/>
                  <a:pt x="1523466" y="1233983"/>
                </a:cubicBezTo>
                <a:lnTo>
                  <a:pt x="1535622" y="1234742"/>
                </a:lnTo>
                <a:lnTo>
                  <a:pt x="1574444" y="1233297"/>
                </a:lnTo>
                <a:cubicBezTo>
                  <a:pt x="1586941" y="1232230"/>
                  <a:pt x="1596847" y="1229716"/>
                  <a:pt x="1604162" y="1225753"/>
                </a:cubicBezTo>
                <a:cubicBezTo>
                  <a:pt x="1609344" y="1223010"/>
                  <a:pt x="1613763" y="1218590"/>
                  <a:pt x="1617421" y="1212494"/>
                </a:cubicBezTo>
                <a:cubicBezTo>
                  <a:pt x="1621078" y="1206398"/>
                  <a:pt x="1625955" y="1197407"/>
                  <a:pt x="1632051" y="1185520"/>
                </a:cubicBezTo>
                <a:cubicBezTo>
                  <a:pt x="1635708" y="1177900"/>
                  <a:pt x="1639138" y="1173099"/>
                  <a:pt x="1642338" y="1171118"/>
                </a:cubicBezTo>
                <a:cubicBezTo>
                  <a:pt x="1645538" y="1169137"/>
                  <a:pt x="1649424" y="1168146"/>
                  <a:pt x="1653997" y="1168146"/>
                </a:cubicBezTo>
                <a:cubicBezTo>
                  <a:pt x="1660092" y="1168146"/>
                  <a:pt x="1665426" y="1169975"/>
                  <a:pt x="1669998" y="1173632"/>
                </a:cubicBezTo>
                <a:cubicBezTo>
                  <a:pt x="1667560" y="1179728"/>
                  <a:pt x="1664970" y="1185824"/>
                  <a:pt x="1662226" y="1191920"/>
                </a:cubicBezTo>
                <a:cubicBezTo>
                  <a:pt x="1659483" y="1198016"/>
                  <a:pt x="1656968" y="1203655"/>
                  <a:pt x="1654682" y="1208837"/>
                </a:cubicBezTo>
                <a:cubicBezTo>
                  <a:pt x="1652396" y="1214018"/>
                  <a:pt x="1650491" y="1218133"/>
                  <a:pt x="1648967" y="1221181"/>
                </a:cubicBezTo>
                <a:cubicBezTo>
                  <a:pt x="1657197" y="1226058"/>
                  <a:pt x="1665503" y="1229563"/>
                  <a:pt x="1673885" y="1231697"/>
                </a:cubicBezTo>
                <a:cubicBezTo>
                  <a:pt x="1682267" y="1233830"/>
                  <a:pt x="1691030" y="1234897"/>
                  <a:pt x="1700174" y="1234897"/>
                </a:cubicBezTo>
                <a:lnTo>
                  <a:pt x="1701546" y="1235354"/>
                </a:lnTo>
                <a:lnTo>
                  <a:pt x="1702917" y="1234897"/>
                </a:lnTo>
                <a:cubicBezTo>
                  <a:pt x="1727301" y="1234897"/>
                  <a:pt x="1748180" y="1234135"/>
                  <a:pt x="1765554" y="1232611"/>
                </a:cubicBezTo>
                <a:cubicBezTo>
                  <a:pt x="1782927" y="1231087"/>
                  <a:pt x="1799234" y="1227582"/>
                  <a:pt x="1814474" y="1222096"/>
                </a:cubicBezTo>
                <a:cubicBezTo>
                  <a:pt x="1826666" y="1218133"/>
                  <a:pt x="1837105" y="1214857"/>
                  <a:pt x="1845792" y="1212266"/>
                </a:cubicBezTo>
                <a:cubicBezTo>
                  <a:pt x="1854479" y="1209675"/>
                  <a:pt x="1861413" y="1207770"/>
                  <a:pt x="1866595" y="1206551"/>
                </a:cubicBezTo>
                <a:cubicBezTo>
                  <a:pt x="1862022" y="1204112"/>
                  <a:pt x="1857374" y="1201445"/>
                  <a:pt x="1852650" y="1198550"/>
                </a:cubicBezTo>
                <a:cubicBezTo>
                  <a:pt x="1847926" y="1195654"/>
                  <a:pt x="1843277" y="1192530"/>
                  <a:pt x="1838706" y="1189177"/>
                </a:cubicBezTo>
                <a:cubicBezTo>
                  <a:pt x="1828038" y="1181862"/>
                  <a:pt x="1819198" y="1176757"/>
                  <a:pt x="1812188" y="1173861"/>
                </a:cubicBezTo>
                <a:cubicBezTo>
                  <a:pt x="1805178" y="1170965"/>
                  <a:pt x="1798167" y="1169518"/>
                  <a:pt x="1791156" y="1169518"/>
                </a:cubicBezTo>
                <a:cubicBezTo>
                  <a:pt x="1782013" y="1169518"/>
                  <a:pt x="1773631" y="1170737"/>
                  <a:pt x="1766011" y="1173175"/>
                </a:cubicBezTo>
                <a:cubicBezTo>
                  <a:pt x="1758390" y="1175614"/>
                  <a:pt x="1749247" y="1180338"/>
                  <a:pt x="1738579" y="1187348"/>
                </a:cubicBezTo>
                <a:cubicBezTo>
                  <a:pt x="1735835" y="1184605"/>
                  <a:pt x="1733626" y="1180948"/>
                  <a:pt x="1731949" y="1176376"/>
                </a:cubicBezTo>
                <a:cubicBezTo>
                  <a:pt x="1730273" y="1171804"/>
                  <a:pt x="1729434" y="1167384"/>
                  <a:pt x="1729435" y="1163117"/>
                </a:cubicBezTo>
                <a:cubicBezTo>
                  <a:pt x="1729434" y="1150315"/>
                  <a:pt x="1735074" y="1139952"/>
                  <a:pt x="1746351" y="1132027"/>
                </a:cubicBezTo>
                <a:cubicBezTo>
                  <a:pt x="1757629" y="1124102"/>
                  <a:pt x="1771954" y="1120140"/>
                  <a:pt x="1789328" y="1120140"/>
                </a:cubicBezTo>
                <a:cubicBezTo>
                  <a:pt x="1799082" y="1120140"/>
                  <a:pt x="1808606" y="1121893"/>
                  <a:pt x="1817903" y="1125398"/>
                </a:cubicBezTo>
                <a:cubicBezTo>
                  <a:pt x="1827199" y="1128903"/>
                  <a:pt x="1837791" y="1134618"/>
                  <a:pt x="1849678" y="1142543"/>
                </a:cubicBezTo>
                <a:cubicBezTo>
                  <a:pt x="1864004" y="1152601"/>
                  <a:pt x="1876882" y="1160450"/>
                  <a:pt x="1888312" y="1166089"/>
                </a:cubicBezTo>
                <a:cubicBezTo>
                  <a:pt x="1899742" y="1171727"/>
                  <a:pt x="1912620" y="1176376"/>
                  <a:pt x="1926945" y="1180033"/>
                </a:cubicBezTo>
                <a:cubicBezTo>
                  <a:pt x="1934260" y="1181557"/>
                  <a:pt x="1942490" y="1182776"/>
                  <a:pt x="1951634" y="1183691"/>
                </a:cubicBezTo>
                <a:cubicBezTo>
                  <a:pt x="1960778" y="1184605"/>
                  <a:pt x="1970989" y="1185062"/>
                  <a:pt x="1982266" y="1185062"/>
                </a:cubicBezTo>
                <a:lnTo>
                  <a:pt x="1962606" y="1222096"/>
                </a:lnTo>
                <a:cubicBezTo>
                  <a:pt x="1960168" y="1221791"/>
                  <a:pt x="1957272" y="1221562"/>
                  <a:pt x="1953920" y="1221410"/>
                </a:cubicBezTo>
                <a:cubicBezTo>
                  <a:pt x="1950567" y="1221257"/>
                  <a:pt x="1947138" y="1221029"/>
                  <a:pt x="1943633" y="1220724"/>
                </a:cubicBezTo>
                <a:cubicBezTo>
                  <a:pt x="1940128" y="1220419"/>
                  <a:pt x="1937003" y="1220267"/>
                  <a:pt x="1934260" y="1220267"/>
                </a:cubicBezTo>
                <a:cubicBezTo>
                  <a:pt x="1937308" y="1223924"/>
                  <a:pt x="1940737" y="1226668"/>
                  <a:pt x="1944547" y="1228496"/>
                </a:cubicBezTo>
                <a:cubicBezTo>
                  <a:pt x="1948357" y="1230325"/>
                  <a:pt x="1952700" y="1231697"/>
                  <a:pt x="1957577" y="1232611"/>
                </a:cubicBezTo>
                <a:cubicBezTo>
                  <a:pt x="1964283" y="1233221"/>
                  <a:pt x="1971979" y="1233678"/>
                  <a:pt x="1980666" y="1233983"/>
                </a:cubicBezTo>
                <a:lnTo>
                  <a:pt x="2006194" y="1234813"/>
                </a:lnTo>
                <a:lnTo>
                  <a:pt x="2019909" y="1234669"/>
                </a:lnTo>
                <a:cubicBezTo>
                  <a:pt x="2027072" y="1234516"/>
                  <a:pt x="2034158" y="1234440"/>
                  <a:pt x="2041169" y="1234440"/>
                </a:cubicBezTo>
                <a:cubicBezTo>
                  <a:pt x="2036597" y="1229868"/>
                  <a:pt x="2032863" y="1224610"/>
                  <a:pt x="2029967" y="1218667"/>
                </a:cubicBezTo>
                <a:cubicBezTo>
                  <a:pt x="2027072" y="1212723"/>
                  <a:pt x="2025624" y="1206551"/>
                  <a:pt x="2025624" y="1200150"/>
                </a:cubicBezTo>
                <a:cubicBezTo>
                  <a:pt x="2025624" y="1191006"/>
                  <a:pt x="2027376" y="1181329"/>
                  <a:pt x="2030882" y="1171118"/>
                </a:cubicBezTo>
                <a:cubicBezTo>
                  <a:pt x="2034387" y="1160907"/>
                  <a:pt x="2039188" y="1151153"/>
                  <a:pt x="2045284" y="1141857"/>
                </a:cubicBezTo>
                <a:cubicBezTo>
                  <a:pt x="2051380" y="1132561"/>
                  <a:pt x="2058238" y="1124864"/>
                  <a:pt x="2065858" y="1118768"/>
                </a:cubicBezTo>
                <a:cubicBezTo>
                  <a:pt x="2077440" y="1109929"/>
                  <a:pt x="2089175" y="1105510"/>
                  <a:pt x="2101062" y="1105510"/>
                </a:cubicBezTo>
                <a:close/>
                <a:moveTo>
                  <a:pt x="2687878" y="1105129"/>
                </a:moveTo>
                <a:cubicBezTo>
                  <a:pt x="2694584" y="1104824"/>
                  <a:pt x="2700451" y="1107643"/>
                  <a:pt x="2705480" y="1113587"/>
                </a:cubicBezTo>
                <a:cubicBezTo>
                  <a:pt x="2710510" y="1119530"/>
                  <a:pt x="2713024" y="1127227"/>
                  <a:pt x="2713024" y="1136675"/>
                </a:cubicBezTo>
                <a:cubicBezTo>
                  <a:pt x="2713024" y="1143686"/>
                  <a:pt x="2710433" y="1149782"/>
                  <a:pt x="2705252" y="1154963"/>
                </a:cubicBezTo>
                <a:cubicBezTo>
                  <a:pt x="2700070" y="1160145"/>
                  <a:pt x="2694126" y="1162736"/>
                  <a:pt x="2687421" y="1162736"/>
                </a:cubicBezTo>
                <a:cubicBezTo>
                  <a:pt x="2680410" y="1162736"/>
                  <a:pt x="2674696" y="1160221"/>
                  <a:pt x="2670276" y="1155192"/>
                </a:cubicBezTo>
                <a:cubicBezTo>
                  <a:pt x="2665856" y="1150163"/>
                  <a:pt x="2663647" y="1143838"/>
                  <a:pt x="2663647" y="1136218"/>
                </a:cubicBezTo>
                <a:cubicBezTo>
                  <a:pt x="2663647" y="1127379"/>
                  <a:pt x="2666161" y="1119988"/>
                  <a:pt x="2671190" y="1114044"/>
                </a:cubicBezTo>
                <a:cubicBezTo>
                  <a:pt x="2676220" y="1108100"/>
                  <a:pt x="2681782" y="1105129"/>
                  <a:pt x="2687878" y="1105129"/>
                </a:cubicBezTo>
                <a:close/>
                <a:moveTo>
                  <a:pt x="3784930" y="1073048"/>
                </a:moveTo>
                <a:cubicBezTo>
                  <a:pt x="3810228" y="1079754"/>
                  <a:pt x="3833544" y="1091108"/>
                  <a:pt x="3854881" y="1107110"/>
                </a:cubicBezTo>
                <a:cubicBezTo>
                  <a:pt x="3876216" y="1123112"/>
                  <a:pt x="3892981" y="1142086"/>
                  <a:pt x="3905173" y="1164031"/>
                </a:cubicBezTo>
                <a:cubicBezTo>
                  <a:pt x="3917670" y="1185672"/>
                  <a:pt x="3923918" y="1207465"/>
                  <a:pt x="3923918" y="1229411"/>
                </a:cubicBezTo>
                <a:cubicBezTo>
                  <a:pt x="3923918" y="1236421"/>
                  <a:pt x="3921784" y="1245489"/>
                  <a:pt x="3917517" y="1256614"/>
                </a:cubicBezTo>
                <a:cubicBezTo>
                  <a:pt x="3913250" y="1267739"/>
                  <a:pt x="3907611" y="1279093"/>
                  <a:pt x="3900601" y="1290676"/>
                </a:cubicBezTo>
                <a:cubicBezTo>
                  <a:pt x="3880484" y="1289456"/>
                  <a:pt x="3861205" y="1286561"/>
                  <a:pt x="3842765" y="1281989"/>
                </a:cubicBezTo>
                <a:cubicBezTo>
                  <a:pt x="3824324" y="1277417"/>
                  <a:pt x="3808094" y="1271321"/>
                  <a:pt x="3794074" y="1263701"/>
                </a:cubicBezTo>
                <a:cubicBezTo>
                  <a:pt x="3782796" y="1270102"/>
                  <a:pt x="3770451" y="1274826"/>
                  <a:pt x="3757040" y="1277874"/>
                </a:cubicBezTo>
                <a:cubicBezTo>
                  <a:pt x="3750334" y="1279398"/>
                  <a:pt x="3743286" y="1280541"/>
                  <a:pt x="3735894" y="1281303"/>
                </a:cubicBezTo>
                <a:lnTo>
                  <a:pt x="3715251" y="1282320"/>
                </a:lnTo>
                <a:lnTo>
                  <a:pt x="3714825" y="1282446"/>
                </a:lnTo>
                <a:lnTo>
                  <a:pt x="3712692" y="1282446"/>
                </a:lnTo>
                <a:lnTo>
                  <a:pt x="3617442" y="1282446"/>
                </a:lnTo>
                <a:lnTo>
                  <a:pt x="3615156" y="1281684"/>
                </a:lnTo>
                <a:lnTo>
                  <a:pt x="3612870" y="1282446"/>
                </a:lnTo>
                <a:cubicBezTo>
                  <a:pt x="3601592" y="1282446"/>
                  <a:pt x="3591458" y="1280617"/>
                  <a:pt x="3582466" y="1276960"/>
                </a:cubicBezTo>
                <a:cubicBezTo>
                  <a:pt x="3573474" y="1273302"/>
                  <a:pt x="3565473" y="1267816"/>
                  <a:pt x="3558463" y="1260500"/>
                </a:cubicBezTo>
                <a:cubicBezTo>
                  <a:pt x="3526764" y="1276960"/>
                  <a:pt x="3495217" y="1285189"/>
                  <a:pt x="3463822" y="1285189"/>
                </a:cubicBezTo>
                <a:cubicBezTo>
                  <a:pt x="3424198" y="1285189"/>
                  <a:pt x="3404386" y="1274064"/>
                  <a:pt x="3404386" y="1251814"/>
                </a:cubicBezTo>
                <a:cubicBezTo>
                  <a:pt x="3404386" y="1245718"/>
                  <a:pt x="3405453" y="1239622"/>
                  <a:pt x="3407587" y="1233526"/>
                </a:cubicBezTo>
                <a:cubicBezTo>
                  <a:pt x="3409720" y="1227430"/>
                  <a:pt x="3412616" y="1222553"/>
                  <a:pt x="3416274" y="1218895"/>
                </a:cubicBezTo>
                <a:cubicBezTo>
                  <a:pt x="3423894" y="1224991"/>
                  <a:pt x="3432580" y="1229563"/>
                  <a:pt x="3442334" y="1232611"/>
                </a:cubicBezTo>
                <a:cubicBezTo>
                  <a:pt x="3452088" y="1235659"/>
                  <a:pt x="3464127" y="1237183"/>
                  <a:pt x="3478453" y="1237183"/>
                </a:cubicBezTo>
                <a:cubicBezTo>
                  <a:pt x="3487596" y="1237183"/>
                  <a:pt x="3496970" y="1236574"/>
                  <a:pt x="3506571" y="1235354"/>
                </a:cubicBezTo>
                <a:cubicBezTo>
                  <a:pt x="3516172" y="1234135"/>
                  <a:pt x="3526002" y="1232306"/>
                  <a:pt x="3536060" y="1229868"/>
                </a:cubicBezTo>
                <a:cubicBezTo>
                  <a:pt x="3528135" y="1216152"/>
                  <a:pt x="3521201" y="1202588"/>
                  <a:pt x="3515258" y="1189177"/>
                </a:cubicBezTo>
                <a:cubicBezTo>
                  <a:pt x="3509314" y="1175766"/>
                  <a:pt x="3504666" y="1163574"/>
                  <a:pt x="3501313" y="1152601"/>
                </a:cubicBezTo>
                <a:cubicBezTo>
                  <a:pt x="3497960" y="1141628"/>
                  <a:pt x="3496284" y="1133246"/>
                  <a:pt x="3496284" y="1127455"/>
                </a:cubicBezTo>
                <a:cubicBezTo>
                  <a:pt x="3496284" y="1117702"/>
                  <a:pt x="3498722" y="1109320"/>
                  <a:pt x="3503599" y="1102309"/>
                </a:cubicBezTo>
                <a:cubicBezTo>
                  <a:pt x="3508476" y="1095299"/>
                  <a:pt x="3515791" y="1090270"/>
                  <a:pt x="3525544" y="1087222"/>
                </a:cubicBezTo>
                <a:cubicBezTo>
                  <a:pt x="3531946" y="1112520"/>
                  <a:pt x="3538422" y="1135075"/>
                  <a:pt x="3544976" y="1154887"/>
                </a:cubicBezTo>
                <a:cubicBezTo>
                  <a:pt x="3551528" y="1174699"/>
                  <a:pt x="3558920" y="1191768"/>
                  <a:pt x="3567150" y="1206094"/>
                </a:cubicBezTo>
                <a:cubicBezTo>
                  <a:pt x="3572941" y="1216762"/>
                  <a:pt x="3579265" y="1224229"/>
                  <a:pt x="3586124" y="1228496"/>
                </a:cubicBezTo>
                <a:cubicBezTo>
                  <a:pt x="3592981" y="1232764"/>
                  <a:pt x="3601896" y="1234897"/>
                  <a:pt x="3612870" y="1234897"/>
                </a:cubicBezTo>
                <a:lnTo>
                  <a:pt x="3615156" y="1235659"/>
                </a:lnTo>
                <a:lnTo>
                  <a:pt x="3617442" y="1234897"/>
                </a:lnTo>
                <a:lnTo>
                  <a:pt x="3712692" y="1234897"/>
                </a:lnTo>
                <a:cubicBezTo>
                  <a:pt x="3720007" y="1234592"/>
                  <a:pt x="3727017" y="1234288"/>
                  <a:pt x="3733723" y="1233983"/>
                </a:cubicBezTo>
                <a:cubicBezTo>
                  <a:pt x="3740428" y="1233678"/>
                  <a:pt x="3746830" y="1233068"/>
                  <a:pt x="3752925" y="1232154"/>
                </a:cubicBezTo>
                <a:cubicBezTo>
                  <a:pt x="3740428" y="1218438"/>
                  <a:pt x="3734180" y="1203655"/>
                  <a:pt x="3734180" y="1187806"/>
                </a:cubicBezTo>
                <a:cubicBezTo>
                  <a:pt x="3734180" y="1179271"/>
                  <a:pt x="3735856" y="1170203"/>
                  <a:pt x="3739209" y="1160602"/>
                </a:cubicBezTo>
                <a:cubicBezTo>
                  <a:pt x="3742562" y="1151001"/>
                  <a:pt x="3747210" y="1142009"/>
                  <a:pt x="3753154" y="1133627"/>
                </a:cubicBezTo>
                <a:cubicBezTo>
                  <a:pt x="3759098" y="1125245"/>
                  <a:pt x="3765574" y="1118921"/>
                  <a:pt x="3772585" y="1114654"/>
                </a:cubicBezTo>
                <a:close/>
                <a:moveTo>
                  <a:pt x="2989859" y="1067562"/>
                </a:moveTo>
                <a:cubicBezTo>
                  <a:pt x="2991992" y="1070305"/>
                  <a:pt x="2995345" y="1073963"/>
                  <a:pt x="2999917" y="1078535"/>
                </a:cubicBezTo>
                <a:cubicBezTo>
                  <a:pt x="3004489" y="1083107"/>
                  <a:pt x="3010128" y="1088593"/>
                  <a:pt x="3016834" y="1094994"/>
                </a:cubicBezTo>
                <a:cubicBezTo>
                  <a:pt x="3012871" y="1100480"/>
                  <a:pt x="3008680" y="1105814"/>
                  <a:pt x="3004260" y="1110996"/>
                </a:cubicBezTo>
                <a:cubicBezTo>
                  <a:pt x="2999841" y="1116178"/>
                  <a:pt x="2995193" y="1121054"/>
                  <a:pt x="2990316" y="1125626"/>
                </a:cubicBezTo>
                <a:cubicBezTo>
                  <a:pt x="2983915" y="1120750"/>
                  <a:pt x="2978200" y="1116025"/>
                  <a:pt x="2973171" y="1111453"/>
                </a:cubicBezTo>
                <a:cubicBezTo>
                  <a:pt x="2968142" y="1106881"/>
                  <a:pt x="2963798" y="1102462"/>
                  <a:pt x="2960141" y="1098194"/>
                </a:cubicBezTo>
                <a:cubicBezTo>
                  <a:pt x="2965018" y="1093622"/>
                  <a:pt x="2969894" y="1088746"/>
                  <a:pt x="2974771" y="1083564"/>
                </a:cubicBezTo>
                <a:cubicBezTo>
                  <a:pt x="2979648" y="1078382"/>
                  <a:pt x="2984677" y="1073048"/>
                  <a:pt x="2989859" y="1067562"/>
                </a:cubicBezTo>
                <a:close/>
                <a:moveTo>
                  <a:pt x="3053410" y="1061618"/>
                </a:moveTo>
                <a:cubicBezTo>
                  <a:pt x="3056153" y="1064362"/>
                  <a:pt x="3059810" y="1067943"/>
                  <a:pt x="3064382" y="1072363"/>
                </a:cubicBezTo>
                <a:cubicBezTo>
                  <a:pt x="3068954" y="1076782"/>
                  <a:pt x="3074441" y="1082192"/>
                  <a:pt x="3080842" y="1088593"/>
                </a:cubicBezTo>
                <a:cubicBezTo>
                  <a:pt x="3077184" y="1093775"/>
                  <a:pt x="3073145" y="1098956"/>
                  <a:pt x="3068726" y="1104138"/>
                </a:cubicBezTo>
                <a:cubicBezTo>
                  <a:pt x="3064306" y="1109320"/>
                  <a:pt x="3059505" y="1114349"/>
                  <a:pt x="3054324" y="1119226"/>
                </a:cubicBezTo>
                <a:cubicBezTo>
                  <a:pt x="3048228" y="1114349"/>
                  <a:pt x="3042741" y="1109701"/>
                  <a:pt x="3037865" y="1105281"/>
                </a:cubicBezTo>
                <a:cubicBezTo>
                  <a:pt x="3032988" y="1100861"/>
                  <a:pt x="3028416" y="1096366"/>
                  <a:pt x="3024149" y="1091794"/>
                </a:cubicBezTo>
                <a:cubicBezTo>
                  <a:pt x="3028111" y="1088136"/>
                  <a:pt x="3032607" y="1083793"/>
                  <a:pt x="3037636" y="1078763"/>
                </a:cubicBezTo>
                <a:cubicBezTo>
                  <a:pt x="3042666" y="1073734"/>
                  <a:pt x="3047923" y="1068019"/>
                  <a:pt x="3053410" y="1061618"/>
                </a:cubicBezTo>
                <a:close/>
                <a:moveTo>
                  <a:pt x="2439390" y="1060399"/>
                </a:moveTo>
                <a:cubicBezTo>
                  <a:pt x="2436646" y="1060399"/>
                  <a:pt x="2434284" y="1061161"/>
                  <a:pt x="2432303" y="1062685"/>
                </a:cubicBezTo>
                <a:cubicBezTo>
                  <a:pt x="2430322" y="1064209"/>
                  <a:pt x="2429332" y="1065733"/>
                  <a:pt x="2429332" y="1067257"/>
                </a:cubicBezTo>
                <a:cubicBezTo>
                  <a:pt x="2429332" y="1073353"/>
                  <a:pt x="2435275" y="1078535"/>
                  <a:pt x="2447162" y="1082802"/>
                </a:cubicBezTo>
                <a:lnTo>
                  <a:pt x="2447620" y="1080973"/>
                </a:lnTo>
                <a:cubicBezTo>
                  <a:pt x="2447924" y="1079754"/>
                  <a:pt x="2448153" y="1078687"/>
                  <a:pt x="2448306" y="1077773"/>
                </a:cubicBezTo>
                <a:cubicBezTo>
                  <a:pt x="2448458" y="1076858"/>
                  <a:pt x="2448534" y="1075944"/>
                  <a:pt x="2448534" y="1075030"/>
                </a:cubicBezTo>
                <a:cubicBezTo>
                  <a:pt x="2448534" y="1071372"/>
                  <a:pt x="2447848" y="1068019"/>
                  <a:pt x="2446476" y="1064971"/>
                </a:cubicBezTo>
                <a:cubicBezTo>
                  <a:pt x="2445105" y="1061923"/>
                  <a:pt x="2442743" y="1060399"/>
                  <a:pt x="2439390" y="1060399"/>
                </a:cubicBezTo>
                <a:close/>
                <a:moveTo>
                  <a:pt x="2443962" y="1044854"/>
                </a:moveTo>
                <a:cubicBezTo>
                  <a:pt x="2448229" y="1044854"/>
                  <a:pt x="2452192" y="1047445"/>
                  <a:pt x="2455849" y="1052627"/>
                </a:cubicBezTo>
                <a:cubicBezTo>
                  <a:pt x="2457373" y="1054760"/>
                  <a:pt x="2458516" y="1057732"/>
                  <a:pt x="2459278" y="1061542"/>
                </a:cubicBezTo>
                <a:cubicBezTo>
                  <a:pt x="2460040" y="1065352"/>
                  <a:pt x="2460421" y="1069848"/>
                  <a:pt x="2460421" y="1075030"/>
                </a:cubicBezTo>
                <a:cubicBezTo>
                  <a:pt x="2460421" y="1079297"/>
                  <a:pt x="2460116" y="1082650"/>
                  <a:pt x="2459507" y="1085088"/>
                </a:cubicBezTo>
                <a:cubicBezTo>
                  <a:pt x="2461336" y="1085393"/>
                  <a:pt x="2463317" y="1085545"/>
                  <a:pt x="2465450" y="1085545"/>
                </a:cubicBezTo>
                <a:cubicBezTo>
                  <a:pt x="2467584" y="1085545"/>
                  <a:pt x="2469565" y="1085545"/>
                  <a:pt x="2471394" y="1085545"/>
                </a:cubicBezTo>
                <a:cubicBezTo>
                  <a:pt x="2471089" y="1090422"/>
                  <a:pt x="2469565" y="1094308"/>
                  <a:pt x="2466822" y="1097204"/>
                </a:cubicBezTo>
                <a:cubicBezTo>
                  <a:pt x="2464078" y="1100099"/>
                  <a:pt x="2459659" y="1101395"/>
                  <a:pt x="2453563" y="1101090"/>
                </a:cubicBezTo>
                <a:lnTo>
                  <a:pt x="2447620" y="1100633"/>
                </a:lnTo>
                <a:cubicBezTo>
                  <a:pt x="2441523" y="1106424"/>
                  <a:pt x="2434284" y="1111834"/>
                  <a:pt x="2425902" y="1116863"/>
                </a:cubicBezTo>
                <a:cubicBezTo>
                  <a:pt x="2417521" y="1121893"/>
                  <a:pt x="2411044" y="1124407"/>
                  <a:pt x="2406471" y="1124407"/>
                </a:cubicBezTo>
                <a:cubicBezTo>
                  <a:pt x="2405557" y="1124407"/>
                  <a:pt x="2403271" y="1122959"/>
                  <a:pt x="2399614" y="1120064"/>
                </a:cubicBezTo>
                <a:cubicBezTo>
                  <a:pt x="2395956" y="1117168"/>
                  <a:pt x="2394127" y="1115263"/>
                  <a:pt x="2394127" y="1114349"/>
                </a:cubicBezTo>
                <a:lnTo>
                  <a:pt x="2395956" y="1102462"/>
                </a:lnTo>
                <a:cubicBezTo>
                  <a:pt x="2395956" y="1099109"/>
                  <a:pt x="2394889" y="1097432"/>
                  <a:pt x="2392756" y="1097432"/>
                </a:cubicBezTo>
                <a:cubicBezTo>
                  <a:pt x="2392146" y="1097432"/>
                  <a:pt x="2390470" y="1097890"/>
                  <a:pt x="2387726" y="1098804"/>
                </a:cubicBezTo>
                <a:cubicBezTo>
                  <a:pt x="2384983" y="1099718"/>
                  <a:pt x="2381478" y="1101242"/>
                  <a:pt x="2377211" y="1103376"/>
                </a:cubicBezTo>
                <a:lnTo>
                  <a:pt x="2372182" y="1097432"/>
                </a:lnTo>
                <a:cubicBezTo>
                  <a:pt x="2381630" y="1084631"/>
                  <a:pt x="2389860" y="1078230"/>
                  <a:pt x="2396870" y="1078230"/>
                </a:cubicBezTo>
                <a:cubicBezTo>
                  <a:pt x="2406014" y="1078230"/>
                  <a:pt x="2410586" y="1084174"/>
                  <a:pt x="2410586" y="1096061"/>
                </a:cubicBezTo>
                <a:cubicBezTo>
                  <a:pt x="2410586" y="1097280"/>
                  <a:pt x="2410434" y="1098728"/>
                  <a:pt x="2410129" y="1100404"/>
                </a:cubicBezTo>
                <a:cubicBezTo>
                  <a:pt x="2409824" y="1102081"/>
                  <a:pt x="2409520" y="1103681"/>
                  <a:pt x="2409215" y="1105205"/>
                </a:cubicBezTo>
                <a:cubicBezTo>
                  <a:pt x="2417749" y="1103071"/>
                  <a:pt x="2425217" y="1099871"/>
                  <a:pt x="2431618" y="1095604"/>
                </a:cubicBezTo>
                <a:cubicBezTo>
                  <a:pt x="2421254" y="1089508"/>
                  <a:pt x="2416073" y="1082192"/>
                  <a:pt x="2416073" y="1073658"/>
                </a:cubicBezTo>
                <a:cubicBezTo>
                  <a:pt x="2416073" y="1066648"/>
                  <a:pt x="2419045" y="1060094"/>
                  <a:pt x="2424988" y="1053998"/>
                </a:cubicBezTo>
                <a:cubicBezTo>
                  <a:pt x="2430932" y="1047902"/>
                  <a:pt x="2437256" y="1044854"/>
                  <a:pt x="2443962" y="1044854"/>
                </a:cubicBezTo>
                <a:close/>
                <a:moveTo>
                  <a:pt x="4210888" y="1038225"/>
                </a:moveTo>
                <a:lnTo>
                  <a:pt x="4211344" y="1043711"/>
                </a:lnTo>
                <a:cubicBezTo>
                  <a:pt x="4211344" y="1051636"/>
                  <a:pt x="4207840" y="1057732"/>
                  <a:pt x="4200828" y="1061999"/>
                </a:cubicBezTo>
                <a:cubicBezTo>
                  <a:pt x="4192904" y="1065962"/>
                  <a:pt x="4182693" y="1070381"/>
                  <a:pt x="4170197" y="1075258"/>
                </a:cubicBezTo>
                <a:cubicBezTo>
                  <a:pt x="4157700" y="1080135"/>
                  <a:pt x="4143070" y="1085469"/>
                  <a:pt x="4126306" y="1091260"/>
                </a:cubicBezTo>
                <a:lnTo>
                  <a:pt x="4128591" y="1069315"/>
                </a:lnTo>
                <a:cubicBezTo>
                  <a:pt x="4149012" y="1061999"/>
                  <a:pt x="4165777" y="1055903"/>
                  <a:pt x="4178884" y="1051027"/>
                </a:cubicBezTo>
                <a:cubicBezTo>
                  <a:pt x="4191990" y="1046150"/>
                  <a:pt x="4202658" y="1041883"/>
                  <a:pt x="4210888" y="1038225"/>
                </a:cubicBezTo>
                <a:close/>
                <a:moveTo>
                  <a:pt x="3020034" y="1030072"/>
                </a:moveTo>
                <a:cubicBezTo>
                  <a:pt x="3023386" y="1034034"/>
                  <a:pt x="3027196" y="1038149"/>
                  <a:pt x="3031464" y="1042416"/>
                </a:cubicBezTo>
                <a:cubicBezTo>
                  <a:pt x="3035731" y="1046683"/>
                  <a:pt x="3040608" y="1051103"/>
                  <a:pt x="3046094" y="1055675"/>
                </a:cubicBezTo>
                <a:cubicBezTo>
                  <a:pt x="3040303" y="1062076"/>
                  <a:pt x="3035350" y="1067410"/>
                  <a:pt x="3031235" y="1071677"/>
                </a:cubicBezTo>
                <a:cubicBezTo>
                  <a:pt x="3027121" y="1075944"/>
                  <a:pt x="3023844" y="1078992"/>
                  <a:pt x="3021406" y="1080821"/>
                </a:cubicBezTo>
                <a:cubicBezTo>
                  <a:pt x="3015919" y="1076554"/>
                  <a:pt x="3010890" y="1072286"/>
                  <a:pt x="3006318" y="1068019"/>
                </a:cubicBezTo>
                <a:cubicBezTo>
                  <a:pt x="3001746" y="1063752"/>
                  <a:pt x="2997784" y="1059637"/>
                  <a:pt x="2994431" y="1055675"/>
                </a:cubicBezTo>
                <a:cubicBezTo>
                  <a:pt x="3000222" y="1050493"/>
                  <a:pt x="3005251" y="1045769"/>
                  <a:pt x="3009518" y="1041502"/>
                </a:cubicBezTo>
                <a:cubicBezTo>
                  <a:pt x="3013786" y="1037234"/>
                  <a:pt x="3017291" y="1033424"/>
                  <a:pt x="3020034" y="1030072"/>
                </a:cubicBezTo>
                <a:close/>
                <a:moveTo>
                  <a:pt x="675208" y="1016356"/>
                </a:moveTo>
                <a:cubicBezTo>
                  <a:pt x="684656" y="1033424"/>
                  <a:pt x="693191" y="1052170"/>
                  <a:pt x="700811" y="1072591"/>
                </a:cubicBezTo>
                <a:cubicBezTo>
                  <a:pt x="704164" y="1075030"/>
                  <a:pt x="707974" y="1076782"/>
                  <a:pt x="712241" y="1077849"/>
                </a:cubicBezTo>
                <a:cubicBezTo>
                  <a:pt x="716508" y="1078916"/>
                  <a:pt x="721842" y="1079449"/>
                  <a:pt x="728243" y="1079449"/>
                </a:cubicBezTo>
                <a:cubicBezTo>
                  <a:pt x="741959" y="1079449"/>
                  <a:pt x="752855" y="1074039"/>
                  <a:pt x="760932" y="1063219"/>
                </a:cubicBezTo>
                <a:cubicBezTo>
                  <a:pt x="769010" y="1052398"/>
                  <a:pt x="774115" y="1037082"/>
                  <a:pt x="776249" y="1017270"/>
                </a:cubicBezTo>
                <a:lnTo>
                  <a:pt x="796823" y="1021385"/>
                </a:lnTo>
                <a:cubicBezTo>
                  <a:pt x="795299" y="1059485"/>
                  <a:pt x="788898" y="1087222"/>
                  <a:pt x="777620" y="1104595"/>
                </a:cubicBezTo>
                <a:cubicBezTo>
                  <a:pt x="766343" y="1121969"/>
                  <a:pt x="750036" y="1130656"/>
                  <a:pt x="728700" y="1130656"/>
                </a:cubicBezTo>
                <a:cubicBezTo>
                  <a:pt x="724738" y="1130656"/>
                  <a:pt x="720775" y="1130046"/>
                  <a:pt x="716813" y="1128827"/>
                </a:cubicBezTo>
                <a:cubicBezTo>
                  <a:pt x="719556" y="1141628"/>
                  <a:pt x="721766" y="1153592"/>
                  <a:pt x="723442" y="1164717"/>
                </a:cubicBezTo>
                <a:cubicBezTo>
                  <a:pt x="725119" y="1175842"/>
                  <a:pt x="725957" y="1186434"/>
                  <a:pt x="725957" y="1196492"/>
                </a:cubicBezTo>
                <a:cubicBezTo>
                  <a:pt x="725957" y="1207160"/>
                  <a:pt x="725652" y="1217143"/>
                  <a:pt x="725042" y="1226439"/>
                </a:cubicBezTo>
                <a:cubicBezTo>
                  <a:pt x="724433" y="1235735"/>
                  <a:pt x="723518" y="1245032"/>
                  <a:pt x="722299" y="1254328"/>
                </a:cubicBezTo>
                <a:cubicBezTo>
                  <a:pt x="721080" y="1263625"/>
                  <a:pt x="719251" y="1273912"/>
                  <a:pt x="716813" y="1285189"/>
                </a:cubicBezTo>
                <a:lnTo>
                  <a:pt x="693953" y="1280617"/>
                </a:lnTo>
                <a:cubicBezTo>
                  <a:pt x="693648" y="1264158"/>
                  <a:pt x="692962" y="1248842"/>
                  <a:pt x="691895" y="1234669"/>
                </a:cubicBezTo>
                <a:cubicBezTo>
                  <a:pt x="690828" y="1220495"/>
                  <a:pt x="689228" y="1207008"/>
                  <a:pt x="687095" y="1194206"/>
                </a:cubicBezTo>
                <a:cubicBezTo>
                  <a:pt x="684961" y="1181405"/>
                  <a:pt x="682218" y="1168603"/>
                  <a:pt x="678865" y="1155802"/>
                </a:cubicBezTo>
                <a:cubicBezTo>
                  <a:pt x="676732" y="1146962"/>
                  <a:pt x="674293" y="1138809"/>
                  <a:pt x="671550" y="1131341"/>
                </a:cubicBezTo>
                <a:cubicBezTo>
                  <a:pt x="668807" y="1123874"/>
                  <a:pt x="665606" y="1115797"/>
                  <a:pt x="661949" y="1107110"/>
                </a:cubicBezTo>
                <a:cubicBezTo>
                  <a:pt x="658291" y="1098423"/>
                  <a:pt x="653567" y="1088441"/>
                  <a:pt x="647776" y="1077163"/>
                </a:cubicBezTo>
                <a:cubicBezTo>
                  <a:pt x="644423" y="1070762"/>
                  <a:pt x="642746" y="1064209"/>
                  <a:pt x="642746" y="1057504"/>
                </a:cubicBezTo>
                <a:cubicBezTo>
                  <a:pt x="642746" y="1048969"/>
                  <a:pt x="645642" y="1041121"/>
                  <a:pt x="651433" y="1033958"/>
                </a:cubicBezTo>
                <a:cubicBezTo>
                  <a:pt x="657224" y="1026795"/>
                  <a:pt x="665149" y="1020928"/>
                  <a:pt x="675208" y="1016356"/>
                </a:cubicBezTo>
                <a:close/>
                <a:moveTo>
                  <a:pt x="4821554" y="1004926"/>
                </a:moveTo>
                <a:cubicBezTo>
                  <a:pt x="4825516" y="1008888"/>
                  <a:pt x="4830164" y="1013536"/>
                  <a:pt x="4835498" y="1018870"/>
                </a:cubicBezTo>
                <a:cubicBezTo>
                  <a:pt x="4840832" y="1024204"/>
                  <a:pt x="4846852" y="1030072"/>
                  <a:pt x="4853558" y="1036472"/>
                </a:cubicBezTo>
                <a:cubicBezTo>
                  <a:pt x="4849900" y="1041654"/>
                  <a:pt x="4845480" y="1047217"/>
                  <a:pt x="4840300" y="1053160"/>
                </a:cubicBezTo>
                <a:cubicBezTo>
                  <a:pt x="4835118" y="1059104"/>
                  <a:pt x="4829174" y="1065428"/>
                  <a:pt x="4822468" y="1072134"/>
                </a:cubicBezTo>
                <a:cubicBezTo>
                  <a:pt x="4807533" y="1060247"/>
                  <a:pt x="4796103" y="1049579"/>
                  <a:pt x="4788178" y="1040130"/>
                </a:cubicBezTo>
                <a:cubicBezTo>
                  <a:pt x="4795494" y="1032815"/>
                  <a:pt x="4801894" y="1026262"/>
                  <a:pt x="4807380" y="1020470"/>
                </a:cubicBezTo>
                <a:cubicBezTo>
                  <a:pt x="4812868" y="1014679"/>
                  <a:pt x="4817592" y="1009498"/>
                  <a:pt x="4821554" y="1004926"/>
                </a:cubicBezTo>
                <a:close/>
                <a:moveTo>
                  <a:pt x="1334490" y="1003249"/>
                </a:moveTo>
                <a:cubicBezTo>
                  <a:pt x="1331747" y="1003249"/>
                  <a:pt x="1329385" y="1004011"/>
                  <a:pt x="1327404" y="1005535"/>
                </a:cubicBezTo>
                <a:cubicBezTo>
                  <a:pt x="1325422" y="1007059"/>
                  <a:pt x="1324432" y="1008583"/>
                  <a:pt x="1324432" y="1010107"/>
                </a:cubicBezTo>
                <a:cubicBezTo>
                  <a:pt x="1324432" y="1016203"/>
                  <a:pt x="1330375" y="1021385"/>
                  <a:pt x="1342262" y="1025652"/>
                </a:cubicBezTo>
                <a:lnTo>
                  <a:pt x="1342720" y="1023823"/>
                </a:lnTo>
                <a:cubicBezTo>
                  <a:pt x="1343024" y="1022604"/>
                  <a:pt x="1343253" y="1021537"/>
                  <a:pt x="1343406" y="1020623"/>
                </a:cubicBezTo>
                <a:cubicBezTo>
                  <a:pt x="1343558" y="1019708"/>
                  <a:pt x="1343634" y="1018794"/>
                  <a:pt x="1343634" y="1017880"/>
                </a:cubicBezTo>
                <a:cubicBezTo>
                  <a:pt x="1343634" y="1014222"/>
                  <a:pt x="1342948" y="1010869"/>
                  <a:pt x="1341576" y="1007821"/>
                </a:cubicBezTo>
                <a:cubicBezTo>
                  <a:pt x="1340205" y="1004773"/>
                  <a:pt x="1337843" y="1003249"/>
                  <a:pt x="1334490" y="1003249"/>
                </a:cubicBezTo>
                <a:close/>
                <a:moveTo>
                  <a:pt x="3490340" y="992124"/>
                </a:moveTo>
                <a:cubicBezTo>
                  <a:pt x="3494302" y="996086"/>
                  <a:pt x="3498950" y="1000735"/>
                  <a:pt x="3504284" y="1006069"/>
                </a:cubicBezTo>
                <a:cubicBezTo>
                  <a:pt x="3509618" y="1011403"/>
                  <a:pt x="3515638" y="1017270"/>
                  <a:pt x="3522344" y="1023671"/>
                </a:cubicBezTo>
                <a:cubicBezTo>
                  <a:pt x="3518686" y="1028852"/>
                  <a:pt x="3514267" y="1034415"/>
                  <a:pt x="3509085" y="1040359"/>
                </a:cubicBezTo>
                <a:cubicBezTo>
                  <a:pt x="3503904" y="1046302"/>
                  <a:pt x="3497960" y="1052627"/>
                  <a:pt x="3491254" y="1059332"/>
                </a:cubicBezTo>
                <a:cubicBezTo>
                  <a:pt x="3476319" y="1047445"/>
                  <a:pt x="3464890" y="1036777"/>
                  <a:pt x="3456964" y="1027328"/>
                </a:cubicBezTo>
                <a:cubicBezTo>
                  <a:pt x="3464280" y="1020013"/>
                  <a:pt x="3470680" y="1013460"/>
                  <a:pt x="3476167" y="1007669"/>
                </a:cubicBezTo>
                <a:cubicBezTo>
                  <a:pt x="3481654" y="1001878"/>
                  <a:pt x="3486378" y="996696"/>
                  <a:pt x="3490340" y="992124"/>
                </a:cubicBezTo>
                <a:close/>
                <a:moveTo>
                  <a:pt x="1339062" y="987704"/>
                </a:moveTo>
                <a:cubicBezTo>
                  <a:pt x="1343329" y="987704"/>
                  <a:pt x="1347292" y="990295"/>
                  <a:pt x="1350949" y="995477"/>
                </a:cubicBezTo>
                <a:cubicBezTo>
                  <a:pt x="1352473" y="997610"/>
                  <a:pt x="1353616" y="1000582"/>
                  <a:pt x="1354378" y="1004392"/>
                </a:cubicBezTo>
                <a:cubicBezTo>
                  <a:pt x="1355140" y="1008202"/>
                  <a:pt x="1355521" y="1012698"/>
                  <a:pt x="1355521" y="1017880"/>
                </a:cubicBezTo>
                <a:cubicBezTo>
                  <a:pt x="1355521" y="1022147"/>
                  <a:pt x="1355216" y="1025500"/>
                  <a:pt x="1354607" y="1027938"/>
                </a:cubicBezTo>
                <a:cubicBezTo>
                  <a:pt x="1356436" y="1028243"/>
                  <a:pt x="1358417" y="1028395"/>
                  <a:pt x="1360550" y="1028395"/>
                </a:cubicBezTo>
                <a:cubicBezTo>
                  <a:pt x="1362684" y="1028395"/>
                  <a:pt x="1364665" y="1028395"/>
                  <a:pt x="1366494" y="1028395"/>
                </a:cubicBezTo>
                <a:cubicBezTo>
                  <a:pt x="1366189" y="1033272"/>
                  <a:pt x="1364665" y="1037158"/>
                  <a:pt x="1361922" y="1040054"/>
                </a:cubicBezTo>
                <a:cubicBezTo>
                  <a:pt x="1359179" y="1042949"/>
                  <a:pt x="1354759" y="1044245"/>
                  <a:pt x="1348663" y="1043940"/>
                </a:cubicBezTo>
                <a:lnTo>
                  <a:pt x="1342720" y="1043483"/>
                </a:lnTo>
                <a:cubicBezTo>
                  <a:pt x="1336624" y="1049274"/>
                  <a:pt x="1329385" y="1054684"/>
                  <a:pt x="1321003" y="1059713"/>
                </a:cubicBezTo>
                <a:cubicBezTo>
                  <a:pt x="1312621" y="1064743"/>
                  <a:pt x="1306144" y="1067257"/>
                  <a:pt x="1301572" y="1067257"/>
                </a:cubicBezTo>
                <a:cubicBezTo>
                  <a:pt x="1300657" y="1067257"/>
                  <a:pt x="1298371" y="1065809"/>
                  <a:pt x="1294714" y="1062914"/>
                </a:cubicBezTo>
                <a:cubicBezTo>
                  <a:pt x="1291056" y="1060018"/>
                  <a:pt x="1289227" y="1058113"/>
                  <a:pt x="1289227" y="1057199"/>
                </a:cubicBezTo>
                <a:lnTo>
                  <a:pt x="1291056" y="1045312"/>
                </a:lnTo>
                <a:cubicBezTo>
                  <a:pt x="1291056" y="1041959"/>
                  <a:pt x="1289989" y="1040282"/>
                  <a:pt x="1287856" y="1040282"/>
                </a:cubicBezTo>
                <a:cubicBezTo>
                  <a:pt x="1287246" y="1040282"/>
                  <a:pt x="1285570" y="1040740"/>
                  <a:pt x="1282826" y="1041654"/>
                </a:cubicBezTo>
                <a:cubicBezTo>
                  <a:pt x="1280083" y="1042568"/>
                  <a:pt x="1276578" y="1044092"/>
                  <a:pt x="1272311" y="1046226"/>
                </a:cubicBezTo>
                <a:lnTo>
                  <a:pt x="1267282" y="1040282"/>
                </a:lnTo>
                <a:cubicBezTo>
                  <a:pt x="1276730" y="1027481"/>
                  <a:pt x="1284960" y="1021080"/>
                  <a:pt x="1291970" y="1021080"/>
                </a:cubicBezTo>
                <a:cubicBezTo>
                  <a:pt x="1301114" y="1021080"/>
                  <a:pt x="1305686" y="1027024"/>
                  <a:pt x="1305686" y="1038911"/>
                </a:cubicBezTo>
                <a:cubicBezTo>
                  <a:pt x="1305686" y="1040130"/>
                  <a:pt x="1305534" y="1041578"/>
                  <a:pt x="1305229" y="1043254"/>
                </a:cubicBezTo>
                <a:cubicBezTo>
                  <a:pt x="1304924" y="1044931"/>
                  <a:pt x="1304620" y="1046531"/>
                  <a:pt x="1304315" y="1048055"/>
                </a:cubicBezTo>
                <a:cubicBezTo>
                  <a:pt x="1312849" y="1045921"/>
                  <a:pt x="1320317" y="1042721"/>
                  <a:pt x="1326718" y="1038454"/>
                </a:cubicBezTo>
                <a:cubicBezTo>
                  <a:pt x="1316354" y="1032358"/>
                  <a:pt x="1311173" y="1025042"/>
                  <a:pt x="1311173" y="1016508"/>
                </a:cubicBezTo>
                <a:cubicBezTo>
                  <a:pt x="1311173" y="1009498"/>
                  <a:pt x="1314144" y="1002944"/>
                  <a:pt x="1320088" y="996848"/>
                </a:cubicBezTo>
                <a:cubicBezTo>
                  <a:pt x="1326032" y="990752"/>
                  <a:pt x="1332356" y="987704"/>
                  <a:pt x="1339062" y="987704"/>
                </a:cubicBezTo>
                <a:close/>
                <a:moveTo>
                  <a:pt x="4913832" y="979322"/>
                </a:moveTo>
                <a:cubicBezTo>
                  <a:pt x="4916270" y="990600"/>
                  <a:pt x="4917947" y="999973"/>
                  <a:pt x="4918861" y="1007440"/>
                </a:cubicBezTo>
                <a:cubicBezTo>
                  <a:pt x="4919776" y="1014908"/>
                  <a:pt x="4920462" y="1021613"/>
                  <a:pt x="4920918" y="1027557"/>
                </a:cubicBezTo>
                <a:cubicBezTo>
                  <a:pt x="4921376" y="1033501"/>
                  <a:pt x="4921604" y="1040130"/>
                  <a:pt x="4921604" y="1047445"/>
                </a:cubicBezTo>
                <a:cubicBezTo>
                  <a:pt x="4921604" y="1062990"/>
                  <a:pt x="4917338" y="1076096"/>
                  <a:pt x="4908803" y="1086764"/>
                </a:cubicBezTo>
                <a:lnTo>
                  <a:pt x="4906060" y="1085850"/>
                </a:lnTo>
                <a:cubicBezTo>
                  <a:pt x="4906060" y="1073353"/>
                  <a:pt x="4905221" y="1061237"/>
                  <a:pt x="4903545" y="1049503"/>
                </a:cubicBezTo>
                <a:cubicBezTo>
                  <a:pt x="4901868" y="1037768"/>
                  <a:pt x="4899658" y="1026566"/>
                  <a:pt x="4896916" y="1015898"/>
                </a:cubicBezTo>
                <a:cubicBezTo>
                  <a:pt x="4896002" y="1011936"/>
                  <a:pt x="4895544" y="1008431"/>
                  <a:pt x="4895544" y="1005383"/>
                </a:cubicBezTo>
                <a:cubicBezTo>
                  <a:pt x="4895544" y="999287"/>
                  <a:pt x="4897296" y="993877"/>
                  <a:pt x="4900802" y="989152"/>
                </a:cubicBezTo>
                <a:cubicBezTo>
                  <a:pt x="4904306" y="984428"/>
                  <a:pt x="4908650" y="981151"/>
                  <a:pt x="4913832" y="979322"/>
                </a:cubicBezTo>
                <a:close/>
                <a:moveTo>
                  <a:pt x="3627958" y="979322"/>
                </a:moveTo>
                <a:cubicBezTo>
                  <a:pt x="3630396" y="990600"/>
                  <a:pt x="3632072" y="999973"/>
                  <a:pt x="3632986" y="1007440"/>
                </a:cubicBezTo>
                <a:cubicBezTo>
                  <a:pt x="3633900" y="1014908"/>
                  <a:pt x="3634586" y="1021613"/>
                  <a:pt x="3635044" y="1027557"/>
                </a:cubicBezTo>
                <a:cubicBezTo>
                  <a:pt x="3635500" y="1033501"/>
                  <a:pt x="3635730" y="1040130"/>
                  <a:pt x="3635730" y="1047445"/>
                </a:cubicBezTo>
                <a:cubicBezTo>
                  <a:pt x="3635730" y="1062990"/>
                  <a:pt x="3631462" y="1076096"/>
                  <a:pt x="3622928" y="1086764"/>
                </a:cubicBezTo>
                <a:lnTo>
                  <a:pt x="3620185" y="1085850"/>
                </a:lnTo>
                <a:cubicBezTo>
                  <a:pt x="3620185" y="1073353"/>
                  <a:pt x="3619346" y="1061237"/>
                  <a:pt x="3617670" y="1049503"/>
                </a:cubicBezTo>
                <a:cubicBezTo>
                  <a:pt x="3615994" y="1037768"/>
                  <a:pt x="3613784" y="1026566"/>
                  <a:pt x="3611041" y="1015898"/>
                </a:cubicBezTo>
                <a:cubicBezTo>
                  <a:pt x="3610126" y="1011936"/>
                  <a:pt x="3609669" y="1008431"/>
                  <a:pt x="3609669" y="1005383"/>
                </a:cubicBezTo>
                <a:cubicBezTo>
                  <a:pt x="3609669" y="999287"/>
                  <a:pt x="3611422" y="993877"/>
                  <a:pt x="3614927" y="989152"/>
                </a:cubicBezTo>
                <a:cubicBezTo>
                  <a:pt x="3618432" y="984428"/>
                  <a:pt x="3622776" y="981151"/>
                  <a:pt x="3627958" y="979322"/>
                </a:cubicBezTo>
                <a:close/>
                <a:moveTo>
                  <a:pt x="5390616" y="975665"/>
                </a:moveTo>
                <a:cubicBezTo>
                  <a:pt x="5392749" y="983894"/>
                  <a:pt x="5395340" y="992810"/>
                  <a:pt x="5398388" y="1002411"/>
                </a:cubicBezTo>
                <a:cubicBezTo>
                  <a:pt x="5401436" y="1012012"/>
                  <a:pt x="5404788" y="1021690"/>
                  <a:pt x="5408446" y="1031443"/>
                </a:cubicBezTo>
                <a:lnTo>
                  <a:pt x="5393816" y="1042873"/>
                </a:lnTo>
                <a:cubicBezTo>
                  <a:pt x="5394730" y="1061466"/>
                  <a:pt x="5395264" y="1082497"/>
                  <a:pt x="5395416" y="1105967"/>
                </a:cubicBezTo>
                <a:cubicBezTo>
                  <a:pt x="5395568" y="1129436"/>
                  <a:pt x="5395416" y="1155497"/>
                  <a:pt x="5394958" y="1184148"/>
                </a:cubicBezTo>
                <a:cubicBezTo>
                  <a:pt x="5394502" y="1212799"/>
                  <a:pt x="5393510" y="1244346"/>
                  <a:pt x="5391987" y="1278788"/>
                </a:cubicBezTo>
                <a:lnTo>
                  <a:pt x="5365469" y="1282446"/>
                </a:lnTo>
                <a:cubicBezTo>
                  <a:pt x="5364555" y="1252576"/>
                  <a:pt x="5363412" y="1225677"/>
                  <a:pt x="5362040" y="1201750"/>
                </a:cubicBezTo>
                <a:cubicBezTo>
                  <a:pt x="5360669" y="1177823"/>
                  <a:pt x="5359297" y="1155497"/>
                  <a:pt x="5357926" y="1134770"/>
                </a:cubicBezTo>
                <a:cubicBezTo>
                  <a:pt x="5356554" y="1114044"/>
                  <a:pt x="5355106" y="1094080"/>
                  <a:pt x="5353582" y="1074877"/>
                </a:cubicBezTo>
                <a:cubicBezTo>
                  <a:pt x="5352058" y="1055675"/>
                  <a:pt x="5350230" y="1035710"/>
                  <a:pt x="5348096" y="1014984"/>
                </a:cubicBezTo>
                <a:cubicBezTo>
                  <a:pt x="5347181" y="1007364"/>
                  <a:pt x="5348476" y="1000658"/>
                  <a:pt x="5351982" y="994867"/>
                </a:cubicBezTo>
                <a:cubicBezTo>
                  <a:pt x="5355488" y="989076"/>
                  <a:pt x="5360669" y="984580"/>
                  <a:pt x="5367526" y="981380"/>
                </a:cubicBezTo>
                <a:cubicBezTo>
                  <a:pt x="5374385" y="978179"/>
                  <a:pt x="5382081" y="976274"/>
                  <a:pt x="5390616" y="975665"/>
                </a:cubicBezTo>
                <a:close/>
                <a:moveTo>
                  <a:pt x="5281192" y="975665"/>
                </a:moveTo>
                <a:cubicBezTo>
                  <a:pt x="5282107" y="997915"/>
                  <a:pt x="5282944" y="1020089"/>
                  <a:pt x="5283707" y="1042187"/>
                </a:cubicBezTo>
                <a:cubicBezTo>
                  <a:pt x="5284468" y="1064285"/>
                  <a:pt x="5285308" y="1086307"/>
                  <a:pt x="5286222" y="1108253"/>
                </a:cubicBezTo>
                <a:cubicBezTo>
                  <a:pt x="5287136" y="1128674"/>
                  <a:pt x="5287822" y="1147648"/>
                  <a:pt x="5288278" y="1165174"/>
                </a:cubicBezTo>
                <a:cubicBezTo>
                  <a:pt x="5288736" y="1182700"/>
                  <a:pt x="5288964" y="1198931"/>
                  <a:pt x="5288964" y="1213866"/>
                </a:cubicBezTo>
                <a:cubicBezTo>
                  <a:pt x="5288964" y="1222400"/>
                  <a:pt x="5287517" y="1231392"/>
                  <a:pt x="5284622" y="1240841"/>
                </a:cubicBezTo>
                <a:cubicBezTo>
                  <a:pt x="5281726" y="1250290"/>
                  <a:pt x="5277534" y="1259281"/>
                  <a:pt x="5272048" y="1267816"/>
                </a:cubicBezTo>
                <a:cubicBezTo>
                  <a:pt x="5269000" y="1272388"/>
                  <a:pt x="5262676" y="1275969"/>
                  <a:pt x="5253074" y="1278560"/>
                </a:cubicBezTo>
                <a:cubicBezTo>
                  <a:pt x="5243473" y="1281151"/>
                  <a:pt x="5231662" y="1282446"/>
                  <a:pt x="5217642" y="1282446"/>
                </a:cubicBezTo>
                <a:lnTo>
                  <a:pt x="5216232" y="1282028"/>
                </a:lnTo>
                <a:lnTo>
                  <a:pt x="5214822" y="1282446"/>
                </a:lnTo>
                <a:cubicBezTo>
                  <a:pt x="5200801" y="1282446"/>
                  <a:pt x="5187466" y="1279703"/>
                  <a:pt x="5174817" y="1274216"/>
                </a:cubicBezTo>
                <a:cubicBezTo>
                  <a:pt x="5162168" y="1268730"/>
                  <a:pt x="5150509" y="1260196"/>
                  <a:pt x="5139841" y="1248613"/>
                </a:cubicBezTo>
                <a:cubicBezTo>
                  <a:pt x="5137402" y="1251052"/>
                  <a:pt x="5134430" y="1253414"/>
                  <a:pt x="5130926" y="1255700"/>
                </a:cubicBezTo>
                <a:cubicBezTo>
                  <a:pt x="5127420" y="1257986"/>
                  <a:pt x="5123687" y="1260196"/>
                  <a:pt x="5119724" y="1262329"/>
                </a:cubicBezTo>
                <a:cubicBezTo>
                  <a:pt x="5099608" y="1272388"/>
                  <a:pt x="5071861" y="1278674"/>
                  <a:pt x="5036485" y="1281189"/>
                </a:cubicBezTo>
                <a:lnTo>
                  <a:pt x="5000969" y="1282366"/>
                </a:lnTo>
                <a:lnTo>
                  <a:pt x="5000700" y="1282446"/>
                </a:lnTo>
                <a:lnTo>
                  <a:pt x="4998566" y="1282446"/>
                </a:lnTo>
                <a:lnTo>
                  <a:pt x="4910708" y="1282446"/>
                </a:lnTo>
                <a:lnTo>
                  <a:pt x="4903316" y="1282446"/>
                </a:lnTo>
                <a:lnTo>
                  <a:pt x="4902474" y="1282165"/>
                </a:lnTo>
                <a:lnTo>
                  <a:pt x="4883076" y="1281503"/>
                </a:lnTo>
                <a:cubicBezTo>
                  <a:pt x="4856615" y="1279617"/>
                  <a:pt x="4833670" y="1274902"/>
                  <a:pt x="4814239" y="1267358"/>
                </a:cubicBezTo>
                <a:cubicBezTo>
                  <a:pt x="4801438" y="1273150"/>
                  <a:pt x="4787798" y="1277112"/>
                  <a:pt x="4773320" y="1279246"/>
                </a:cubicBezTo>
                <a:lnTo>
                  <a:pt x="4728538" y="1282082"/>
                </a:lnTo>
                <a:lnTo>
                  <a:pt x="4727447" y="1282446"/>
                </a:lnTo>
                <a:lnTo>
                  <a:pt x="4725953" y="1282246"/>
                </a:lnTo>
                <a:lnTo>
                  <a:pt x="4722798" y="1282446"/>
                </a:lnTo>
                <a:cubicBezTo>
                  <a:pt x="4721427" y="1282446"/>
                  <a:pt x="4720398" y="1282103"/>
                  <a:pt x="4719712" y="1281417"/>
                </a:cubicBezTo>
                <a:lnTo>
                  <a:pt x="4719710" y="1281411"/>
                </a:lnTo>
                <a:lnTo>
                  <a:pt x="4709502" y="1280046"/>
                </a:lnTo>
                <a:cubicBezTo>
                  <a:pt x="4703634" y="1278445"/>
                  <a:pt x="4697882" y="1276045"/>
                  <a:pt x="4692242" y="1272845"/>
                </a:cubicBezTo>
                <a:cubicBezTo>
                  <a:pt x="4688890" y="1293266"/>
                  <a:pt x="4682412" y="1311250"/>
                  <a:pt x="4672812" y="1326794"/>
                </a:cubicBezTo>
                <a:cubicBezTo>
                  <a:pt x="4663210" y="1342339"/>
                  <a:pt x="4651247" y="1354379"/>
                  <a:pt x="4636922" y="1362913"/>
                </a:cubicBezTo>
                <a:cubicBezTo>
                  <a:pt x="4622596" y="1371448"/>
                  <a:pt x="4606746" y="1375715"/>
                  <a:pt x="4589372" y="1375715"/>
                </a:cubicBezTo>
                <a:cubicBezTo>
                  <a:pt x="4585410" y="1375715"/>
                  <a:pt x="4580076" y="1374267"/>
                  <a:pt x="4573370" y="1371371"/>
                </a:cubicBezTo>
                <a:cubicBezTo>
                  <a:pt x="4566665" y="1368476"/>
                  <a:pt x="4559274" y="1364437"/>
                  <a:pt x="4551196" y="1359256"/>
                </a:cubicBezTo>
                <a:cubicBezTo>
                  <a:pt x="4543120" y="1354074"/>
                  <a:pt x="4535423" y="1348435"/>
                  <a:pt x="4528108" y="1342339"/>
                </a:cubicBezTo>
                <a:lnTo>
                  <a:pt x="4534966" y="1324508"/>
                </a:lnTo>
                <a:cubicBezTo>
                  <a:pt x="4543196" y="1326642"/>
                  <a:pt x="4551120" y="1328166"/>
                  <a:pt x="4558740" y="1329080"/>
                </a:cubicBezTo>
                <a:cubicBezTo>
                  <a:pt x="4566360" y="1329995"/>
                  <a:pt x="4573523" y="1330452"/>
                  <a:pt x="4580229" y="1330452"/>
                </a:cubicBezTo>
                <a:cubicBezTo>
                  <a:pt x="4602784" y="1330452"/>
                  <a:pt x="4621986" y="1324432"/>
                  <a:pt x="4637836" y="1312393"/>
                </a:cubicBezTo>
                <a:cubicBezTo>
                  <a:pt x="4653686" y="1300353"/>
                  <a:pt x="4665268" y="1282903"/>
                  <a:pt x="4672583" y="1260043"/>
                </a:cubicBezTo>
                <a:cubicBezTo>
                  <a:pt x="4670450" y="1255471"/>
                  <a:pt x="4668164" y="1250823"/>
                  <a:pt x="4665724" y="1246099"/>
                </a:cubicBezTo>
                <a:cubicBezTo>
                  <a:pt x="4663286" y="1241374"/>
                  <a:pt x="4660543" y="1236574"/>
                  <a:pt x="4657496" y="1231697"/>
                </a:cubicBezTo>
                <a:cubicBezTo>
                  <a:pt x="4649570" y="1218590"/>
                  <a:pt x="4643322" y="1207541"/>
                  <a:pt x="4638750" y="1198550"/>
                </a:cubicBezTo>
                <a:cubicBezTo>
                  <a:pt x="4634178" y="1189558"/>
                  <a:pt x="4630978" y="1182167"/>
                  <a:pt x="4629149" y="1176376"/>
                </a:cubicBezTo>
                <a:cubicBezTo>
                  <a:pt x="4627930" y="1170280"/>
                  <a:pt x="4627624" y="1165022"/>
                  <a:pt x="4628234" y="1160602"/>
                </a:cubicBezTo>
                <a:cubicBezTo>
                  <a:pt x="4628844" y="1156183"/>
                  <a:pt x="4630673" y="1152144"/>
                  <a:pt x="4633721" y="1148486"/>
                </a:cubicBezTo>
                <a:cubicBezTo>
                  <a:pt x="4634026" y="1143914"/>
                  <a:pt x="4636769" y="1139495"/>
                  <a:pt x="4641950" y="1135228"/>
                </a:cubicBezTo>
                <a:cubicBezTo>
                  <a:pt x="4647132" y="1130960"/>
                  <a:pt x="4653838" y="1127760"/>
                  <a:pt x="4662068" y="1125626"/>
                </a:cubicBezTo>
                <a:cubicBezTo>
                  <a:pt x="4664506" y="1133856"/>
                  <a:pt x="4666868" y="1141400"/>
                  <a:pt x="4669154" y="1148258"/>
                </a:cubicBezTo>
                <a:cubicBezTo>
                  <a:pt x="4671440" y="1155116"/>
                  <a:pt x="4673497" y="1161593"/>
                  <a:pt x="4675326" y="1167689"/>
                </a:cubicBezTo>
                <a:cubicBezTo>
                  <a:pt x="4680508" y="1182319"/>
                  <a:pt x="4684546" y="1194511"/>
                  <a:pt x="4687442" y="1204265"/>
                </a:cubicBezTo>
                <a:cubicBezTo>
                  <a:pt x="4690337" y="1214018"/>
                  <a:pt x="4692090" y="1221334"/>
                  <a:pt x="4692700" y="1226210"/>
                </a:cubicBezTo>
                <a:cubicBezTo>
                  <a:pt x="4697882" y="1229106"/>
                  <a:pt x="4703368" y="1231278"/>
                  <a:pt x="4709158" y="1232726"/>
                </a:cubicBezTo>
                <a:lnTo>
                  <a:pt x="4727000" y="1234844"/>
                </a:lnTo>
                <a:lnTo>
                  <a:pt x="4740858" y="1234669"/>
                </a:lnTo>
                <a:cubicBezTo>
                  <a:pt x="4746497" y="1234516"/>
                  <a:pt x="4751908" y="1234288"/>
                  <a:pt x="4757089" y="1233983"/>
                </a:cubicBezTo>
                <a:cubicBezTo>
                  <a:pt x="4750383" y="1224839"/>
                  <a:pt x="4747030" y="1215847"/>
                  <a:pt x="4747030" y="1207008"/>
                </a:cubicBezTo>
                <a:cubicBezTo>
                  <a:pt x="4747030" y="1202436"/>
                  <a:pt x="4747411" y="1196873"/>
                  <a:pt x="4748173" y="1190320"/>
                </a:cubicBezTo>
                <a:cubicBezTo>
                  <a:pt x="4748936" y="1183767"/>
                  <a:pt x="4750002" y="1177519"/>
                  <a:pt x="4751374" y="1171575"/>
                </a:cubicBezTo>
                <a:cubicBezTo>
                  <a:pt x="4752746" y="1165631"/>
                  <a:pt x="4754041" y="1161440"/>
                  <a:pt x="4755260" y="1159002"/>
                </a:cubicBezTo>
                <a:cubicBezTo>
                  <a:pt x="4760746" y="1148944"/>
                  <a:pt x="4767604" y="1139952"/>
                  <a:pt x="4775834" y="1132027"/>
                </a:cubicBezTo>
                <a:cubicBezTo>
                  <a:pt x="4784064" y="1124102"/>
                  <a:pt x="4792902" y="1117854"/>
                  <a:pt x="4802352" y="1113282"/>
                </a:cubicBezTo>
                <a:cubicBezTo>
                  <a:pt x="4811800" y="1108710"/>
                  <a:pt x="4821249" y="1106424"/>
                  <a:pt x="4830698" y="1106424"/>
                </a:cubicBezTo>
                <a:cubicBezTo>
                  <a:pt x="4838623" y="1106424"/>
                  <a:pt x="4846624" y="1110691"/>
                  <a:pt x="4854701" y="1119226"/>
                </a:cubicBezTo>
                <a:cubicBezTo>
                  <a:pt x="4862778" y="1127760"/>
                  <a:pt x="4869256" y="1139038"/>
                  <a:pt x="4874132" y="1153058"/>
                </a:cubicBezTo>
                <a:cubicBezTo>
                  <a:pt x="4879314" y="1167079"/>
                  <a:pt x="4881904" y="1180490"/>
                  <a:pt x="4881904" y="1193292"/>
                </a:cubicBezTo>
                <a:cubicBezTo>
                  <a:pt x="4881904" y="1207618"/>
                  <a:pt x="4877484" y="1221181"/>
                  <a:pt x="4868646" y="1233983"/>
                </a:cubicBezTo>
                <a:cubicBezTo>
                  <a:pt x="4874437" y="1233983"/>
                  <a:pt x="4880914" y="1234135"/>
                  <a:pt x="4888077" y="1234440"/>
                </a:cubicBezTo>
                <a:cubicBezTo>
                  <a:pt x="4895240" y="1234745"/>
                  <a:pt x="4902784" y="1234897"/>
                  <a:pt x="4910708" y="1234897"/>
                </a:cubicBezTo>
                <a:lnTo>
                  <a:pt x="4998566" y="1234897"/>
                </a:lnTo>
                <a:cubicBezTo>
                  <a:pt x="5037580" y="1234897"/>
                  <a:pt x="5068975" y="1232611"/>
                  <a:pt x="5092750" y="1228039"/>
                </a:cubicBezTo>
                <a:cubicBezTo>
                  <a:pt x="5110732" y="1225601"/>
                  <a:pt x="5125363" y="1221486"/>
                  <a:pt x="5136641" y="1215695"/>
                </a:cubicBezTo>
                <a:cubicBezTo>
                  <a:pt x="5133288" y="1207770"/>
                  <a:pt x="5128106" y="1199617"/>
                  <a:pt x="5121096" y="1191235"/>
                </a:cubicBezTo>
                <a:cubicBezTo>
                  <a:pt x="5114086" y="1182853"/>
                  <a:pt x="5105552" y="1174547"/>
                  <a:pt x="5095492" y="1166317"/>
                </a:cubicBezTo>
                <a:cubicBezTo>
                  <a:pt x="5089092" y="1161440"/>
                  <a:pt x="5081853" y="1156411"/>
                  <a:pt x="5073776" y="1151230"/>
                </a:cubicBezTo>
                <a:cubicBezTo>
                  <a:pt x="5065698" y="1146048"/>
                  <a:pt x="5056478" y="1140562"/>
                  <a:pt x="5046115" y="1134770"/>
                </a:cubicBezTo>
                <a:cubicBezTo>
                  <a:pt x="5031180" y="1126846"/>
                  <a:pt x="5020054" y="1119149"/>
                  <a:pt x="5012740" y="1111682"/>
                </a:cubicBezTo>
                <a:cubicBezTo>
                  <a:pt x="5005424" y="1104214"/>
                  <a:pt x="5001766" y="1096823"/>
                  <a:pt x="5001767" y="1089508"/>
                </a:cubicBezTo>
                <a:cubicBezTo>
                  <a:pt x="5001766" y="1083716"/>
                  <a:pt x="5002910" y="1078154"/>
                  <a:pt x="5005196" y="1072820"/>
                </a:cubicBezTo>
                <a:cubicBezTo>
                  <a:pt x="5007481" y="1067486"/>
                  <a:pt x="5010606" y="1062990"/>
                  <a:pt x="5014568" y="1059332"/>
                </a:cubicBezTo>
                <a:cubicBezTo>
                  <a:pt x="5017007" y="1057199"/>
                  <a:pt x="5022417" y="1053922"/>
                  <a:pt x="5030799" y="1049503"/>
                </a:cubicBezTo>
                <a:cubicBezTo>
                  <a:pt x="5039181" y="1045083"/>
                  <a:pt x="5049544" y="1040054"/>
                  <a:pt x="5061888" y="1034415"/>
                </a:cubicBezTo>
                <a:cubicBezTo>
                  <a:pt x="5074233" y="1028776"/>
                  <a:pt x="5087873" y="1022680"/>
                  <a:pt x="5102808" y="1016127"/>
                </a:cubicBezTo>
                <a:cubicBezTo>
                  <a:pt x="5117743" y="1009574"/>
                  <a:pt x="5132906" y="1003097"/>
                  <a:pt x="5148300" y="996696"/>
                </a:cubicBezTo>
                <a:cubicBezTo>
                  <a:pt x="5163692" y="990295"/>
                  <a:pt x="5178398" y="984199"/>
                  <a:pt x="5192420" y="978408"/>
                </a:cubicBezTo>
                <a:cubicBezTo>
                  <a:pt x="5198210" y="983590"/>
                  <a:pt x="5201106" y="990600"/>
                  <a:pt x="5201106" y="999439"/>
                </a:cubicBezTo>
                <a:cubicBezTo>
                  <a:pt x="5201106" y="1006754"/>
                  <a:pt x="5199048" y="1013384"/>
                  <a:pt x="5194934" y="1019327"/>
                </a:cubicBezTo>
                <a:cubicBezTo>
                  <a:pt x="5190819" y="1025271"/>
                  <a:pt x="5185256" y="1029767"/>
                  <a:pt x="5178246" y="1032815"/>
                </a:cubicBezTo>
                <a:cubicBezTo>
                  <a:pt x="5164834" y="1038911"/>
                  <a:pt x="5151270" y="1044931"/>
                  <a:pt x="5137555" y="1050874"/>
                </a:cubicBezTo>
                <a:cubicBezTo>
                  <a:pt x="5123838" y="1056818"/>
                  <a:pt x="5108599" y="1062990"/>
                  <a:pt x="5091836" y="1069391"/>
                </a:cubicBezTo>
                <a:cubicBezTo>
                  <a:pt x="5075072" y="1075792"/>
                  <a:pt x="5055412" y="1083107"/>
                  <a:pt x="5032856" y="1091336"/>
                </a:cubicBezTo>
                <a:cubicBezTo>
                  <a:pt x="5054497" y="1096518"/>
                  <a:pt x="5074842" y="1105357"/>
                  <a:pt x="5093893" y="1117854"/>
                </a:cubicBezTo>
                <a:cubicBezTo>
                  <a:pt x="5112942" y="1130351"/>
                  <a:pt x="5128258" y="1144524"/>
                  <a:pt x="5139841" y="1160374"/>
                </a:cubicBezTo>
                <a:cubicBezTo>
                  <a:pt x="5152033" y="1177138"/>
                  <a:pt x="5158128" y="1192835"/>
                  <a:pt x="5158129" y="1207465"/>
                </a:cubicBezTo>
                <a:cubicBezTo>
                  <a:pt x="5158128" y="1211428"/>
                  <a:pt x="5157672" y="1214628"/>
                  <a:pt x="5156758" y="1217066"/>
                </a:cubicBezTo>
                <a:cubicBezTo>
                  <a:pt x="5174436" y="1228954"/>
                  <a:pt x="5193791" y="1234897"/>
                  <a:pt x="5214822" y="1234897"/>
                </a:cubicBezTo>
                <a:lnTo>
                  <a:pt x="5216232" y="1235315"/>
                </a:lnTo>
                <a:lnTo>
                  <a:pt x="5217642" y="1234897"/>
                </a:lnTo>
                <a:cubicBezTo>
                  <a:pt x="5232576" y="1234897"/>
                  <a:pt x="5248884" y="1231240"/>
                  <a:pt x="5266562" y="1223924"/>
                </a:cubicBezTo>
                <a:cubicBezTo>
                  <a:pt x="5265343" y="1214171"/>
                  <a:pt x="5264200" y="1204417"/>
                  <a:pt x="5263133" y="1194664"/>
                </a:cubicBezTo>
                <a:cubicBezTo>
                  <a:pt x="5262066" y="1184910"/>
                  <a:pt x="5260922" y="1175156"/>
                  <a:pt x="5259704" y="1165403"/>
                </a:cubicBezTo>
                <a:cubicBezTo>
                  <a:pt x="5257875" y="1150163"/>
                  <a:pt x="5254904" y="1129132"/>
                  <a:pt x="5250788" y="1102309"/>
                </a:cubicBezTo>
                <a:cubicBezTo>
                  <a:pt x="5246674" y="1075487"/>
                  <a:pt x="5241416" y="1042873"/>
                  <a:pt x="5235015" y="1004468"/>
                </a:cubicBezTo>
                <a:cubicBezTo>
                  <a:pt x="5241720" y="999287"/>
                  <a:pt x="5249036" y="994334"/>
                  <a:pt x="5256960" y="989609"/>
                </a:cubicBezTo>
                <a:cubicBezTo>
                  <a:pt x="5264886" y="984885"/>
                  <a:pt x="5272962" y="980237"/>
                  <a:pt x="5281192" y="975665"/>
                </a:cubicBezTo>
                <a:close/>
                <a:moveTo>
                  <a:pt x="3352266" y="975665"/>
                </a:moveTo>
                <a:cubicBezTo>
                  <a:pt x="3354399" y="983894"/>
                  <a:pt x="3356990" y="992810"/>
                  <a:pt x="3360038" y="1002411"/>
                </a:cubicBezTo>
                <a:cubicBezTo>
                  <a:pt x="3363086" y="1012012"/>
                  <a:pt x="3366439" y="1021690"/>
                  <a:pt x="3370096" y="1031443"/>
                </a:cubicBezTo>
                <a:lnTo>
                  <a:pt x="3355466" y="1042873"/>
                </a:lnTo>
                <a:cubicBezTo>
                  <a:pt x="3356380" y="1061466"/>
                  <a:pt x="3356914" y="1082497"/>
                  <a:pt x="3357066" y="1105967"/>
                </a:cubicBezTo>
                <a:cubicBezTo>
                  <a:pt x="3357219" y="1129436"/>
                  <a:pt x="3357066" y="1155497"/>
                  <a:pt x="3356609" y="1184148"/>
                </a:cubicBezTo>
                <a:cubicBezTo>
                  <a:pt x="3356152" y="1212799"/>
                  <a:pt x="3355162" y="1244346"/>
                  <a:pt x="3353638" y="1278788"/>
                </a:cubicBezTo>
                <a:lnTo>
                  <a:pt x="3327120" y="1282446"/>
                </a:lnTo>
                <a:cubicBezTo>
                  <a:pt x="3326205" y="1252576"/>
                  <a:pt x="3325062" y="1225677"/>
                  <a:pt x="3323691" y="1201750"/>
                </a:cubicBezTo>
                <a:cubicBezTo>
                  <a:pt x="3322319" y="1177823"/>
                  <a:pt x="3320948" y="1155497"/>
                  <a:pt x="3319576" y="1134770"/>
                </a:cubicBezTo>
                <a:cubicBezTo>
                  <a:pt x="3318204" y="1114044"/>
                  <a:pt x="3316756" y="1094080"/>
                  <a:pt x="3315232" y="1074877"/>
                </a:cubicBezTo>
                <a:cubicBezTo>
                  <a:pt x="3313708" y="1055675"/>
                  <a:pt x="3311880" y="1035710"/>
                  <a:pt x="3309746" y="1014984"/>
                </a:cubicBezTo>
                <a:cubicBezTo>
                  <a:pt x="3308832" y="1007364"/>
                  <a:pt x="3310127" y="1000658"/>
                  <a:pt x="3313632" y="994867"/>
                </a:cubicBezTo>
                <a:cubicBezTo>
                  <a:pt x="3317138" y="989076"/>
                  <a:pt x="3322319" y="984580"/>
                  <a:pt x="3329177" y="981380"/>
                </a:cubicBezTo>
                <a:cubicBezTo>
                  <a:pt x="3336035" y="978179"/>
                  <a:pt x="3343731" y="976274"/>
                  <a:pt x="3352266" y="975665"/>
                </a:cubicBezTo>
                <a:close/>
                <a:moveTo>
                  <a:pt x="3058363" y="971550"/>
                </a:moveTo>
                <a:lnTo>
                  <a:pt x="3058820" y="977036"/>
                </a:lnTo>
                <a:cubicBezTo>
                  <a:pt x="3058820" y="984961"/>
                  <a:pt x="3055314" y="991057"/>
                  <a:pt x="3048304" y="995324"/>
                </a:cubicBezTo>
                <a:cubicBezTo>
                  <a:pt x="3040379" y="999287"/>
                  <a:pt x="3030169" y="1003706"/>
                  <a:pt x="3017672" y="1008583"/>
                </a:cubicBezTo>
                <a:cubicBezTo>
                  <a:pt x="3005175" y="1013460"/>
                  <a:pt x="2990545" y="1018794"/>
                  <a:pt x="2973781" y="1024585"/>
                </a:cubicBezTo>
                <a:lnTo>
                  <a:pt x="2976067" y="1002640"/>
                </a:lnTo>
                <a:cubicBezTo>
                  <a:pt x="2996488" y="995324"/>
                  <a:pt x="3013252" y="989228"/>
                  <a:pt x="3026358" y="984352"/>
                </a:cubicBezTo>
                <a:cubicBezTo>
                  <a:pt x="3039465" y="979475"/>
                  <a:pt x="3050133" y="975208"/>
                  <a:pt x="3058363" y="971550"/>
                </a:cubicBezTo>
                <a:close/>
                <a:moveTo>
                  <a:pt x="4632350" y="963320"/>
                </a:moveTo>
                <a:cubicBezTo>
                  <a:pt x="4630216" y="963320"/>
                  <a:pt x="4628234" y="964006"/>
                  <a:pt x="4626406" y="965378"/>
                </a:cubicBezTo>
                <a:cubicBezTo>
                  <a:pt x="4624576" y="966749"/>
                  <a:pt x="4623662" y="968197"/>
                  <a:pt x="4623663" y="969721"/>
                </a:cubicBezTo>
                <a:cubicBezTo>
                  <a:pt x="4623662" y="976122"/>
                  <a:pt x="4628844" y="981304"/>
                  <a:pt x="4639207" y="985266"/>
                </a:cubicBezTo>
                <a:lnTo>
                  <a:pt x="4640122" y="983437"/>
                </a:lnTo>
                <a:cubicBezTo>
                  <a:pt x="4640732" y="982218"/>
                  <a:pt x="4641036" y="981151"/>
                  <a:pt x="4641036" y="980237"/>
                </a:cubicBezTo>
                <a:cubicBezTo>
                  <a:pt x="4641036" y="979322"/>
                  <a:pt x="4641036" y="978560"/>
                  <a:pt x="4641036" y="977951"/>
                </a:cubicBezTo>
                <a:cubicBezTo>
                  <a:pt x="4641036" y="973684"/>
                  <a:pt x="4640198" y="970178"/>
                  <a:pt x="4638522" y="967435"/>
                </a:cubicBezTo>
                <a:cubicBezTo>
                  <a:pt x="4636845" y="964692"/>
                  <a:pt x="4634788" y="963320"/>
                  <a:pt x="4632350" y="963320"/>
                </a:cubicBezTo>
                <a:close/>
                <a:moveTo>
                  <a:pt x="5087187" y="962025"/>
                </a:moveTo>
                <a:lnTo>
                  <a:pt x="5087644" y="967511"/>
                </a:lnTo>
                <a:cubicBezTo>
                  <a:pt x="5087644" y="975436"/>
                  <a:pt x="5084138" y="981532"/>
                  <a:pt x="5077128" y="985799"/>
                </a:cubicBezTo>
                <a:cubicBezTo>
                  <a:pt x="5069203" y="989762"/>
                  <a:pt x="5058992" y="994181"/>
                  <a:pt x="5046496" y="999058"/>
                </a:cubicBezTo>
                <a:cubicBezTo>
                  <a:pt x="5033999" y="1003935"/>
                  <a:pt x="5019368" y="1009269"/>
                  <a:pt x="5002605" y="1015060"/>
                </a:cubicBezTo>
                <a:lnTo>
                  <a:pt x="5004890" y="993115"/>
                </a:lnTo>
                <a:cubicBezTo>
                  <a:pt x="5025312" y="985799"/>
                  <a:pt x="5042076" y="979703"/>
                  <a:pt x="5055183" y="974827"/>
                </a:cubicBezTo>
                <a:cubicBezTo>
                  <a:pt x="5068289" y="969950"/>
                  <a:pt x="5078957" y="965683"/>
                  <a:pt x="5087187" y="962025"/>
                </a:cubicBezTo>
                <a:close/>
                <a:moveTo>
                  <a:pt x="2134438" y="962025"/>
                </a:moveTo>
                <a:lnTo>
                  <a:pt x="2134895" y="967511"/>
                </a:lnTo>
                <a:cubicBezTo>
                  <a:pt x="2134895" y="975436"/>
                  <a:pt x="2131390" y="981532"/>
                  <a:pt x="2124379" y="985799"/>
                </a:cubicBezTo>
                <a:cubicBezTo>
                  <a:pt x="2116454" y="989762"/>
                  <a:pt x="2106244" y="994181"/>
                  <a:pt x="2093747" y="999058"/>
                </a:cubicBezTo>
                <a:cubicBezTo>
                  <a:pt x="2081250" y="1003935"/>
                  <a:pt x="2066620" y="1009269"/>
                  <a:pt x="2049856" y="1015060"/>
                </a:cubicBezTo>
                <a:lnTo>
                  <a:pt x="2052142" y="993115"/>
                </a:lnTo>
                <a:cubicBezTo>
                  <a:pt x="2072563" y="985799"/>
                  <a:pt x="2089327" y="979703"/>
                  <a:pt x="2102434" y="974827"/>
                </a:cubicBezTo>
                <a:cubicBezTo>
                  <a:pt x="2115540" y="969950"/>
                  <a:pt x="2126208" y="965683"/>
                  <a:pt x="2134438" y="962025"/>
                </a:cubicBezTo>
                <a:close/>
                <a:moveTo>
                  <a:pt x="830960" y="960120"/>
                </a:moveTo>
                <a:lnTo>
                  <a:pt x="861136" y="970178"/>
                </a:lnTo>
                <a:cubicBezTo>
                  <a:pt x="878509" y="975970"/>
                  <a:pt x="891692" y="984580"/>
                  <a:pt x="900683" y="996010"/>
                </a:cubicBezTo>
                <a:cubicBezTo>
                  <a:pt x="909675" y="1007440"/>
                  <a:pt x="914476" y="1020928"/>
                  <a:pt x="915085" y="1036472"/>
                </a:cubicBezTo>
                <a:cubicBezTo>
                  <a:pt x="915390" y="1044092"/>
                  <a:pt x="915542" y="1053541"/>
                  <a:pt x="915542" y="1064819"/>
                </a:cubicBezTo>
                <a:cubicBezTo>
                  <a:pt x="915542" y="1076096"/>
                  <a:pt x="915085" y="1089355"/>
                  <a:pt x="914171" y="1104595"/>
                </a:cubicBezTo>
                <a:cubicBezTo>
                  <a:pt x="914171" y="1111301"/>
                  <a:pt x="914095" y="1117702"/>
                  <a:pt x="913942" y="1123798"/>
                </a:cubicBezTo>
                <a:cubicBezTo>
                  <a:pt x="913790" y="1129894"/>
                  <a:pt x="913714" y="1135685"/>
                  <a:pt x="913714" y="1141171"/>
                </a:cubicBezTo>
                <a:lnTo>
                  <a:pt x="897254" y="1151230"/>
                </a:lnTo>
                <a:cubicBezTo>
                  <a:pt x="889025" y="1137209"/>
                  <a:pt x="883691" y="1124712"/>
                  <a:pt x="881252" y="1113739"/>
                </a:cubicBezTo>
                <a:cubicBezTo>
                  <a:pt x="880033" y="1109167"/>
                  <a:pt x="878585" y="1102462"/>
                  <a:pt x="876909" y="1093622"/>
                </a:cubicBezTo>
                <a:cubicBezTo>
                  <a:pt x="875232" y="1084783"/>
                  <a:pt x="873480" y="1074801"/>
                  <a:pt x="871651" y="1063676"/>
                </a:cubicBezTo>
                <a:cubicBezTo>
                  <a:pt x="869822" y="1052551"/>
                  <a:pt x="868146" y="1041349"/>
                  <a:pt x="866622" y="1030072"/>
                </a:cubicBezTo>
                <a:cubicBezTo>
                  <a:pt x="864488" y="1015136"/>
                  <a:pt x="861288" y="1004316"/>
                  <a:pt x="857021" y="997610"/>
                </a:cubicBezTo>
                <a:cubicBezTo>
                  <a:pt x="852754" y="990905"/>
                  <a:pt x="846200" y="985876"/>
                  <a:pt x="837361" y="982523"/>
                </a:cubicBezTo>
                <a:lnTo>
                  <a:pt x="825017" y="977951"/>
                </a:lnTo>
                <a:close/>
                <a:moveTo>
                  <a:pt x="565784" y="960120"/>
                </a:moveTo>
                <a:lnTo>
                  <a:pt x="571728" y="977951"/>
                </a:lnTo>
                <a:lnTo>
                  <a:pt x="559841" y="982523"/>
                </a:lnTo>
                <a:cubicBezTo>
                  <a:pt x="550087" y="985876"/>
                  <a:pt x="543229" y="990981"/>
                  <a:pt x="539267" y="997839"/>
                </a:cubicBezTo>
                <a:cubicBezTo>
                  <a:pt x="535304" y="1004697"/>
                  <a:pt x="532256" y="1015441"/>
                  <a:pt x="530123" y="1030072"/>
                </a:cubicBezTo>
                <a:cubicBezTo>
                  <a:pt x="529208" y="1037996"/>
                  <a:pt x="527684" y="1049655"/>
                  <a:pt x="525551" y="1065047"/>
                </a:cubicBezTo>
                <a:cubicBezTo>
                  <a:pt x="523417" y="1080440"/>
                  <a:pt x="520979" y="1099871"/>
                  <a:pt x="518236" y="1123340"/>
                </a:cubicBezTo>
                <a:cubicBezTo>
                  <a:pt x="517931" y="1125474"/>
                  <a:pt x="516483" y="1129208"/>
                  <a:pt x="513892" y="1134542"/>
                </a:cubicBezTo>
                <a:cubicBezTo>
                  <a:pt x="511301" y="1139876"/>
                  <a:pt x="507415" y="1146810"/>
                  <a:pt x="502234" y="1155344"/>
                </a:cubicBezTo>
                <a:lnTo>
                  <a:pt x="497204" y="1164946"/>
                </a:lnTo>
                <a:cubicBezTo>
                  <a:pt x="490194" y="1170737"/>
                  <a:pt x="483031" y="1175461"/>
                  <a:pt x="475716" y="1179119"/>
                </a:cubicBezTo>
                <a:cubicBezTo>
                  <a:pt x="468401" y="1182776"/>
                  <a:pt x="462305" y="1184605"/>
                  <a:pt x="457428" y="1184605"/>
                </a:cubicBezTo>
                <a:cubicBezTo>
                  <a:pt x="443407" y="1184605"/>
                  <a:pt x="433654" y="1174852"/>
                  <a:pt x="428167" y="1155344"/>
                </a:cubicBezTo>
                <a:cubicBezTo>
                  <a:pt x="436702" y="1153211"/>
                  <a:pt x="443941" y="1151382"/>
                  <a:pt x="449884" y="1149858"/>
                </a:cubicBezTo>
                <a:cubicBezTo>
                  <a:pt x="455828" y="1148334"/>
                  <a:pt x="460628" y="1146962"/>
                  <a:pt x="464286" y="1145743"/>
                </a:cubicBezTo>
                <a:cubicBezTo>
                  <a:pt x="467639" y="1144219"/>
                  <a:pt x="470992" y="1142848"/>
                  <a:pt x="474344" y="1141628"/>
                </a:cubicBezTo>
                <a:cubicBezTo>
                  <a:pt x="477697" y="1140409"/>
                  <a:pt x="480898" y="1138885"/>
                  <a:pt x="483946" y="1137056"/>
                </a:cubicBezTo>
                <a:cubicBezTo>
                  <a:pt x="483031" y="1113282"/>
                  <a:pt x="482345" y="1093165"/>
                  <a:pt x="481888" y="1076706"/>
                </a:cubicBezTo>
                <a:cubicBezTo>
                  <a:pt x="481431" y="1060247"/>
                  <a:pt x="481507" y="1046683"/>
                  <a:pt x="482117" y="1036015"/>
                </a:cubicBezTo>
                <a:cubicBezTo>
                  <a:pt x="482422" y="1020775"/>
                  <a:pt x="487146" y="1007440"/>
                  <a:pt x="496290" y="996010"/>
                </a:cubicBezTo>
                <a:cubicBezTo>
                  <a:pt x="505434" y="984580"/>
                  <a:pt x="518540" y="975970"/>
                  <a:pt x="535609" y="970178"/>
                </a:cubicBezTo>
                <a:close/>
                <a:moveTo>
                  <a:pt x="4637836" y="947776"/>
                </a:moveTo>
                <a:cubicBezTo>
                  <a:pt x="4642713" y="947776"/>
                  <a:pt x="4646674" y="949909"/>
                  <a:pt x="4649723" y="954176"/>
                </a:cubicBezTo>
                <a:cubicBezTo>
                  <a:pt x="4653380" y="959053"/>
                  <a:pt x="4655209" y="966826"/>
                  <a:pt x="4655210" y="977494"/>
                </a:cubicBezTo>
                <a:cubicBezTo>
                  <a:pt x="4655209" y="981456"/>
                  <a:pt x="4654448" y="985114"/>
                  <a:pt x="4652923" y="988466"/>
                </a:cubicBezTo>
                <a:lnTo>
                  <a:pt x="4667096" y="989381"/>
                </a:lnTo>
                <a:cubicBezTo>
                  <a:pt x="4667096" y="994258"/>
                  <a:pt x="4665496" y="997763"/>
                  <a:pt x="4662296" y="999896"/>
                </a:cubicBezTo>
                <a:cubicBezTo>
                  <a:pt x="4659096" y="1002030"/>
                  <a:pt x="4654142" y="1003097"/>
                  <a:pt x="4647437" y="1003097"/>
                </a:cubicBezTo>
                <a:lnTo>
                  <a:pt x="4642865" y="1002640"/>
                </a:lnTo>
                <a:cubicBezTo>
                  <a:pt x="4635244" y="1010260"/>
                  <a:pt x="4627472" y="1016279"/>
                  <a:pt x="4619548" y="1020699"/>
                </a:cubicBezTo>
                <a:cubicBezTo>
                  <a:pt x="4611623" y="1025119"/>
                  <a:pt x="4604613" y="1027328"/>
                  <a:pt x="4598516" y="1027328"/>
                </a:cubicBezTo>
                <a:cubicBezTo>
                  <a:pt x="4589068" y="1027328"/>
                  <a:pt x="4584344" y="1023366"/>
                  <a:pt x="4584344" y="1015441"/>
                </a:cubicBezTo>
                <a:cubicBezTo>
                  <a:pt x="4593488" y="1013612"/>
                  <a:pt x="4601412" y="1011174"/>
                  <a:pt x="4608118" y="1008126"/>
                </a:cubicBezTo>
                <a:cubicBezTo>
                  <a:pt x="4614823" y="1005078"/>
                  <a:pt x="4620920" y="1001725"/>
                  <a:pt x="4626406" y="998068"/>
                </a:cubicBezTo>
                <a:cubicBezTo>
                  <a:pt x="4615433" y="992581"/>
                  <a:pt x="4609946" y="985418"/>
                  <a:pt x="4609946" y="976579"/>
                </a:cubicBezTo>
                <a:cubicBezTo>
                  <a:pt x="4609946" y="969569"/>
                  <a:pt x="4612918" y="963016"/>
                  <a:pt x="4618862" y="956920"/>
                </a:cubicBezTo>
                <a:cubicBezTo>
                  <a:pt x="4624805" y="950824"/>
                  <a:pt x="4631130" y="947776"/>
                  <a:pt x="4637836" y="947776"/>
                </a:cubicBezTo>
                <a:close/>
                <a:moveTo>
                  <a:pt x="3829888" y="923925"/>
                </a:moveTo>
                <a:lnTo>
                  <a:pt x="3830344" y="929411"/>
                </a:lnTo>
                <a:cubicBezTo>
                  <a:pt x="3830344" y="937336"/>
                  <a:pt x="3826840" y="943432"/>
                  <a:pt x="3819829" y="947699"/>
                </a:cubicBezTo>
                <a:cubicBezTo>
                  <a:pt x="3811904" y="951662"/>
                  <a:pt x="3801693" y="956081"/>
                  <a:pt x="3789196" y="960958"/>
                </a:cubicBezTo>
                <a:cubicBezTo>
                  <a:pt x="3776700" y="965835"/>
                  <a:pt x="3762070" y="971169"/>
                  <a:pt x="3745306" y="976960"/>
                </a:cubicBezTo>
                <a:lnTo>
                  <a:pt x="3747592" y="955015"/>
                </a:lnTo>
                <a:cubicBezTo>
                  <a:pt x="3768013" y="947699"/>
                  <a:pt x="3784777" y="941603"/>
                  <a:pt x="3797884" y="936727"/>
                </a:cubicBezTo>
                <a:cubicBezTo>
                  <a:pt x="3810990" y="931850"/>
                  <a:pt x="3821658" y="927583"/>
                  <a:pt x="3829888" y="923925"/>
                </a:cubicBezTo>
                <a:close/>
                <a:moveTo>
                  <a:pt x="3525088" y="923925"/>
                </a:moveTo>
                <a:lnTo>
                  <a:pt x="3525544" y="929411"/>
                </a:lnTo>
                <a:cubicBezTo>
                  <a:pt x="3525544" y="937336"/>
                  <a:pt x="3522040" y="943432"/>
                  <a:pt x="3515029" y="947699"/>
                </a:cubicBezTo>
                <a:cubicBezTo>
                  <a:pt x="3507104" y="951662"/>
                  <a:pt x="3496893" y="956081"/>
                  <a:pt x="3484396" y="960958"/>
                </a:cubicBezTo>
                <a:cubicBezTo>
                  <a:pt x="3471900" y="965835"/>
                  <a:pt x="3457269" y="971169"/>
                  <a:pt x="3440506" y="976960"/>
                </a:cubicBezTo>
                <a:lnTo>
                  <a:pt x="3442791" y="955015"/>
                </a:lnTo>
                <a:cubicBezTo>
                  <a:pt x="3463213" y="947699"/>
                  <a:pt x="3479977" y="941603"/>
                  <a:pt x="3493083" y="936727"/>
                </a:cubicBezTo>
                <a:cubicBezTo>
                  <a:pt x="3506190" y="931850"/>
                  <a:pt x="3516858" y="927583"/>
                  <a:pt x="3525088" y="923925"/>
                </a:cubicBezTo>
                <a:close/>
                <a:moveTo>
                  <a:pt x="5391987" y="913028"/>
                </a:moveTo>
                <a:cubicBezTo>
                  <a:pt x="5388634" y="913028"/>
                  <a:pt x="5385282" y="913790"/>
                  <a:pt x="5381928" y="915314"/>
                </a:cubicBezTo>
                <a:cubicBezTo>
                  <a:pt x="5378576" y="916838"/>
                  <a:pt x="5374004" y="920191"/>
                  <a:pt x="5368212" y="925373"/>
                </a:cubicBezTo>
                <a:cubicBezTo>
                  <a:pt x="5374308" y="927506"/>
                  <a:pt x="5379186" y="928573"/>
                  <a:pt x="5382843" y="928573"/>
                </a:cubicBezTo>
                <a:cubicBezTo>
                  <a:pt x="5389548" y="928573"/>
                  <a:pt x="5394272" y="928268"/>
                  <a:pt x="5397016" y="927659"/>
                </a:cubicBezTo>
                <a:cubicBezTo>
                  <a:pt x="5399760" y="927049"/>
                  <a:pt x="5403264" y="925830"/>
                  <a:pt x="5407532" y="924001"/>
                </a:cubicBezTo>
                <a:cubicBezTo>
                  <a:pt x="5403874" y="916686"/>
                  <a:pt x="5398693" y="913028"/>
                  <a:pt x="5391987" y="913028"/>
                </a:cubicBezTo>
                <a:close/>
                <a:moveTo>
                  <a:pt x="830960" y="912114"/>
                </a:moveTo>
                <a:cubicBezTo>
                  <a:pt x="834923" y="914857"/>
                  <a:pt x="838580" y="917753"/>
                  <a:pt x="841933" y="920801"/>
                </a:cubicBezTo>
                <a:cubicBezTo>
                  <a:pt x="845286" y="923849"/>
                  <a:pt x="848182" y="926897"/>
                  <a:pt x="850620" y="929945"/>
                </a:cubicBezTo>
                <a:cubicBezTo>
                  <a:pt x="847572" y="932688"/>
                  <a:pt x="844372" y="935736"/>
                  <a:pt x="841019" y="939089"/>
                </a:cubicBezTo>
                <a:cubicBezTo>
                  <a:pt x="837666" y="942442"/>
                  <a:pt x="834313" y="946099"/>
                  <a:pt x="830960" y="950062"/>
                </a:cubicBezTo>
                <a:cubicBezTo>
                  <a:pt x="828217" y="947014"/>
                  <a:pt x="825322" y="944042"/>
                  <a:pt x="822274" y="941146"/>
                </a:cubicBezTo>
                <a:cubicBezTo>
                  <a:pt x="819226" y="938251"/>
                  <a:pt x="816178" y="935279"/>
                  <a:pt x="813130" y="932231"/>
                </a:cubicBezTo>
                <a:cubicBezTo>
                  <a:pt x="815568" y="928268"/>
                  <a:pt x="818311" y="924687"/>
                  <a:pt x="821359" y="921487"/>
                </a:cubicBezTo>
                <a:cubicBezTo>
                  <a:pt x="824407" y="918286"/>
                  <a:pt x="827608" y="915162"/>
                  <a:pt x="830960" y="912114"/>
                </a:cubicBezTo>
                <a:close/>
                <a:moveTo>
                  <a:pt x="565784" y="912114"/>
                </a:moveTo>
                <a:cubicBezTo>
                  <a:pt x="568528" y="914857"/>
                  <a:pt x="571347" y="917677"/>
                  <a:pt x="574243" y="920572"/>
                </a:cubicBezTo>
                <a:cubicBezTo>
                  <a:pt x="577138" y="923468"/>
                  <a:pt x="580262" y="926592"/>
                  <a:pt x="583615" y="929945"/>
                </a:cubicBezTo>
                <a:cubicBezTo>
                  <a:pt x="581177" y="933602"/>
                  <a:pt x="578434" y="937108"/>
                  <a:pt x="575386" y="940460"/>
                </a:cubicBezTo>
                <a:cubicBezTo>
                  <a:pt x="572338" y="943813"/>
                  <a:pt x="569137" y="947014"/>
                  <a:pt x="565784" y="950062"/>
                </a:cubicBezTo>
                <a:cubicBezTo>
                  <a:pt x="561517" y="947014"/>
                  <a:pt x="557707" y="943966"/>
                  <a:pt x="554354" y="940918"/>
                </a:cubicBezTo>
                <a:cubicBezTo>
                  <a:pt x="551002" y="937870"/>
                  <a:pt x="548258" y="934974"/>
                  <a:pt x="546125" y="932231"/>
                </a:cubicBezTo>
                <a:cubicBezTo>
                  <a:pt x="549478" y="929488"/>
                  <a:pt x="552754" y="926440"/>
                  <a:pt x="555954" y="923087"/>
                </a:cubicBezTo>
                <a:cubicBezTo>
                  <a:pt x="559155" y="919734"/>
                  <a:pt x="562432" y="916076"/>
                  <a:pt x="565784" y="912114"/>
                </a:cubicBezTo>
                <a:close/>
                <a:moveTo>
                  <a:pt x="5257342" y="904342"/>
                </a:moveTo>
                <a:cubicBezTo>
                  <a:pt x="5255208" y="904342"/>
                  <a:pt x="5252998" y="905180"/>
                  <a:pt x="5250712" y="906856"/>
                </a:cubicBezTo>
                <a:cubicBezTo>
                  <a:pt x="5248426" y="908533"/>
                  <a:pt x="5247435" y="911047"/>
                  <a:pt x="5247740" y="914400"/>
                </a:cubicBezTo>
                <a:cubicBezTo>
                  <a:pt x="5247740" y="917448"/>
                  <a:pt x="5248655" y="920267"/>
                  <a:pt x="5250484" y="922858"/>
                </a:cubicBezTo>
                <a:cubicBezTo>
                  <a:pt x="5252312" y="925449"/>
                  <a:pt x="5255360" y="926744"/>
                  <a:pt x="5259628" y="926744"/>
                </a:cubicBezTo>
                <a:cubicBezTo>
                  <a:pt x="5262676" y="926744"/>
                  <a:pt x="5265572" y="925678"/>
                  <a:pt x="5268314" y="923544"/>
                </a:cubicBezTo>
                <a:cubicBezTo>
                  <a:pt x="5271058" y="921410"/>
                  <a:pt x="5272429" y="919429"/>
                  <a:pt x="5272429" y="917600"/>
                </a:cubicBezTo>
                <a:cubicBezTo>
                  <a:pt x="5272429" y="914857"/>
                  <a:pt x="5270829" y="911962"/>
                  <a:pt x="5267628" y="908914"/>
                </a:cubicBezTo>
                <a:cubicBezTo>
                  <a:pt x="5264428" y="905866"/>
                  <a:pt x="5260999" y="904342"/>
                  <a:pt x="5257342" y="904342"/>
                </a:cubicBezTo>
                <a:close/>
                <a:moveTo>
                  <a:pt x="5395644" y="893369"/>
                </a:moveTo>
                <a:cubicBezTo>
                  <a:pt x="5401131" y="893369"/>
                  <a:pt x="5406160" y="896264"/>
                  <a:pt x="5410732" y="902056"/>
                </a:cubicBezTo>
                <a:cubicBezTo>
                  <a:pt x="5415304" y="907847"/>
                  <a:pt x="5417590" y="914705"/>
                  <a:pt x="5417590" y="922630"/>
                </a:cubicBezTo>
                <a:cubicBezTo>
                  <a:pt x="5417590" y="928116"/>
                  <a:pt x="5416371" y="934212"/>
                  <a:pt x="5413932" y="940918"/>
                </a:cubicBezTo>
                <a:cubicBezTo>
                  <a:pt x="5409056" y="944270"/>
                  <a:pt x="5404179" y="946556"/>
                  <a:pt x="5399302" y="947776"/>
                </a:cubicBezTo>
                <a:cubicBezTo>
                  <a:pt x="5394425" y="948995"/>
                  <a:pt x="5388938" y="949604"/>
                  <a:pt x="5382843" y="949604"/>
                </a:cubicBezTo>
                <a:cubicBezTo>
                  <a:pt x="5377052" y="949604"/>
                  <a:pt x="5371566" y="948766"/>
                  <a:pt x="5366384" y="947090"/>
                </a:cubicBezTo>
                <a:cubicBezTo>
                  <a:pt x="5361202" y="945413"/>
                  <a:pt x="5354649" y="942594"/>
                  <a:pt x="5346724" y="938632"/>
                </a:cubicBezTo>
                <a:cubicBezTo>
                  <a:pt x="5340323" y="941680"/>
                  <a:pt x="5334989" y="945337"/>
                  <a:pt x="5330722" y="949604"/>
                </a:cubicBezTo>
                <a:lnTo>
                  <a:pt x="5322493" y="942746"/>
                </a:lnTo>
                <a:cubicBezTo>
                  <a:pt x="5327674" y="935126"/>
                  <a:pt x="5332474" y="929107"/>
                  <a:pt x="5336894" y="924687"/>
                </a:cubicBezTo>
                <a:cubicBezTo>
                  <a:pt x="5341314" y="920267"/>
                  <a:pt x="5346267" y="918058"/>
                  <a:pt x="5351753" y="918058"/>
                </a:cubicBezTo>
                <a:cubicBezTo>
                  <a:pt x="5353887" y="918058"/>
                  <a:pt x="5356172" y="918820"/>
                  <a:pt x="5358612" y="920344"/>
                </a:cubicBezTo>
                <a:cubicBezTo>
                  <a:pt x="5364707" y="910895"/>
                  <a:pt x="5370727" y="904037"/>
                  <a:pt x="5376671" y="899770"/>
                </a:cubicBezTo>
                <a:cubicBezTo>
                  <a:pt x="5382614" y="895502"/>
                  <a:pt x="5388938" y="893369"/>
                  <a:pt x="5395644" y="893369"/>
                </a:cubicBezTo>
                <a:close/>
                <a:moveTo>
                  <a:pt x="5259628" y="886054"/>
                </a:moveTo>
                <a:cubicBezTo>
                  <a:pt x="5266334" y="885749"/>
                  <a:pt x="5272200" y="888568"/>
                  <a:pt x="5277230" y="894512"/>
                </a:cubicBezTo>
                <a:cubicBezTo>
                  <a:pt x="5282259" y="900455"/>
                  <a:pt x="5284774" y="908152"/>
                  <a:pt x="5284774" y="917600"/>
                </a:cubicBezTo>
                <a:cubicBezTo>
                  <a:pt x="5284774" y="924611"/>
                  <a:pt x="5282182" y="930707"/>
                  <a:pt x="5277002" y="935888"/>
                </a:cubicBezTo>
                <a:cubicBezTo>
                  <a:pt x="5271819" y="941070"/>
                  <a:pt x="5265876" y="943661"/>
                  <a:pt x="5259170" y="943661"/>
                </a:cubicBezTo>
                <a:cubicBezTo>
                  <a:pt x="5252160" y="943661"/>
                  <a:pt x="5246444" y="941146"/>
                  <a:pt x="5242026" y="936117"/>
                </a:cubicBezTo>
                <a:cubicBezTo>
                  <a:pt x="5237606" y="931088"/>
                  <a:pt x="5235396" y="924763"/>
                  <a:pt x="5235396" y="917143"/>
                </a:cubicBezTo>
                <a:cubicBezTo>
                  <a:pt x="5235396" y="908304"/>
                  <a:pt x="5237910" y="900913"/>
                  <a:pt x="5242940" y="894969"/>
                </a:cubicBezTo>
                <a:cubicBezTo>
                  <a:pt x="5247969" y="889025"/>
                  <a:pt x="5253532" y="886054"/>
                  <a:pt x="5259628" y="886054"/>
                </a:cubicBezTo>
                <a:close/>
                <a:moveTo>
                  <a:pt x="4962906" y="560375"/>
                </a:moveTo>
                <a:lnTo>
                  <a:pt x="4963362" y="565861"/>
                </a:lnTo>
                <a:cubicBezTo>
                  <a:pt x="4962753" y="575005"/>
                  <a:pt x="4958943" y="581406"/>
                  <a:pt x="4951933" y="585064"/>
                </a:cubicBezTo>
                <a:cubicBezTo>
                  <a:pt x="4944008" y="589026"/>
                  <a:pt x="4933720" y="593369"/>
                  <a:pt x="4921072" y="598094"/>
                </a:cubicBezTo>
                <a:cubicBezTo>
                  <a:pt x="4908422" y="602818"/>
                  <a:pt x="4893563" y="607924"/>
                  <a:pt x="4876494" y="613410"/>
                </a:cubicBezTo>
                <a:lnTo>
                  <a:pt x="4880152" y="590093"/>
                </a:lnTo>
                <a:cubicBezTo>
                  <a:pt x="4900269" y="583082"/>
                  <a:pt x="4917109" y="577215"/>
                  <a:pt x="4930673" y="572491"/>
                </a:cubicBezTo>
                <a:cubicBezTo>
                  <a:pt x="4944236" y="567766"/>
                  <a:pt x="4954980" y="563728"/>
                  <a:pt x="4962906" y="560375"/>
                </a:cubicBezTo>
                <a:close/>
                <a:moveTo>
                  <a:pt x="2048256" y="512750"/>
                </a:moveTo>
                <a:lnTo>
                  <a:pt x="2048713" y="518236"/>
                </a:lnTo>
                <a:cubicBezTo>
                  <a:pt x="2048103" y="527380"/>
                  <a:pt x="2044293" y="533781"/>
                  <a:pt x="2037282" y="537439"/>
                </a:cubicBezTo>
                <a:cubicBezTo>
                  <a:pt x="2029358" y="541401"/>
                  <a:pt x="2019070" y="545744"/>
                  <a:pt x="2006422" y="550469"/>
                </a:cubicBezTo>
                <a:cubicBezTo>
                  <a:pt x="1993772" y="555193"/>
                  <a:pt x="1978914" y="560299"/>
                  <a:pt x="1961845" y="565785"/>
                </a:cubicBezTo>
                <a:lnTo>
                  <a:pt x="1965502" y="542468"/>
                </a:lnTo>
                <a:cubicBezTo>
                  <a:pt x="1985619" y="535457"/>
                  <a:pt x="2002459" y="529590"/>
                  <a:pt x="2016023" y="524866"/>
                </a:cubicBezTo>
                <a:cubicBezTo>
                  <a:pt x="2029586" y="520141"/>
                  <a:pt x="2040331" y="516103"/>
                  <a:pt x="2048256" y="512750"/>
                </a:cubicBezTo>
                <a:close/>
                <a:moveTo>
                  <a:pt x="5739308" y="498043"/>
                </a:moveTo>
                <a:cubicBezTo>
                  <a:pt x="5748146" y="508102"/>
                  <a:pt x="5758814" y="518770"/>
                  <a:pt x="5771312" y="530047"/>
                </a:cubicBezTo>
                <a:cubicBezTo>
                  <a:pt x="5767958" y="534924"/>
                  <a:pt x="5763614" y="540410"/>
                  <a:pt x="5758282" y="546506"/>
                </a:cubicBezTo>
                <a:cubicBezTo>
                  <a:pt x="5752946" y="552602"/>
                  <a:pt x="5746927" y="559003"/>
                  <a:pt x="5740222" y="565709"/>
                </a:cubicBezTo>
                <a:cubicBezTo>
                  <a:pt x="5732602" y="559613"/>
                  <a:pt x="5725896" y="553898"/>
                  <a:pt x="5720105" y="548564"/>
                </a:cubicBezTo>
                <a:cubicBezTo>
                  <a:pt x="5714314" y="543230"/>
                  <a:pt x="5709436" y="538277"/>
                  <a:pt x="5705474" y="533705"/>
                </a:cubicBezTo>
                <a:cubicBezTo>
                  <a:pt x="5711876" y="527304"/>
                  <a:pt x="5717895" y="521208"/>
                  <a:pt x="5723534" y="515417"/>
                </a:cubicBezTo>
                <a:cubicBezTo>
                  <a:pt x="5729172" y="509626"/>
                  <a:pt x="5734430" y="503834"/>
                  <a:pt x="5739308" y="498043"/>
                </a:cubicBezTo>
                <a:close/>
                <a:moveTo>
                  <a:pt x="4702530" y="498043"/>
                </a:moveTo>
                <a:cubicBezTo>
                  <a:pt x="4711369" y="508102"/>
                  <a:pt x="4722037" y="518770"/>
                  <a:pt x="4734534" y="530047"/>
                </a:cubicBezTo>
                <a:cubicBezTo>
                  <a:pt x="4731180" y="534924"/>
                  <a:pt x="4726838" y="540410"/>
                  <a:pt x="4721504" y="546506"/>
                </a:cubicBezTo>
                <a:cubicBezTo>
                  <a:pt x="4716170" y="552602"/>
                  <a:pt x="4710150" y="559003"/>
                  <a:pt x="4703444" y="565709"/>
                </a:cubicBezTo>
                <a:cubicBezTo>
                  <a:pt x="4695824" y="559613"/>
                  <a:pt x="4689118" y="553898"/>
                  <a:pt x="4683328" y="548564"/>
                </a:cubicBezTo>
                <a:cubicBezTo>
                  <a:pt x="4677536" y="543230"/>
                  <a:pt x="4672659" y="538277"/>
                  <a:pt x="4668697" y="533705"/>
                </a:cubicBezTo>
                <a:cubicBezTo>
                  <a:pt x="4675098" y="527304"/>
                  <a:pt x="4681118" y="521208"/>
                  <a:pt x="4686756" y="515417"/>
                </a:cubicBezTo>
                <a:cubicBezTo>
                  <a:pt x="4692395" y="509626"/>
                  <a:pt x="4697653" y="503834"/>
                  <a:pt x="4702530" y="498043"/>
                </a:cubicBezTo>
                <a:close/>
                <a:moveTo>
                  <a:pt x="4918633" y="479298"/>
                </a:moveTo>
                <a:cubicBezTo>
                  <a:pt x="4927472" y="489356"/>
                  <a:pt x="4938140" y="500024"/>
                  <a:pt x="4950638" y="511302"/>
                </a:cubicBezTo>
                <a:cubicBezTo>
                  <a:pt x="4947284" y="516179"/>
                  <a:pt x="4942941" y="521665"/>
                  <a:pt x="4937607" y="527761"/>
                </a:cubicBezTo>
                <a:cubicBezTo>
                  <a:pt x="4932273" y="533857"/>
                  <a:pt x="4926253" y="540258"/>
                  <a:pt x="4919548" y="546964"/>
                </a:cubicBezTo>
                <a:cubicBezTo>
                  <a:pt x="4911928" y="540868"/>
                  <a:pt x="4905222" y="535153"/>
                  <a:pt x="4899431" y="529819"/>
                </a:cubicBezTo>
                <a:cubicBezTo>
                  <a:pt x="4893640" y="524485"/>
                  <a:pt x="4888763" y="519532"/>
                  <a:pt x="4884800" y="514960"/>
                </a:cubicBezTo>
                <a:cubicBezTo>
                  <a:pt x="4891201" y="508559"/>
                  <a:pt x="4897221" y="502463"/>
                  <a:pt x="4902860" y="496672"/>
                </a:cubicBezTo>
                <a:cubicBezTo>
                  <a:pt x="4908499" y="490880"/>
                  <a:pt x="4913756" y="485089"/>
                  <a:pt x="4918633" y="479298"/>
                </a:cubicBezTo>
                <a:close/>
                <a:moveTo>
                  <a:pt x="3550233" y="479298"/>
                </a:moveTo>
                <a:cubicBezTo>
                  <a:pt x="3559072" y="489356"/>
                  <a:pt x="3569740" y="500024"/>
                  <a:pt x="3582238" y="511302"/>
                </a:cubicBezTo>
                <a:cubicBezTo>
                  <a:pt x="3578884" y="516179"/>
                  <a:pt x="3574541" y="521665"/>
                  <a:pt x="3569207" y="527761"/>
                </a:cubicBezTo>
                <a:cubicBezTo>
                  <a:pt x="3563873" y="533857"/>
                  <a:pt x="3557854" y="540258"/>
                  <a:pt x="3551148" y="546964"/>
                </a:cubicBezTo>
                <a:cubicBezTo>
                  <a:pt x="3543528" y="540868"/>
                  <a:pt x="3536822" y="535153"/>
                  <a:pt x="3531031" y="529819"/>
                </a:cubicBezTo>
                <a:cubicBezTo>
                  <a:pt x="3525240" y="524485"/>
                  <a:pt x="3520363" y="519532"/>
                  <a:pt x="3516400" y="514960"/>
                </a:cubicBezTo>
                <a:cubicBezTo>
                  <a:pt x="3522801" y="508559"/>
                  <a:pt x="3528821" y="502463"/>
                  <a:pt x="3534460" y="496672"/>
                </a:cubicBezTo>
                <a:cubicBezTo>
                  <a:pt x="3540098" y="490880"/>
                  <a:pt x="3545356" y="485089"/>
                  <a:pt x="3550233" y="479298"/>
                </a:cubicBezTo>
                <a:close/>
                <a:moveTo>
                  <a:pt x="1181023" y="463296"/>
                </a:moveTo>
                <a:cubicBezTo>
                  <a:pt x="1180109" y="463296"/>
                  <a:pt x="1178509" y="463448"/>
                  <a:pt x="1176223" y="463753"/>
                </a:cubicBezTo>
                <a:cubicBezTo>
                  <a:pt x="1173937" y="464058"/>
                  <a:pt x="1171270" y="464668"/>
                  <a:pt x="1168222" y="465582"/>
                </a:cubicBezTo>
                <a:cubicBezTo>
                  <a:pt x="1171879" y="482651"/>
                  <a:pt x="1178585" y="495452"/>
                  <a:pt x="1188339" y="503987"/>
                </a:cubicBezTo>
                <a:cubicBezTo>
                  <a:pt x="1198092" y="512521"/>
                  <a:pt x="1210589" y="516788"/>
                  <a:pt x="1225829" y="516788"/>
                </a:cubicBezTo>
                <a:cubicBezTo>
                  <a:pt x="1231010" y="516788"/>
                  <a:pt x="1235887" y="516026"/>
                  <a:pt x="1240459" y="514502"/>
                </a:cubicBezTo>
                <a:cubicBezTo>
                  <a:pt x="1245031" y="512978"/>
                  <a:pt x="1249451" y="510540"/>
                  <a:pt x="1253718" y="507187"/>
                </a:cubicBezTo>
                <a:cubicBezTo>
                  <a:pt x="1248841" y="498348"/>
                  <a:pt x="1242593" y="490652"/>
                  <a:pt x="1234973" y="484099"/>
                </a:cubicBezTo>
                <a:cubicBezTo>
                  <a:pt x="1227353" y="477545"/>
                  <a:pt x="1218895" y="472440"/>
                  <a:pt x="1209598" y="468782"/>
                </a:cubicBezTo>
                <a:cubicBezTo>
                  <a:pt x="1200302" y="465125"/>
                  <a:pt x="1190777" y="463296"/>
                  <a:pt x="1181023" y="463296"/>
                </a:cubicBezTo>
                <a:close/>
                <a:moveTo>
                  <a:pt x="2376525" y="352196"/>
                </a:moveTo>
                <a:cubicBezTo>
                  <a:pt x="2368295" y="352196"/>
                  <a:pt x="2360827" y="356311"/>
                  <a:pt x="2354122" y="364541"/>
                </a:cubicBezTo>
                <a:cubicBezTo>
                  <a:pt x="2351684" y="367589"/>
                  <a:pt x="2348635" y="372161"/>
                  <a:pt x="2344978" y="378257"/>
                </a:cubicBezTo>
                <a:cubicBezTo>
                  <a:pt x="2341320" y="384353"/>
                  <a:pt x="2337205" y="391973"/>
                  <a:pt x="2332634" y="401117"/>
                </a:cubicBezTo>
                <a:cubicBezTo>
                  <a:pt x="2342692" y="405994"/>
                  <a:pt x="2353969" y="410108"/>
                  <a:pt x="2366466" y="413461"/>
                </a:cubicBezTo>
                <a:cubicBezTo>
                  <a:pt x="2378963" y="416814"/>
                  <a:pt x="2392984" y="419252"/>
                  <a:pt x="2408529" y="420776"/>
                </a:cubicBezTo>
                <a:cubicBezTo>
                  <a:pt x="2407614" y="408584"/>
                  <a:pt x="2405252" y="397078"/>
                  <a:pt x="2401442" y="386258"/>
                </a:cubicBezTo>
                <a:cubicBezTo>
                  <a:pt x="2397632" y="375437"/>
                  <a:pt x="2393441" y="366827"/>
                  <a:pt x="2388869" y="360426"/>
                </a:cubicBezTo>
                <a:cubicBezTo>
                  <a:pt x="2384297" y="354940"/>
                  <a:pt x="2380182" y="352196"/>
                  <a:pt x="2376525" y="352196"/>
                </a:cubicBezTo>
                <a:close/>
                <a:moveTo>
                  <a:pt x="1538325" y="352196"/>
                </a:moveTo>
                <a:cubicBezTo>
                  <a:pt x="1530096" y="352196"/>
                  <a:pt x="1522628" y="356311"/>
                  <a:pt x="1515922" y="364541"/>
                </a:cubicBezTo>
                <a:cubicBezTo>
                  <a:pt x="1513484" y="367589"/>
                  <a:pt x="1510436" y="372161"/>
                  <a:pt x="1506778" y="378257"/>
                </a:cubicBezTo>
                <a:cubicBezTo>
                  <a:pt x="1503121" y="384353"/>
                  <a:pt x="1499006" y="391973"/>
                  <a:pt x="1494434" y="401117"/>
                </a:cubicBezTo>
                <a:cubicBezTo>
                  <a:pt x="1504492" y="405994"/>
                  <a:pt x="1515770" y="410108"/>
                  <a:pt x="1528267" y="413461"/>
                </a:cubicBezTo>
                <a:cubicBezTo>
                  <a:pt x="1540764" y="416814"/>
                  <a:pt x="1554784" y="419252"/>
                  <a:pt x="1570329" y="420776"/>
                </a:cubicBezTo>
                <a:cubicBezTo>
                  <a:pt x="1569415" y="408584"/>
                  <a:pt x="1567052" y="397078"/>
                  <a:pt x="1563242" y="386258"/>
                </a:cubicBezTo>
                <a:cubicBezTo>
                  <a:pt x="1559432" y="375437"/>
                  <a:pt x="1555242" y="366827"/>
                  <a:pt x="1550670" y="360426"/>
                </a:cubicBezTo>
                <a:cubicBezTo>
                  <a:pt x="1546097" y="354940"/>
                  <a:pt x="1541983" y="352196"/>
                  <a:pt x="1538325" y="352196"/>
                </a:cubicBezTo>
                <a:close/>
                <a:moveTo>
                  <a:pt x="4011624" y="349453"/>
                </a:moveTo>
                <a:cubicBezTo>
                  <a:pt x="4012538" y="354635"/>
                  <a:pt x="4013605" y="360807"/>
                  <a:pt x="4014824" y="367970"/>
                </a:cubicBezTo>
                <a:cubicBezTo>
                  <a:pt x="4016044" y="375133"/>
                  <a:pt x="4017340" y="382753"/>
                  <a:pt x="4018710" y="390830"/>
                </a:cubicBezTo>
                <a:cubicBezTo>
                  <a:pt x="4020082" y="398907"/>
                  <a:pt x="4021378" y="406603"/>
                  <a:pt x="4022597" y="413918"/>
                </a:cubicBezTo>
                <a:cubicBezTo>
                  <a:pt x="4024426" y="424891"/>
                  <a:pt x="4025950" y="435178"/>
                  <a:pt x="4027169" y="444779"/>
                </a:cubicBezTo>
                <a:cubicBezTo>
                  <a:pt x="4028388" y="454381"/>
                  <a:pt x="4028998" y="462991"/>
                  <a:pt x="4028998" y="470611"/>
                </a:cubicBezTo>
                <a:cubicBezTo>
                  <a:pt x="4028998" y="490423"/>
                  <a:pt x="4022978" y="509016"/>
                  <a:pt x="4010938" y="526390"/>
                </a:cubicBezTo>
                <a:cubicBezTo>
                  <a:pt x="3998898" y="543763"/>
                  <a:pt x="3982364" y="557479"/>
                  <a:pt x="3961332" y="567538"/>
                </a:cubicBezTo>
                <a:cubicBezTo>
                  <a:pt x="3950969" y="572719"/>
                  <a:pt x="3940148" y="576529"/>
                  <a:pt x="3928871" y="578968"/>
                </a:cubicBezTo>
                <a:cubicBezTo>
                  <a:pt x="3917594" y="581406"/>
                  <a:pt x="3905858" y="582625"/>
                  <a:pt x="3893666" y="582625"/>
                </a:cubicBezTo>
                <a:cubicBezTo>
                  <a:pt x="3867149" y="582625"/>
                  <a:pt x="3846651" y="574853"/>
                  <a:pt x="3832174" y="559308"/>
                </a:cubicBezTo>
                <a:cubicBezTo>
                  <a:pt x="3817695" y="543763"/>
                  <a:pt x="3810456" y="521208"/>
                  <a:pt x="3810456" y="491642"/>
                </a:cubicBezTo>
                <a:cubicBezTo>
                  <a:pt x="3810456" y="486156"/>
                  <a:pt x="3810760" y="480365"/>
                  <a:pt x="3811371" y="474269"/>
                </a:cubicBezTo>
                <a:cubicBezTo>
                  <a:pt x="3811980" y="468173"/>
                  <a:pt x="3813123" y="461315"/>
                  <a:pt x="3814800" y="453695"/>
                </a:cubicBezTo>
                <a:cubicBezTo>
                  <a:pt x="3816476" y="446075"/>
                  <a:pt x="3818533" y="437388"/>
                  <a:pt x="3820972" y="427634"/>
                </a:cubicBezTo>
                <a:lnTo>
                  <a:pt x="3840174" y="432206"/>
                </a:lnTo>
                <a:cubicBezTo>
                  <a:pt x="3836212" y="446532"/>
                  <a:pt x="3834230" y="458267"/>
                  <a:pt x="3834230" y="467411"/>
                </a:cubicBezTo>
                <a:cubicBezTo>
                  <a:pt x="3834230" y="489356"/>
                  <a:pt x="3839336" y="505968"/>
                  <a:pt x="3849547" y="517246"/>
                </a:cubicBezTo>
                <a:cubicBezTo>
                  <a:pt x="3859758" y="528523"/>
                  <a:pt x="3874922" y="534162"/>
                  <a:pt x="3895038" y="534162"/>
                </a:cubicBezTo>
                <a:cubicBezTo>
                  <a:pt x="3910888" y="534162"/>
                  <a:pt x="3925594" y="532409"/>
                  <a:pt x="3939158" y="528904"/>
                </a:cubicBezTo>
                <a:cubicBezTo>
                  <a:pt x="3952722" y="525399"/>
                  <a:pt x="3965218" y="520217"/>
                  <a:pt x="3976648" y="513359"/>
                </a:cubicBezTo>
                <a:cubicBezTo>
                  <a:pt x="3988078" y="506501"/>
                  <a:pt x="3998060" y="498043"/>
                  <a:pt x="4006595" y="487985"/>
                </a:cubicBezTo>
                <a:cubicBezTo>
                  <a:pt x="3996536" y="467258"/>
                  <a:pt x="3988078" y="449580"/>
                  <a:pt x="3981220" y="434950"/>
                </a:cubicBezTo>
                <a:cubicBezTo>
                  <a:pt x="3974362" y="420319"/>
                  <a:pt x="3970934" y="409651"/>
                  <a:pt x="3970934" y="402946"/>
                </a:cubicBezTo>
                <a:cubicBezTo>
                  <a:pt x="3970934" y="391973"/>
                  <a:pt x="3974134" y="382143"/>
                  <a:pt x="3980534" y="373456"/>
                </a:cubicBezTo>
                <a:cubicBezTo>
                  <a:pt x="3986936" y="364769"/>
                  <a:pt x="3997298" y="356768"/>
                  <a:pt x="4011624" y="349453"/>
                </a:cubicBezTo>
                <a:close/>
                <a:moveTo>
                  <a:pt x="2742056" y="346710"/>
                </a:moveTo>
                <a:cubicBezTo>
                  <a:pt x="2733522" y="350368"/>
                  <a:pt x="2725444" y="354635"/>
                  <a:pt x="2717824" y="359512"/>
                </a:cubicBezTo>
                <a:cubicBezTo>
                  <a:pt x="2710204" y="364388"/>
                  <a:pt x="2703270" y="369722"/>
                  <a:pt x="2697022" y="375514"/>
                </a:cubicBezTo>
                <a:cubicBezTo>
                  <a:pt x="2690773" y="381305"/>
                  <a:pt x="2685363" y="387248"/>
                  <a:pt x="2680791" y="393344"/>
                </a:cubicBezTo>
                <a:cubicBezTo>
                  <a:pt x="2698164" y="407670"/>
                  <a:pt x="2726054" y="417119"/>
                  <a:pt x="2764459" y="421691"/>
                </a:cubicBezTo>
                <a:cubicBezTo>
                  <a:pt x="2758972" y="411328"/>
                  <a:pt x="2754248" y="399745"/>
                  <a:pt x="2750286" y="386944"/>
                </a:cubicBezTo>
                <a:cubicBezTo>
                  <a:pt x="2746323" y="374142"/>
                  <a:pt x="2743580" y="360731"/>
                  <a:pt x="2742056" y="346710"/>
                </a:cubicBezTo>
                <a:close/>
                <a:moveTo>
                  <a:pt x="1027556" y="346710"/>
                </a:moveTo>
                <a:cubicBezTo>
                  <a:pt x="1019022" y="350368"/>
                  <a:pt x="1010945" y="354635"/>
                  <a:pt x="1003325" y="359512"/>
                </a:cubicBezTo>
                <a:cubicBezTo>
                  <a:pt x="995705" y="364388"/>
                  <a:pt x="988770" y="369722"/>
                  <a:pt x="982522" y="375514"/>
                </a:cubicBezTo>
                <a:cubicBezTo>
                  <a:pt x="976274" y="381305"/>
                  <a:pt x="970864" y="387248"/>
                  <a:pt x="966292" y="393344"/>
                </a:cubicBezTo>
                <a:cubicBezTo>
                  <a:pt x="983665" y="407670"/>
                  <a:pt x="1011554" y="417119"/>
                  <a:pt x="1049959" y="421691"/>
                </a:cubicBezTo>
                <a:cubicBezTo>
                  <a:pt x="1044473" y="411328"/>
                  <a:pt x="1039748" y="399745"/>
                  <a:pt x="1035786" y="386944"/>
                </a:cubicBezTo>
                <a:cubicBezTo>
                  <a:pt x="1031824" y="374142"/>
                  <a:pt x="1029080" y="360731"/>
                  <a:pt x="1027556" y="346710"/>
                </a:cubicBezTo>
                <a:close/>
                <a:moveTo>
                  <a:pt x="4522774" y="344424"/>
                </a:moveTo>
                <a:cubicBezTo>
                  <a:pt x="4516982" y="344424"/>
                  <a:pt x="4511420" y="346253"/>
                  <a:pt x="4506086" y="349910"/>
                </a:cubicBezTo>
                <a:cubicBezTo>
                  <a:pt x="4500752" y="353568"/>
                  <a:pt x="4496408" y="357988"/>
                  <a:pt x="4493056" y="363169"/>
                </a:cubicBezTo>
                <a:cubicBezTo>
                  <a:pt x="4489703" y="368351"/>
                  <a:pt x="4488027" y="373685"/>
                  <a:pt x="4488027" y="379171"/>
                </a:cubicBezTo>
                <a:cubicBezTo>
                  <a:pt x="4488027" y="388315"/>
                  <a:pt x="4491836" y="395554"/>
                  <a:pt x="4499457" y="400888"/>
                </a:cubicBezTo>
                <a:cubicBezTo>
                  <a:pt x="4507076" y="406222"/>
                  <a:pt x="4518202" y="409956"/>
                  <a:pt x="4532832" y="412090"/>
                </a:cubicBezTo>
                <a:cubicBezTo>
                  <a:pt x="4537404" y="412699"/>
                  <a:pt x="4543652" y="413233"/>
                  <a:pt x="4551578" y="413690"/>
                </a:cubicBezTo>
                <a:cubicBezTo>
                  <a:pt x="4559502" y="414147"/>
                  <a:pt x="4569256" y="414680"/>
                  <a:pt x="4580838" y="415290"/>
                </a:cubicBezTo>
                <a:cubicBezTo>
                  <a:pt x="4577180" y="400964"/>
                  <a:pt x="4572380" y="388468"/>
                  <a:pt x="4566436" y="377800"/>
                </a:cubicBezTo>
                <a:cubicBezTo>
                  <a:pt x="4560493" y="367132"/>
                  <a:pt x="4553788" y="358902"/>
                  <a:pt x="4546320" y="353111"/>
                </a:cubicBezTo>
                <a:cubicBezTo>
                  <a:pt x="4538852" y="347320"/>
                  <a:pt x="4531004" y="344424"/>
                  <a:pt x="4522774" y="344424"/>
                </a:cubicBezTo>
                <a:close/>
                <a:moveTo>
                  <a:pt x="482269" y="337566"/>
                </a:moveTo>
                <a:cubicBezTo>
                  <a:pt x="477088" y="337566"/>
                  <a:pt x="471296" y="339395"/>
                  <a:pt x="464896" y="343052"/>
                </a:cubicBezTo>
                <a:cubicBezTo>
                  <a:pt x="458495" y="346710"/>
                  <a:pt x="451942" y="351968"/>
                  <a:pt x="445236" y="358826"/>
                </a:cubicBezTo>
                <a:cubicBezTo>
                  <a:pt x="438530" y="365684"/>
                  <a:pt x="431977" y="373837"/>
                  <a:pt x="425576" y="383286"/>
                </a:cubicBezTo>
                <a:cubicBezTo>
                  <a:pt x="431368" y="389992"/>
                  <a:pt x="438150" y="395859"/>
                  <a:pt x="445922" y="400888"/>
                </a:cubicBezTo>
                <a:cubicBezTo>
                  <a:pt x="453694" y="405917"/>
                  <a:pt x="461695" y="409804"/>
                  <a:pt x="469925" y="412547"/>
                </a:cubicBezTo>
                <a:cubicBezTo>
                  <a:pt x="487908" y="407060"/>
                  <a:pt x="503148" y="398983"/>
                  <a:pt x="515645" y="388315"/>
                </a:cubicBezTo>
                <a:cubicBezTo>
                  <a:pt x="513816" y="380390"/>
                  <a:pt x="510768" y="372237"/>
                  <a:pt x="506501" y="363855"/>
                </a:cubicBezTo>
                <a:cubicBezTo>
                  <a:pt x="502234" y="355473"/>
                  <a:pt x="497814" y="348996"/>
                  <a:pt x="493242" y="344424"/>
                </a:cubicBezTo>
                <a:cubicBezTo>
                  <a:pt x="489280" y="339852"/>
                  <a:pt x="485622" y="337566"/>
                  <a:pt x="482269" y="337566"/>
                </a:cubicBezTo>
                <a:close/>
                <a:moveTo>
                  <a:pt x="3172052" y="328879"/>
                </a:moveTo>
                <a:cubicBezTo>
                  <a:pt x="3183330" y="328879"/>
                  <a:pt x="3192931" y="332308"/>
                  <a:pt x="3200856" y="339166"/>
                </a:cubicBezTo>
                <a:cubicBezTo>
                  <a:pt x="3208781" y="346024"/>
                  <a:pt x="3212743" y="355549"/>
                  <a:pt x="3212743" y="367741"/>
                </a:cubicBezTo>
                <a:cubicBezTo>
                  <a:pt x="3212743" y="372008"/>
                  <a:pt x="3211982" y="376580"/>
                  <a:pt x="3210458" y="381457"/>
                </a:cubicBezTo>
                <a:cubicBezTo>
                  <a:pt x="3208934" y="386334"/>
                  <a:pt x="3206647" y="390601"/>
                  <a:pt x="3203600" y="394259"/>
                </a:cubicBezTo>
                <a:cubicBezTo>
                  <a:pt x="3199942" y="393344"/>
                  <a:pt x="3196589" y="392201"/>
                  <a:pt x="3193541" y="390830"/>
                </a:cubicBezTo>
                <a:cubicBezTo>
                  <a:pt x="3190493" y="389458"/>
                  <a:pt x="3187750" y="388163"/>
                  <a:pt x="3185311" y="386944"/>
                </a:cubicBezTo>
                <a:cubicBezTo>
                  <a:pt x="3185921" y="385115"/>
                  <a:pt x="3186454" y="383362"/>
                  <a:pt x="3186912" y="381686"/>
                </a:cubicBezTo>
                <a:cubicBezTo>
                  <a:pt x="3187368" y="380009"/>
                  <a:pt x="3187750" y="378104"/>
                  <a:pt x="3188055" y="375971"/>
                </a:cubicBezTo>
                <a:cubicBezTo>
                  <a:pt x="3185311" y="374447"/>
                  <a:pt x="3182416" y="373380"/>
                  <a:pt x="3179368" y="372770"/>
                </a:cubicBezTo>
                <a:cubicBezTo>
                  <a:pt x="3176320" y="372161"/>
                  <a:pt x="3173576" y="371856"/>
                  <a:pt x="3171138" y="371856"/>
                </a:cubicBezTo>
                <a:cubicBezTo>
                  <a:pt x="3163518" y="371856"/>
                  <a:pt x="3155670" y="374066"/>
                  <a:pt x="3147592" y="378485"/>
                </a:cubicBezTo>
                <a:cubicBezTo>
                  <a:pt x="3139515" y="382905"/>
                  <a:pt x="3131819" y="390144"/>
                  <a:pt x="3124504" y="400202"/>
                </a:cubicBezTo>
                <a:cubicBezTo>
                  <a:pt x="3128161" y="405689"/>
                  <a:pt x="3132048" y="410032"/>
                  <a:pt x="3136162" y="413233"/>
                </a:cubicBezTo>
                <a:cubicBezTo>
                  <a:pt x="3140277" y="416433"/>
                  <a:pt x="3145230" y="419100"/>
                  <a:pt x="3151022" y="421234"/>
                </a:cubicBezTo>
                <a:cubicBezTo>
                  <a:pt x="3153765" y="422453"/>
                  <a:pt x="3157651" y="423672"/>
                  <a:pt x="3162680" y="424891"/>
                </a:cubicBezTo>
                <a:cubicBezTo>
                  <a:pt x="3167709" y="426110"/>
                  <a:pt x="3172052" y="426872"/>
                  <a:pt x="3175710" y="427177"/>
                </a:cubicBezTo>
                <a:cubicBezTo>
                  <a:pt x="3177539" y="426568"/>
                  <a:pt x="3179520" y="425958"/>
                  <a:pt x="3181654" y="425348"/>
                </a:cubicBezTo>
                <a:cubicBezTo>
                  <a:pt x="3183787" y="424739"/>
                  <a:pt x="3185921" y="424282"/>
                  <a:pt x="3188055" y="423977"/>
                </a:cubicBezTo>
                <a:cubicBezTo>
                  <a:pt x="3194150" y="422453"/>
                  <a:pt x="3200399" y="421081"/>
                  <a:pt x="3206800" y="419862"/>
                </a:cubicBezTo>
                <a:cubicBezTo>
                  <a:pt x="3213200" y="418643"/>
                  <a:pt x="3219296" y="417576"/>
                  <a:pt x="3225088" y="416662"/>
                </a:cubicBezTo>
                <a:cubicBezTo>
                  <a:pt x="3228136" y="416052"/>
                  <a:pt x="3231108" y="415595"/>
                  <a:pt x="3234003" y="415290"/>
                </a:cubicBezTo>
                <a:cubicBezTo>
                  <a:pt x="3236898" y="414985"/>
                  <a:pt x="3239413" y="414680"/>
                  <a:pt x="3241547" y="414376"/>
                </a:cubicBezTo>
                <a:cubicBezTo>
                  <a:pt x="3243985" y="417119"/>
                  <a:pt x="3246119" y="420472"/>
                  <a:pt x="3247948" y="424434"/>
                </a:cubicBezTo>
                <a:cubicBezTo>
                  <a:pt x="3249776" y="428396"/>
                  <a:pt x="3250691" y="432664"/>
                  <a:pt x="3250691" y="437236"/>
                </a:cubicBezTo>
                <a:cubicBezTo>
                  <a:pt x="3250691" y="443941"/>
                  <a:pt x="3248557" y="449885"/>
                  <a:pt x="3244290" y="455066"/>
                </a:cubicBezTo>
                <a:cubicBezTo>
                  <a:pt x="3240023" y="460248"/>
                  <a:pt x="3234536" y="463144"/>
                  <a:pt x="3227831" y="463753"/>
                </a:cubicBezTo>
                <a:cubicBezTo>
                  <a:pt x="3219602" y="464363"/>
                  <a:pt x="3210229" y="465125"/>
                  <a:pt x="3199713" y="466039"/>
                </a:cubicBezTo>
                <a:cubicBezTo>
                  <a:pt x="3189198" y="466954"/>
                  <a:pt x="3178758" y="468173"/>
                  <a:pt x="3168395" y="469697"/>
                </a:cubicBezTo>
                <a:cubicBezTo>
                  <a:pt x="3161689" y="470306"/>
                  <a:pt x="3154679" y="471145"/>
                  <a:pt x="3147364" y="472211"/>
                </a:cubicBezTo>
                <a:cubicBezTo>
                  <a:pt x="3140048" y="473278"/>
                  <a:pt x="3131971" y="474497"/>
                  <a:pt x="3123132" y="475869"/>
                </a:cubicBezTo>
                <a:cubicBezTo>
                  <a:pt x="3114293" y="477241"/>
                  <a:pt x="3103777" y="479146"/>
                  <a:pt x="3091585" y="481584"/>
                </a:cubicBezTo>
                <a:lnTo>
                  <a:pt x="3084270" y="460096"/>
                </a:lnTo>
                <a:cubicBezTo>
                  <a:pt x="3087623" y="458876"/>
                  <a:pt x="3091509" y="457276"/>
                  <a:pt x="3095929" y="455295"/>
                </a:cubicBezTo>
                <a:cubicBezTo>
                  <a:pt x="3100348" y="453314"/>
                  <a:pt x="3104844" y="451409"/>
                  <a:pt x="3109416" y="449580"/>
                </a:cubicBezTo>
                <a:cubicBezTo>
                  <a:pt x="3113988" y="447751"/>
                  <a:pt x="3117798" y="446227"/>
                  <a:pt x="3120846" y="445008"/>
                </a:cubicBezTo>
                <a:cubicBezTo>
                  <a:pt x="3119322" y="443789"/>
                  <a:pt x="3117874" y="442570"/>
                  <a:pt x="3116503" y="441350"/>
                </a:cubicBezTo>
                <a:cubicBezTo>
                  <a:pt x="3115131" y="440131"/>
                  <a:pt x="3113988" y="438912"/>
                  <a:pt x="3113074" y="437693"/>
                </a:cubicBezTo>
                <a:cubicBezTo>
                  <a:pt x="3110026" y="434035"/>
                  <a:pt x="3107587" y="430073"/>
                  <a:pt x="3105758" y="425806"/>
                </a:cubicBezTo>
                <a:cubicBezTo>
                  <a:pt x="3103930" y="421538"/>
                  <a:pt x="3103016" y="417119"/>
                  <a:pt x="3103016" y="412547"/>
                </a:cubicBezTo>
                <a:cubicBezTo>
                  <a:pt x="3103016" y="402793"/>
                  <a:pt x="3105225" y="392582"/>
                  <a:pt x="3109645" y="381914"/>
                </a:cubicBezTo>
                <a:cubicBezTo>
                  <a:pt x="3114064" y="371246"/>
                  <a:pt x="3120008" y="361493"/>
                  <a:pt x="3127476" y="352654"/>
                </a:cubicBezTo>
                <a:cubicBezTo>
                  <a:pt x="3134943" y="343814"/>
                  <a:pt x="3143402" y="337261"/>
                  <a:pt x="3152850" y="332994"/>
                </a:cubicBezTo>
                <a:cubicBezTo>
                  <a:pt x="3155898" y="331470"/>
                  <a:pt x="3159022" y="330403"/>
                  <a:pt x="3162223" y="329794"/>
                </a:cubicBezTo>
                <a:cubicBezTo>
                  <a:pt x="3165423" y="329184"/>
                  <a:pt x="3168700" y="328879"/>
                  <a:pt x="3172052" y="328879"/>
                </a:cubicBezTo>
                <a:close/>
                <a:moveTo>
                  <a:pt x="2955340" y="328879"/>
                </a:moveTo>
                <a:cubicBezTo>
                  <a:pt x="2959607" y="338328"/>
                  <a:pt x="2961741" y="348386"/>
                  <a:pt x="2961741" y="359054"/>
                </a:cubicBezTo>
                <a:cubicBezTo>
                  <a:pt x="2961741" y="379781"/>
                  <a:pt x="2956102" y="397916"/>
                  <a:pt x="2944824" y="413461"/>
                </a:cubicBezTo>
                <a:cubicBezTo>
                  <a:pt x="2953663" y="416204"/>
                  <a:pt x="2963798" y="418719"/>
                  <a:pt x="2975228" y="421005"/>
                </a:cubicBezTo>
                <a:cubicBezTo>
                  <a:pt x="2986658" y="423291"/>
                  <a:pt x="2999231" y="425348"/>
                  <a:pt x="3012947" y="427177"/>
                </a:cubicBezTo>
                <a:cubicBezTo>
                  <a:pt x="3009594" y="413461"/>
                  <a:pt x="3005174" y="400583"/>
                  <a:pt x="2999688" y="388544"/>
                </a:cubicBezTo>
                <a:cubicBezTo>
                  <a:pt x="2994202" y="376504"/>
                  <a:pt x="2987801" y="365608"/>
                  <a:pt x="2980486" y="355854"/>
                </a:cubicBezTo>
                <a:cubicBezTo>
                  <a:pt x="2976828" y="350368"/>
                  <a:pt x="2972866" y="345415"/>
                  <a:pt x="2968599" y="340995"/>
                </a:cubicBezTo>
                <a:cubicBezTo>
                  <a:pt x="2964332" y="336575"/>
                  <a:pt x="2959912" y="332537"/>
                  <a:pt x="2955340" y="328879"/>
                </a:cubicBezTo>
                <a:close/>
                <a:moveTo>
                  <a:pt x="2909163" y="327050"/>
                </a:moveTo>
                <a:cubicBezTo>
                  <a:pt x="2903676" y="327050"/>
                  <a:pt x="2898418" y="328803"/>
                  <a:pt x="2893389" y="332308"/>
                </a:cubicBezTo>
                <a:cubicBezTo>
                  <a:pt x="2888360" y="335813"/>
                  <a:pt x="2883712" y="340919"/>
                  <a:pt x="2879444" y="347624"/>
                </a:cubicBezTo>
                <a:cubicBezTo>
                  <a:pt x="2877616" y="350368"/>
                  <a:pt x="2875863" y="353492"/>
                  <a:pt x="2874187" y="356997"/>
                </a:cubicBezTo>
                <a:cubicBezTo>
                  <a:pt x="2872510" y="360502"/>
                  <a:pt x="2870910" y="364236"/>
                  <a:pt x="2869386" y="368198"/>
                </a:cubicBezTo>
                <a:cubicBezTo>
                  <a:pt x="2875482" y="374904"/>
                  <a:pt x="2882035" y="380924"/>
                  <a:pt x="2889046" y="386258"/>
                </a:cubicBezTo>
                <a:cubicBezTo>
                  <a:pt x="2896056" y="391592"/>
                  <a:pt x="2903524" y="396240"/>
                  <a:pt x="2911449" y="400202"/>
                </a:cubicBezTo>
                <a:cubicBezTo>
                  <a:pt x="2918154" y="396240"/>
                  <a:pt x="2923488" y="390525"/>
                  <a:pt x="2927450" y="383057"/>
                </a:cubicBezTo>
                <a:cubicBezTo>
                  <a:pt x="2931413" y="375590"/>
                  <a:pt x="2933394" y="367132"/>
                  <a:pt x="2933394" y="357683"/>
                </a:cubicBezTo>
                <a:cubicBezTo>
                  <a:pt x="2933394" y="349758"/>
                  <a:pt x="2930803" y="342671"/>
                  <a:pt x="2925622" y="336423"/>
                </a:cubicBezTo>
                <a:cubicBezTo>
                  <a:pt x="2920440" y="330175"/>
                  <a:pt x="2914954" y="327050"/>
                  <a:pt x="2909163" y="327050"/>
                </a:cubicBezTo>
                <a:close/>
                <a:moveTo>
                  <a:pt x="1208455" y="321564"/>
                </a:moveTo>
                <a:cubicBezTo>
                  <a:pt x="1194130" y="341986"/>
                  <a:pt x="1183843" y="359740"/>
                  <a:pt x="1177594" y="374828"/>
                </a:cubicBezTo>
                <a:cubicBezTo>
                  <a:pt x="1171346" y="389915"/>
                  <a:pt x="1167612" y="404470"/>
                  <a:pt x="1166393" y="418490"/>
                </a:cubicBezTo>
                <a:cubicBezTo>
                  <a:pt x="1178585" y="416966"/>
                  <a:pt x="1189634" y="414147"/>
                  <a:pt x="1199540" y="410032"/>
                </a:cubicBezTo>
                <a:cubicBezTo>
                  <a:pt x="1209446" y="405917"/>
                  <a:pt x="1218361" y="400660"/>
                  <a:pt x="1226286" y="394259"/>
                </a:cubicBezTo>
                <a:lnTo>
                  <a:pt x="1221257" y="374599"/>
                </a:lnTo>
                <a:cubicBezTo>
                  <a:pt x="1217904" y="363017"/>
                  <a:pt x="1215085" y="352806"/>
                  <a:pt x="1212799" y="343967"/>
                </a:cubicBezTo>
                <a:cubicBezTo>
                  <a:pt x="1210513" y="335128"/>
                  <a:pt x="1209065" y="327660"/>
                  <a:pt x="1208455" y="321564"/>
                </a:cubicBezTo>
                <a:close/>
                <a:moveTo>
                  <a:pt x="646328" y="306934"/>
                </a:moveTo>
                <a:cubicBezTo>
                  <a:pt x="636879" y="306934"/>
                  <a:pt x="629335" y="309905"/>
                  <a:pt x="623696" y="315849"/>
                </a:cubicBezTo>
                <a:cubicBezTo>
                  <a:pt x="618058" y="321793"/>
                  <a:pt x="615238" y="328422"/>
                  <a:pt x="615238" y="335737"/>
                </a:cubicBezTo>
                <a:cubicBezTo>
                  <a:pt x="615238" y="343662"/>
                  <a:pt x="618134" y="349606"/>
                  <a:pt x="623925" y="353568"/>
                </a:cubicBezTo>
                <a:cubicBezTo>
                  <a:pt x="629716" y="357530"/>
                  <a:pt x="638860" y="359512"/>
                  <a:pt x="651357" y="359512"/>
                </a:cubicBezTo>
                <a:cubicBezTo>
                  <a:pt x="664464" y="359512"/>
                  <a:pt x="678484" y="356768"/>
                  <a:pt x="693420" y="351282"/>
                </a:cubicBezTo>
                <a:cubicBezTo>
                  <a:pt x="687628" y="336347"/>
                  <a:pt x="680923" y="325222"/>
                  <a:pt x="673303" y="317906"/>
                </a:cubicBezTo>
                <a:cubicBezTo>
                  <a:pt x="665683" y="310591"/>
                  <a:pt x="656691" y="306934"/>
                  <a:pt x="646328" y="306934"/>
                </a:cubicBezTo>
                <a:close/>
                <a:moveTo>
                  <a:pt x="1848992" y="297332"/>
                </a:moveTo>
                <a:cubicBezTo>
                  <a:pt x="1850516" y="303124"/>
                  <a:pt x="1852574" y="310058"/>
                  <a:pt x="1855164" y="318135"/>
                </a:cubicBezTo>
                <a:cubicBezTo>
                  <a:pt x="1857755" y="326212"/>
                  <a:pt x="1860498" y="334213"/>
                  <a:pt x="1863394" y="342138"/>
                </a:cubicBezTo>
                <a:cubicBezTo>
                  <a:pt x="1866290" y="350063"/>
                  <a:pt x="1868804" y="357226"/>
                  <a:pt x="1870938" y="363626"/>
                </a:cubicBezTo>
                <a:cubicBezTo>
                  <a:pt x="1874900" y="374599"/>
                  <a:pt x="1878177" y="385496"/>
                  <a:pt x="1880768" y="396316"/>
                </a:cubicBezTo>
                <a:cubicBezTo>
                  <a:pt x="1883358" y="407137"/>
                  <a:pt x="1884654" y="417271"/>
                  <a:pt x="1884654" y="426720"/>
                </a:cubicBezTo>
                <a:cubicBezTo>
                  <a:pt x="1884654" y="450494"/>
                  <a:pt x="1880082" y="472364"/>
                  <a:pt x="1870938" y="492328"/>
                </a:cubicBezTo>
                <a:cubicBezTo>
                  <a:pt x="1861794" y="512293"/>
                  <a:pt x="1849297" y="528066"/>
                  <a:pt x="1833448" y="539648"/>
                </a:cubicBezTo>
                <a:cubicBezTo>
                  <a:pt x="1817293" y="550926"/>
                  <a:pt x="1799310" y="556565"/>
                  <a:pt x="1779498" y="556565"/>
                </a:cubicBezTo>
                <a:cubicBezTo>
                  <a:pt x="1775536" y="556565"/>
                  <a:pt x="1770202" y="555117"/>
                  <a:pt x="1763496" y="552221"/>
                </a:cubicBezTo>
                <a:cubicBezTo>
                  <a:pt x="1756791" y="549326"/>
                  <a:pt x="1749399" y="545287"/>
                  <a:pt x="1741322" y="540106"/>
                </a:cubicBezTo>
                <a:cubicBezTo>
                  <a:pt x="1733244" y="534924"/>
                  <a:pt x="1725548" y="529285"/>
                  <a:pt x="1718234" y="523189"/>
                </a:cubicBezTo>
                <a:lnTo>
                  <a:pt x="1725091" y="505358"/>
                </a:lnTo>
                <a:cubicBezTo>
                  <a:pt x="1733321" y="507492"/>
                  <a:pt x="1741246" y="509016"/>
                  <a:pt x="1748866" y="509930"/>
                </a:cubicBezTo>
                <a:cubicBezTo>
                  <a:pt x="1756486" y="510845"/>
                  <a:pt x="1763648" y="511302"/>
                  <a:pt x="1770354" y="511302"/>
                </a:cubicBezTo>
                <a:cubicBezTo>
                  <a:pt x="1792910" y="511302"/>
                  <a:pt x="1812112" y="505282"/>
                  <a:pt x="1827961" y="493243"/>
                </a:cubicBezTo>
                <a:cubicBezTo>
                  <a:pt x="1843811" y="481203"/>
                  <a:pt x="1855393" y="463753"/>
                  <a:pt x="1862708" y="440893"/>
                </a:cubicBezTo>
                <a:cubicBezTo>
                  <a:pt x="1860575" y="436321"/>
                  <a:pt x="1858289" y="431673"/>
                  <a:pt x="1855850" y="426949"/>
                </a:cubicBezTo>
                <a:cubicBezTo>
                  <a:pt x="1853412" y="422224"/>
                  <a:pt x="1850669" y="417424"/>
                  <a:pt x="1847620" y="412547"/>
                </a:cubicBezTo>
                <a:cubicBezTo>
                  <a:pt x="1838477" y="397307"/>
                  <a:pt x="1830704" y="383667"/>
                  <a:pt x="1824304" y="371627"/>
                </a:cubicBezTo>
                <a:cubicBezTo>
                  <a:pt x="1817903" y="359588"/>
                  <a:pt x="1814702" y="348996"/>
                  <a:pt x="1814702" y="339852"/>
                </a:cubicBezTo>
                <a:cubicBezTo>
                  <a:pt x="1814702" y="331318"/>
                  <a:pt x="1817826" y="323393"/>
                  <a:pt x="1824075" y="316078"/>
                </a:cubicBezTo>
                <a:cubicBezTo>
                  <a:pt x="1830324" y="308762"/>
                  <a:pt x="1838629" y="302514"/>
                  <a:pt x="1848992" y="297332"/>
                </a:cubicBezTo>
                <a:close/>
                <a:moveTo>
                  <a:pt x="3906926" y="287731"/>
                </a:moveTo>
                <a:cubicBezTo>
                  <a:pt x="3910888" y="291694"/>
                  <a:pt x="3915536" y="296342"/>
                  <a:pt x="3920870" y="301676"/>
                </a:cubicBezTo>
                <a:cubicBezTo>
                  <a:pt x="3926204" y="307010"/>
                  <a:pt x="3932224" y="312877"/>
                  <a:pt x="3938930" y="319278"/>
                </a:cubicBezTo>
                <a:cubicBezTo>
                  <a:pt x="3935272" y="324460"/>
                  <a:pt x="3930852" y="330022"/>
                  <a:pt x="3925671" y="335966"/>
                </a:cubicBezTo>
                <a:cubicBezTo>
                  <a:pt x="3920489" y="341909"/>
                  <a:pt x="3914545" y="348234"/>
                  <a:pt x="3907840" y="354940"/>
                </a:cubicBezTo>
                <a:cubicBezTo>
                  <a:pt x="3892904" y="343052"/>
                  <a:pt x="3881474" y="332384"/>
                  <a:pt x="3873550" y="322936"/>
                </a:cubicBezTo>
                <a:cubicBezTo>
                  <a:pt x="3880865" y="315620"/>
                  <a:pt x="3887266" y="309067"/>
                  <a:pt x="3892752" y="303276"/>
                </a:cubicBezTo>
                <a:cubicBezTo>
                  <a:pt x="3898238" y="297485"/>
                  <a:pt x="3902963" y="292303"/>
                  <a:pt x="3906926" y="287731"/>
                </a:cubicBezTo>
                <a:close/>
                <a:moveTo>
                  <a:pt x="5158587" y="286360"/>
                </a:moveTo>
                <a:cubicBezTo>
                  <a:pt x="5169255" y="286360"/>
                  <a:pt x="5179999" y="289560"/>
                  <a:pt x="5190820" y="295961"/>
                </a:cubicBezTo>
                <a:cubicBezTo>
                  <a:pt x="5201640" y="302362"/>
                  <a:pt x="5213298" y="312115"/>
                  <a:pt x="5225795" y="325222"/>
                </a:cubicBezTo>
                <a:lnTo>
                  <a:pt x="5216652" y="342595"/>
                </a:lnTo>
                <a:cubicBezTo>
                  <a:pt x="5206288" y="338633"/>
                  <a:pt x="5197601" y="335890"/>
                  <a:pt x="5190591" y="334366"/>
                </a:cubicBezTo>
                <a:cubicBezTo>
                  <a:pt x="5183580" y="332842"/>
                  <a:pt x="5176722" y="332080"/>
                  <a:pt x="5170017" y="332080"/>
                </a:cubicBezTo>
                <a:cubicBezTo>
                  <a:pt x="5159654" y="332080"/>
                  <a:pt x="5150052" y="333299"/>
                  <a:pt x="5141213" y="335737"/>
                </a:cubicBezTo>
                <a:cubicBezTo>
                  <a:pt x="5132374" y="338176"/>
                  <a:pt x="5123078" y="341986"/>
                  <a:pt x="5113324" y="347167"/>
                </a:cubicBezTo>
                <a:cubicBezTo>
                  <a:pt x="5113629" y="359054"/>
                  <a:pt x="5116296" y="369799"/>
                  <a:pt x="5121326" y="379400"/>
                </a:cubicBezTo>
                <a:cubicBezTo>
                  <a:pt x="5126354" y="389001"/>
                  <a:pt x="5133746" y="397002"/>
                  <a:pt x="5143500" y="403403"/>
                </a:cubicBezTo>
                <a:cubicBezTo>
                  <a:pt x="5149900" y="407060"/>
                  <a:pt x="5156910" y="409651"/>
                  <a:pt x="5164530" y="411175"/>
                </a:cubicBezTo>
                <a:cubicBezTo>
                  <a:pt x="5177942" y="409956"/>
                  <a:pt x="5190286" y="408432"/>
                  <a:pt x="5201564" y="406603"/>
                </a:cubicBezTo>
                <a:cubicBezTo>
                  <a:pt x="5212842" y="404774"/>
                  <a:pt x="5224118" y="402107"/>
                  <a:pt x="5235396" y="398602"/>
                </a:cubicBezTo>
                <a:cubicBezTo>
                  <a:pt x="5246674" y="395097"/>
                  <a:pt x="5258714" y="390906"/>
                  <a:pt x="5271516" y="386029"/>
                </a:cubicBezTo>
                <a:cubicBezTo>
                  <a:pt x="5273954" y="387858"/>
                  <a:pt x="5275706" y="390830"/>
                  <a:pt x="5276773" y="394945"/>
                </a:cubicBezTo>
                <a:cubicBezTo>
                  <a:pt x="5277840" y="399059"/>
                  <a:pt x="5278373" y="402793"/>
                  <a:pt x="5278374" y="406146"/>
                </a:cubicBezTo>
                <a:cubicBezTo>
                  <a:pt x="5278373" y="412852"/>
                  <a:pt x="5277002" y="418795"/>
                  <a:pt x="5274258" y="423977"/>
                </a:cubicBezTo>
                <a:cubicBezTo>
                  <a:pt x="5271515" y="429158"/>
                  <a:pt x="5267553" y="433121"/>
                  <a:pt x="5262372" y="435864"/>
                </a:cubicBezTo>
                <a:cubicBezTo>
                  <a:pt x="5259933" y="436778"/>
                  <a:pt x="5255208" y="438226"/>
                  <a:pt x="5248198" y="440207"/>
                </a:cubicBezTo>
                <a:cubicBezTo>
                  <a:pt x="5241188" y="442189"/>
                  <a:pt x="5232500" y="444246"/>
                  <a:pt x="5222138" y="446380"/>
                </a:cubicBezTo>
                <a:cubicBezTo>
                  <a:pt x="5195925" y="452171"/>
                  <a:pt x="5169864" y="456438"/>
                  <a:pt x="5143956" y="459181"/>
                </a:cubicBezTo>
                <a:cubicBezTo>
                  <a:pt x="5131002" y="460553"/>
                  <a:pt x="5117172" y="461581"/>
                  <a:pt x="5102466" y="462267"/>
                </a:cubicBezTo>
                <a:lnTo>
                  <a:pt x="5067058" y="463046"/>
                </a:lnTo>
                <a:lnTo>
                  <a:pt x="5066309" y="463296"/>
                </a:lnTo>
                <a:lnTo>
                  <a:pt x="5063100" y="463133"/>
                </a:lnTo>
                <a:lnTo>
                  <a:pt x="5055717" y="463296"/>
                </a:lnTo>
                <a:lnTo>
                  <a:pt x="5053820" y="462664"/>
                </a:lnTo>
                <a:lnTo>
                  <a:pt x="5030190" y="461467"/>
                </a:lnTo>
                <a:cubicBezTo>
                  <a:pt x="5018608" y="460248"/>
                  <a:pt x="5008168" y="458419"/>
                  <a:pt x="4998872" y="455981"/>
                </a:cubicBezTo>
                <a:cubicBezTo>
                  <a:pt x="4989576" y="453542"/>
                  <a:pt x="4982488" y="450494"/>
                  <a:pt x="4977612" y="446837"/>
                </a:cubicBezTo>
                <a:cubicBezTo>
                  <a:pt x="4972126" y="442570"/>
                  <a:pt x="4967782" y="436626"/>
                  <a:pt x="4964582" y="429006"/>
                </a:cubicBezTo>
                <a:cubicBezTo>
                  <a:pt x="4961382" y="421386"/>
                  <a:pt x="4958562" y="413766"/>
                  <a:pt x="4956124" y="406146"/>
                </a:cubicBezTo>
                <a:cubicBezTo>
                  <a:pt x="4950638" y="407670"/>
                  <a:pt x="4945380" y="409651"/>
                  <a:pt x="4940350" y="412090"/>
                </a:cubicBezTo>
                <a:cubicBezTo>
                  <a:pt x="4935321" y="414528"/>
                  <a:pt x="4929987" y="417500"/>
                  <a:pt x="4924348" y="421005"/>
                </a:cubicBezTo>
                <a:cubicBezTo>
                  <a:pt x="4918710" y="424510"/>
                  <a:pt x="4911928" y="428854"/>
                  <a:pt x="4904003" y="434035"/>
                </a:cubicBezTo>
                <a:cubicBezTo>
                  <a:pt x="4892726" y="440741"/>
                  <a:pt x="4882058" y="446075"/>
                  <a:pt x="4871999" y="450037"/>
                </a:cubicBezTo>
                <a:cubicBezTo>
                  <a:pt x="4861940" y="454000"/>
                  <a:pt x="4851500" y="456971"/>
                  <a:pt x="4840681" y="458953"/>
                </a:cubicBezTo>
                <a:cubicBezTo>
                  <a:pt x="4829860" y="460934"/>
                  <a:pt x="4817973" y="462153"/>
                  <a:pt x="4805019" y="462610"/>
                </a:cubicBezTo>
                <a:lnTo>
                  <a:pt x="4764916" y="463227"/>
                </a:lnTo>
                <a:lnTo>
                  <a:pt x="4764710" y="463296"/>
                </a:lnTo>
                <a:lnTo>
                  <a:pt x="4764155" y="463239"/>
                </a:lnTo>
                <a:lnTo>
                  <a:pt x="4760442" y="463296"/>
                </a:lnTo>
                <a:lnTo>
                  <a:pt x="4758535" y="462660"/>
                </a:lnTo>
                <a:lnTo>
                  <a:pt x="4746392" y="461410"/>
                </a:lnTo>
                <a:cubicBezTo>
                  <a:pt x="4728504" y="457638"/>
                  <a:pt x="4711902" y="448208"/>
                  <a:pt x="4696586" y="433121"/>
                </a:cubicBezTo>
                <a:cubicBezTo>
                  <a:pt x="4694758" y="435864"/>
                  <a:pt x="4693081" y="438302"/>
                  <a:pt x="4691557" y="440436"/>
                </a:cubicBezTo>
                <a:cubicBezTo>
                  <a:pt x="4690032" y="442570"/>
                  <a:pt x="4688509" y="444703"/>
                  <a:pt x="4686985" y="446837"/>
                </a:cubicBezTo>
                <a:cubicBezTo>
                  <a:pt x="4683327" y="451104"/>
                  <a:pt x="4676088" y="454914"/>
                  <a:pt x="4665268" y="458267"/>
                </a:cubicBezTo>
                <a:cubicBezTo>
                  <a:pt x="4659858" y="459943"/>
                  <a:pt x="4653972" y="461200"/>
                  <a:pt x="4647609" y="462039"/>
                </a:cubicBezTo>
                <a:lnTo>
                  <a:pt x="4633160" y="462924"/>
                </a:lnTo>
                <a:lnTo>
                  <a:pt x="4632045" y="463296"/>
                </a:lnTo>
                <a:lnTo>
                  <a:pt x="4627092" y="463296"/>
                </a:lnTo>
                <a:lnTo>
                  <a:pt x="4602784" y="463296"/>
                </a:lnTo>
                <a:cubicBezTo>
                  <a:pt x="4597602" y="482498"/>
                  <a:pt x="4589372" y="499339"/>
                  <a:pt x="4578095" y="513817"/>
                </a:cubicBezTo>
                <a:cubicBezTo>
                  <a:pt x="4566818" y="528295"/>
                  <a:pt x="4553864" y="539191"/>
                  <a:pt x="4539233" y="546506"/>
                </a:cubicBezTo>
                <a:cubicBezTo>
                  <a:pt x="4525517" y="553212"/>
                  <a:pt x="4511344" y="556565"/>
                  <a:pt x="4496714" y="556565"/>
                </a:cubicBezTo>
                <a:cubicBezTo>
                  <a:pt x="4492142" y="556565"/>
                  <a:pt x="4485816" y="554888"/>
                  <a:pt x="4477740" y="551536"/>
                </a:cubicBezTo>
                <a:cubicBezTo>
                  <a:pt x="4469662" y="548183"/>
                  <a:pt x="4461204" y="543839"/>
                  <a:pt x="4452365" y="538505"/>
                </a:cubicBezTo>
                <a:cubicBezTo>
                  <a:pt x="4443526" y="533171"/>
                  <a:pt x="4435601" y="527609"/>
                  <a:pt x="4428591" y="521818"/>
                </a:cubicBezTo>
                <a:lnTo>
                  <a:pt x="4435906" y="503987"/>
                </a:lnTo>
                <a:cubicBezTo>
                  <a:pt x="4444136" y="506425"/>
                  <a:pt x="4452594" y="508254"/>
                  <a:pt x="4461281" y="509473"/>
                </a:cubicBezTo>
                <a:cubicBezTo>
                  <a:pt x="4469968" y="510692"/>
                  <a:pt x="4478882" y="511302"/>
                  <a:pt x="4488027" y="511302"/>
                </a:cubicBezTo>
                <a:cubicBezTo>
                  <a:pt x="4506924" y="511302"/>
                  <a:pt x="4523992" y="507035"/>
                  <a:pt x="4539233" y="498500"/>
                </a:cubicBezTo>
                <a:cubicBezTo>
                  <a:pt x="4554473" y="489966"/>
                  <a:pt x="4566665" y="478079"/>
                  <a:pt x="4575810" y="462839"/>
                </a:cubicBezTo>
                <a:cubicBezTo>
                  <a:pt x="4562094" y="461924"/>
                  <a:pt x="4550206" y="461010"/>
                  <a:pt x="4540148" y="460096"/>
                </a:cubicBezTo>
                <a:cubicBezTo>
                  <a:pt x="4530090" y="459181"/>
                  <a:pt x="4522012" y="457962"/>
                  <a:pt x="4515916" y="456438"/>
                </a:cubicBezTo>
                <a:cubicBezTo>
                  <a:pt x="4498542" y="452171"/>
                  <a:pt x="4485894" y="445389"/>
                  <a:pt x="4477968" y="436093"/>
                </a:cubicBezTo>
                <a:cubicBezTo>
                  <a:pt x="4470043" y="426796"/>
                  <a:pt x="4466081" y="413614"/>
                  <a:pt x="4466081" y="396545"/>
                </a:cubicBezTo>
                <a:cubicBezTo>
                  <a:pt x="4466081" y="380390"/>
                  <a:pt x="4469282" y="364312"/>
                  <a:pt x="4475682" y="348310"/>
                </a:cubicBezTo>
                <a:cubicBezTo>
                  <a:pt x="4482083" y="332308"/>
                  <a:pt x="4490465" y="319430"/>
                  <a:pt x="4500828" y="309677"/>
                </a:cubicBezTo>
                <a:cubicBezTo>
                  <a:pt x="4511191" y="299923"/>
                  <a:pt x="4521554" y="295046"/>
                  <a:pt x="4531918" y="295046"/>
                </a:cubicBezTo>
                <a:cubicBezTo>
                  <a:pt x="4544414" y="295046"/>
                  <a:pt x="4556226" y="300685"/>
                  <a:pt x="4567351" y="311963"/>
                </a:cubicBezTo>
                <a:cubicBezTo>
                  <a:pt x="4578476" y="323240"/>
                  <a:pt x="4587544" y="338176"/>
                  <a:pt x="4594554" y="356768"/>
                </a:cubicBezTo>
                <a:cubicBezTo>
                  <a:pt x="4597907" y="365912"/>
                  <a:pt x="4600574" y="375361"/>
                  <a:pt x="4602556" y="385115"/>
                </a:cubicBezTo>
                <a:cubicBezTo>
                  <a:pt x="4604536" y="394868"/>
                  <a:pt x="4605832" y="405079"/>
                  <a:pt x="4606442" y="415747"/>
                </a:cubicBezTo>
                <a:lnTo>
                  <a:pt x="4627092" y="415747"/>
                </a:lnTo>
                <a:cubicBezTo>
                  <a:pt x="4647818" y="415747"/>
                  <a:pt x="4663058" y="411937"/>
                  <a:pt x="4672812" y="404317"/>
                </a:cubicBezTo>
                <a:cubicBezTo>
                  <a:pt x="4676469" y="401574"/>
                  <a:pt x="4679974" y="397078"/>
                  <a:pt x="4683328" y="390830"/>
                </a:cubicBezTo>
                <a:cubicBezTo>
                  <a:pt x="4686680" y="384581"/>
                  <a:pt x="4691100" y="376276"/>
                  <a:pt x="4696586" y="365912"/>
                </a:cubicBezTo>
                <a:cubicBezTo>
                  <a:pt x="4700244" y="358597"/>
                  <a:pt x="4703748" y="353949"/>
                  <a:pt x="4707102" y="351968"/>
                </a:cubicBezTo>
                <a:cubicBezTo>
                  <a:pt x="4710454" y="349987"/>
                  <a:pt x="4714265" y="348996"/>
                  <a:pt x="4718532" y="348996"/>
                </a:cubicBezTo>
                <a:cubicBezTo>
                  <a:pt x="4724324" y="348996"/>
                  <a:pt x="4729657" y="350825"/>
                  <a:pt x="4734534" y="354482"/>
                </a:cubicBezTo>
                <a:cubicBezTo>
                  <a:pt x="4731180" y="362102"/>
                  <a:pt x="4727676" y="369951"/>
                  <a:pt x="4724018" y="378028"/>
                </a:cubicBezTo>
                <a:cubicBezTo>
                  <a:pt x="4720360" y="386105"/>
                  <a:pt x="4716702" y="394106"/>
                  <a:pt x="4713046" y="402031"/>
                </a:cubicBezTo>
                <a:cubicBezTo>
                  <a:pt x="4721580" y="406908"/>
                  <a:pt x="4729962" y="410413"/>
                  <a:pt x="4738191" y="412547"/>
                </a:cubicBezTo>
                <a:lnTo>
                  <a:pt x="4763719" y="415628"/>
                </a:lnTo>
                <a:lnTo>
                  <a:pt x="4823078" y="413461"/>
                </a:lnTo>
                <a:cubicBezTo>
                  <a:pt x="4840452" y="411937"/>
                  <a:pt x="4856758" y="408432"/>
                  <a:pt x="4871999" y="402946"/>
                </a:cubicBezTo>
                <a:cubicBezTo>
                  <a:pt x="4884190" y="398983"/>
                  <a:pt x="4894630" y="395707"/>
                  <a:pt x="4903317" y="393116"/>
                </a:cubicBezTo>
                <a:cubicBezTo>
                  <a:pt x="4912004" y="390525"/>
                  <a:pt x="4918938" y="388620"/>
                  <a:pt x="4924120" y="387401"/>
                </a:cubicBezTo>
                <a:cubicBezTo>
                  <a:pt x="4919548" y="384962"/>
                  <a:pt x="4914900" y="382295"/>
                  <a:pt x="4910175" y="379400"/>
                </a:cubicBezTo>
                <a:cubicBezTo>
                  <a:pt x="4905450" y="376504"/>
                  <a:pt x="4900803" y="373380"/>
                  <a:pt x="4896230" y="370027"/>
                </a:cubicBezTo>
                <a:cubicBezTo>
                  <a:pt x="4885562" y="362712"/>
                  <a:pt x="4876724" y="357607"/>
                  <a:pt x="4869713" y="354711"/>
                </a:cubicBezTo>
                <a:cubicBezTo>
                  <a:pt x="4862702" y="351815"/>
                  <a:pt x="4855692" y="350368"/>
                  <a:pt x="4848682" y="350368"/>
                </a:cubicBezTo>
                <a:cubicBezTo>
                  <a:pt x="4839538" y="350368"/>
                  <a:pt x="4831156" y="351587"/>
                  <a:pt x="4823536" y="354025"/>
                </a:cubicBezTo>
                <a:cubicBezTo>
                  <a:pt x="4815916" y="356464"/>
                  <a:pt x="4806772" y="361188"/>
                  <a:pt x="4796104" y="368198"/>
                </a:cubicBezTo>
                <a:cubicBezTo>
                  <a:pt x="4793360" y="365455"/>
                  <a:pt x="4791150" y="361798"/>
                  <a:pt x="4789474" y="357226"/>
                </a:cubicBezTo>
                <a:cubicBezTo>
                  <a:pt x="4787798" y="352654"/>
                  <a:pt x="4786960" y="348234"/>
                  <a:pt x="4786960" y="343967"/>
                </a:cubicBezTo>
                <a:cubicBezTo>
                  <a:pt x="4786960" y="331165"/>
                  <a:pt x="4792598" y="320802"/>
                  <a:pt x="4803876" y="312877"/>
                </a:cubicBezTo>
                <a:cubicBezTo>
                  <a:pt x="4815154" y="304952"/>
                  <a:pt x="4829480" y="300990"/>
                  <a:pt x="4846853" y="300990"/>
                </a:cubicBezTo>
                <a:cubicBezTo>
                  <a:pt x="4856606" y="300990"/>
                  <a:pt x="4866131" y="302743"/>
                  <a:pt x="4875428" y="306248"/>
                </a:cubicBezTo>
                <a:cubicBezTo>
                  <a:pt x="4884724" y="309753"/>
                  <a:pt x="4895316" y="315468"/>
                  <a:pt x="4907204" y="323393"/>
                </a:cubicBezTo>
                <a:cubicBezTo>
                  <a:pt x="4921529" y="333451"/>
                  <a:pt x="4934406" y="341300"/>
                  <a:pt x="4945836" y="346939"/>
                </a:cubicBezTo>
                <a:cubicBezTo>
                  <a:pt x="4957267" y="352577"/>
                  <a:pt x="4970144" y="357226"/>
                  <a:pt x="4984470" y="360883"/>
                </a:cubicBezTo>
                <a:cubicBezTo>
                  <a:pt x="4991785" y="362407"/>
                  <a:pt x="5000015" y="363626"/>
                  <a:pt x="5009159" y="364541"/>
                </a:cubicBezTo>
                <a:cubicBezTo>
                  <a:pt x="5018303" y="365455"/>
                  <a:pt x="5028514" y="365912"/>
                  <a:pt x="5039792" y="365912"/>
                </a:cubicBezTo>
                <a:lnTo>
                  <a:pt x="5020132" y="402946"/>
                </a:lnTo>
                <a:cubicBezTo>
                  <a:pt x="5017693" y="402641"/>
                  <a:pt x="5014798" y="402412"/>
                  <a:pt x="5011445" y="402260"/>
                </a:cubicBezTo>
                <a:cubicBezTo>
                  <a:pt x="5008092" y="402107"/>
                  <a:pt x="5004663" y="401879"/>
                  <a:pt x="5001158" y="401574"/>
                </a:cubicBezTo>
                <a:cubicBezTo>
                  <a:pt x="4997652" y="401269"/>
                  <a:pt x="4994528" y="401117"/>
                  <a:pt x="4991785" y="401117"/>
                </a:cubicBezTo>
                <a:cubicBezTo>
                  <a:pt x="4994833" y="404774"/>
                  <a:pt x="4998262" y="407518"/>
                  <a:pt x="5002072" y="409346"/>
                </a:cubicBezTo>
                <a:cubicBezTo>
                  <a:pt x="5005882" y="411175"/>
                  <a:pt x="5010226" y="412547"/>
                  <a:pt x="5015103" y="413461"/>
                </a:cubicBezTo>
                <a:cubicBezTo>
                  <a:pt x="5021808" y="414071"/>
                  <a:pt x="5029504" y="414528"/>
                  <a:pt x="5038191" y="414833"/>
                </a:cubicBezTo>
                <a:lnTo>
                  <a:pt x="5063719" y="415663"/>
                </a:lnTo>
                <a:lnTo>
                  <a:pt x="5077434" y="415519"/>
                </a:lnTo>
                <a:cubicBezTo>
                  <a:pt x="5084596" y="415366"/>
                  <a:pt x="5091683" y="415290"/>
                  <a:pt x="5098694" y="415290"/>
                </a:cubicBezTo>
                <a:cubicBezTo>
                  <a:pt x="5094122" y="410718"/>
                  <a:pt x="5090388" y="405460"/>
                  <a:pt x="5087492" y="399517"/>
                </a:cubicBezTo>
                <a:cubicBezTo>
                  <a:pt x="5084597" y="393573"/>
                  <a:pt x="5083150" y="387401"/>
                  <a:pt x="5083150" y="381000"/>
                </a:cubicBezTo>
                <a:cubicBezTo>
                  <a:pt x="5083150" y="371856"/>
                  <a:pt x="5084902" y="362179"/>
                  <a:pt x="5088407" y="351968"/>
                </a:cubicBezTo>
                <a:cubicBezTo>
                  <a:pt x="5091912" y="341757"/>
                  <a:pt x="5096712" y="332003"/>
                  <a:pt x="5102808" y="322707"/>
                </a:cubicBezTo>
                <a:cubicBezTo>
                  <a:pt x="5108904" y="313411"/>
                  <a:pt x="5115762" y="305714"/>
                  <a:pt x="5123383" y="299618"/>
                </a:cubicBezTo>
                <a:cubicBezTo>
                  <a:pt x="5134964" y="290779"/>
                  <a:pt x="5146700" y="286360"/>
                  <a:pt x="5158587" y="286360"/>
                </a:cubicBezTo>
                <a:close/>
                <a:moveTo>
                  <a:pt x="2039645" y="268072"/>
                </a:moveTo>
                <a:cubicBezTo>
                  <a:pt x="2046046" y="293370"/>
                  <a:pt x="2052522" y="315925"/>
                  <a:pt x="2059076" y="335737"/>
                </a:cubicBezTo>
                <a:cubicBezTo>
                  <a:pt x="2065629" y="355549"/>
                  <a:pt x="2073020" y="372618"/>
                  <a:pt x="2081250" y="386944"/>
                </a:cubicBezTo>
                <a:cubicBezTo>
                  <a:pt x="2087041" y="397612"/>
                  <a:pt x="2093366" y="405079"/>
                  <a:pt x="2100224" y="409346"/>
                </a:cubicBezTo>
                <a:cubicBezTo>
                  <a:pt x="2103653" y="411480"/>
                  <a:pt x="2107596" y="413080"/>
                  <a:pt x="2112054" y="414147"/>
                </a:cubicBezTo>
                <a:lnTo>
                  <a:pt x="2124509" y="415483"/>
                </a:lnTo>
                <a:lnTo>
                  <a:pt x="2148992" y="412890"/>
                </a:lnTo>
                <a:cubicBezTo>
                  <a:pt x="2156612" y="410985"/>
                  <a:pt x="2162860" y="408127"/>
                  <a:pt x="2167737" y="404317"/>
                </a:cubicBezTo>
                <a:cubicBezTo>
                  <a:pt x="2171394" y="401574"/>
                  <a:pt x="2174900" y="397078"/>
                  <a:pt x="2178252" y="390830"/>
                </a:cubicBezTo>
                <a:cubicBezTo>
                  <a:pt x="2181605" y="384581"/>
                  <a:pt x="2186025" y="376276"/>
                  <a:pt x="2191512" y="365912"/>
                </a:cubicBezTo>
                <a:cubicBezTo>
                  <a:pt x="2195169" y="358597"/>
                  <a:pt x="2198674" y="353949"/>
                  <a:pt x="2202027" y="351968"/>
                </a:cubicBezTo>
                <a:cubicBezTo>
                  <a:pt x="2205380" y="349987"/>
                  <a:pt x="2209190" y="348996"/>
                  <a:pt x="2213457" y="348996"/>
                </a:cubicBezTo>
                <a:cubicBezTo>
                  <a:pt x="2219248" y="348996"/>
                  <a:pt x="2224582" y="350825"/>
                  <a:pt x="2229459" y="354482"/>
                </a:cubicBezTo>
                <a:cubicBezTo>
                  <a:pt x="2226106" y="362102"/>
                  <a:pt x="2222601" y="369951"/>
                  <a:pt x="2218943" y="378028"/>
                </a:cubicBezTo>
                <a:cubicBezTo>
                  <a:pt x="2215286" y="386105"/>
                  <a:pt x="2211628" y="394106"/>
                  <a:pt x="2207971" y="402031"/>
                </a:cubicBezTo>
                <a:cubicBezTo>
                  <a:pt x="2216505" y="406908"/>
                  <a:pt x="2224887" y="410413"/>
                  <a:pt x="2233116" y="412547"/>
                </a:cubicBezTo>
                <a:lnTo>
                  <a:pt x="2257470" y="415486"/>
                </a:lnTo>
                <a:lnTo>
                  <a:pt x="2272398" y="413633"/>
                </a:lnTo>
                <a:cubicBezTo>
                  <a:pt x="2277656" y="412223"/>
                  <a:pt x="2282494" y="410108"/>
                  <a:pt x="2286914" y="407289"/>
                </a:cubicBezTo>
                <a:cubicBezTo>
                  <a:pt x="2295752" y="401650"/>
                  <a:pt x="2303068" y="393192"/>
                  <a:pt x="2308859" y="381914"/>
                </a:cubicBezTo>
                <a:cubicBezTo>
                  <a:pt x="2313126" y="373685"/>
                  <a:pt x="2316860" y="366522"/>
                  <a:pt x="2320060" y="360426"/>
                </a:cubicBezTo>
                <a:cubicBezTo>
                  <a:pt x="2323261" y="354330"/>
                  <a:pt x="2326232" y="348920"/>
                  <a:pt x="2328976" y="344195"/>
                </a:cubicBezTo>
                <a:cubicBezTo>
                  <a:pt x="2331719" y="339471"/>
                  <a:pt x="2334462" y="335128"/>
                  <a:pt x="2337206" y="331165"/>
                </a:cubicBezTo>
                <a:cubicBezTo>
                  <a:pt x="2344826" y="321107"/>
                  <a:pt x="2352217" y="313868"/>
                  <a:pt x="2359380" y="309448"/>
                </a:cubicBezTo>
                <a:cubicBezTo>
                  <a:pt x="2366542" y="305029"/>
                  <a:pt x="2374543" y="302819"/>
                  <a:pt x="2383383" y="302819"/>
                </a:cubicBezTo>
                <a:cubicBezTo>
                  <a:pt x="2393746" y="302819"/>
                  <a:pt x="2403880" y="308458"/>
                  <a:pt x="2413786" y="319735"/>
                </a:cubicBezTo>
                <a:cubicBezTo>
                  <a:pt x="2423692" y="331013"/>
                  <a:pt x="2431846" y="345796"/>
                  <a:pt x="2438247" y="364084"/>
                </a:cubicBezTo>
                <a:cubicBezTo>
                  <a:pt x="2444343" y="381762"/>
                  <a:pt x="2447391" y="398983"/>
                  <a:pt x="2447391" y="415747"/>
                </a:cubicBezTo>
                <a:cubicBezTo>
                  <a:pt x="2447391" y="424282"/>
                  <a:pt x="2445028" y="433273"/>
                  <a:pt x="2440304" y="442722"/>
                </a:cubicBezTo>
                <a:cubicBezTo>
                  <a:pt x="2435580" y="452171"/>
                  <a:pt x="2429408" y="459943"/>
                  <a:pt x="2421788" y="466039"/>
                </a:cubicBezTo>
                <a:cubicBezTo>
                  <a:pt x="2408681" y="466039"/>
                  <a:pt x="2395270" y="464972"/>
                  <a:pt x="2381554" y="462839"/>
                </a:cubicBezTo>
                <a:cubicBezTo>
                  <a:pt x="2367838" y="460705"/>
                  <a:pt x="2354732" y="457581"/>
                  <a:pt x="2342234" y="453466"/>
                </a:cubicBezTo>
                <a:cubicBezTo>
                  <a:pt x="2329738" y="449351"/>
                  <a:pt x="2318765" y="444856"/>
                  <a:pt x="2309316" y="439979"/>
                </a:cubicBezTo>
                <a:cubicBezTo>
                  <a:pt x="2302001" y="448208"/>
                  <a:pt x="2294153" y="454152"/>
                  <a:pt x="2285770" y="457810"/>
                </a:cubicBezTo>
                <a:cubicBezTo>
                  <a:pt x="2281580" y="459638"/>
                  <a:pt x="2276950" y="461010"/>
                  <a:pt x="2271883" y="461924"/>
                </a:cubicBezTo>
                <a:lnTo>
                  <a:pt x="2261050" y="462824"/>
                </a:lnTo>
                <a:lnTo>
                  <a:pt x="2259634" y="463296"/>
                </a:lnTo>
                <a:lnTo>
                  <a:pt x="2257729" y="463100"/>
                </a:lnTo>
                <a:lnTo>
                  <a:pt x="2255367" y="463296"/>
                </a:lnTo>
                <a:lnTo>
                  <a:pt x="2253460" y="462660"/>
                </a:lnTo>
                <a:lnTo>
                  <a:pt x="2241318" y="461410"/>
                </a:lnTo>
                <a:cubicBezTo>
                  <a:pt x="2223430" y="457638"/>
                  <a:pt x="2206828" y="448208"/>
                  <a:pt x="2191512" y="433121"/>
                </a:cubicBezTo>
                <a:cubicBezTo>
                  <a:pt x="2189682" y="435864"/>
                  <a:pt x="2188006" y="438302"/>
                  <a:pt x="2186482" y="440436"/>
                </a:cubicBezTo>
                <a:cubicBezTo>
                  <a:pt x="2184958" y="442570"/>
                  <a:pt x="2183434" y="444703"/>
                  <a:pt x="2181910" y="446837"/>
                </a:cubicBezTo>
                <a:cubicBezTo>
                  <a:pt x="2178252" y="451104"/>
                  <a:pt x="2171014" y="454914"/>
                  <a:pt x="2160193" y="458267"/>
                </a:cubicBezTo>
                <a:cubicBezTo>
                  <a:pt x="2154783" y="459943"/>
                  <a:pt x="2148896" y="461200"/>
                  <a:pt x="2142534" y="462039"/>
                </a:cubicBezTo>
                <a:lnTo>
                  <a:pt x="2128086" y="462924"/>
                </a:lnTo>
                <a:lnTo>
                  <a:pt x="2126970" y="463296"/>
                </a:lnTo>
                <a:lnTo>
                  <a:pt x="2124901" y="463119"/>
                </a:lnTo>
                <a:lnTo>
                  <a:pt x="2122017" y="463296"/>
                </a:lnTo>
                <a:lnTo>
                  <a:pt x="2120311" y="462727"/>
                </a:lnTo>
                <a:lnTo>
                  <a:pt x="2110911" y="461924"/>
                </a:lnTo>
                <a:cubicBezTo>
                  <a:pt x="2105844" y="461010"/>
                  <a:pt x="2101062" y="459638"/>
                  <a:pt x="2096566" y="457810"/>
                </a:cubicBezTo>
                <a:cubicBezTo>
                  <a:pt x="2087575" y="454152"/>
                  <a:pt x="2079574" y="448666"/>
                  <a:pt x="2072563" y="441350"/>
                </a:cubicBezTo>
                <a:cubicBezTo>
                  <a:pt x="2040864" y="457810"/>
                  <a:pt x="2009317" y="466039"/>
                  <a:pt x="1977923" y="466039"/>
                </a:cubicBezTo>
                <a:cubicBezTo>
                  <a:pt x="1938299" y="466039"/>
                  <a:pt x="1918487" y="454914"/>
                  <a:pt x="1918487" y="432664"/>
                </a:cubicBezTo>
                <a:cubicBezTo>
                  <a:pt x="1918487" y="426568"/>
                  <a:pt x="1919554" y="420472"/>
                  <a:pt x="1921687" y="414376"/>
                </a:cubicBezTo>
                <a:cubicBezTo>
                  <a:pt x="1923820" y="408280"/>
                  <a:pt x="1926716" y="403403"/>
                  <a:pt x="1930374" y="399745"/>
                </a:cubicBezTo>
                <a:cubicBezTo>
                  <a:pt x="1937994" y="405841"/>
                  <a:pt x="1946681" y="410413"/>
                  <a:pt x="1956434" y="413461"/>
                </a:cubicBezTo>
                <a:cubicBezTo>
                  <a:pt x="1966188" y="416509"/>
                  <a:pt x="1978228" y="418033"/>
                  <a:pt x="1992553" y="418033"/>
                </a:cubicBezTo>
                <a:cubicBezTo>
                  <a:pt x="2001697" y="418033"/>
                  <a:pt x="2011070" y="417424"/>
                  <a:pt x="2020671" y="416204"/>
                </a:cubicBezTo>
                <a:cubicBezTo>
                  <a:pt x="2030272" y="414985"/>
                  <a:pt x="2040102" y="413156"/>
                  <a:pt x="2050160" y="410718"/>
                </a:cubicBezTo>
                <a:cubicBezTo>
                  <a:pt x="2042236" y="397002"/>
                  <a:pt x="2035301" y="383438"/>
                  <a:pt x="2029358" y="370027"/>
                </a:cubicBezTo>
                <a:cubicBezTo>
                  <a:pt x="2023414" y="356616"/>
                  <a:pt x="2018766" y="344424"/>
                  <a:pt x="2015413" y="333451"/>
                </a:cubicBezTo>
                <a:cubicBezTo>
                  <a:pt x="2012060" y="322478"/>
                  <a:pt x="2010384" y="314096"/>
                  <a:pt x="2010384" y="308305"/>
                </a:cubicBezTo>
                <a:cubicBezTo>
                  <a:pt x="2010384" y="298552"/>
                  <a:pt x="2012822" y="290170"/>
                  <a:pt x="2017699" y="283159"/>
                </a:cubicBezTo>
                <a:cubicBezTo>
                  <a:pt x="2022576" y="276149"/>
                  <a:pt x="2029891" y="271120"/>
                  <a:pt x="2039645" y="268072"/>
                </a:cubicBezTo>
                <a:close/>
                <a:moveTo>
                  <a:pt x="1220800" y="264871"/>
                </a:moveTo>
                <a:lnTo>
                  <a:pt x="1240002" y="269443"/>
                </a:lnTo>
                <a:cubicBezTo>
                  <a:pt x="1240612" y="275539"/>
                  <a:pt x="1241526" y="283312"/>
                  <a:pt x="1242746" y="292760"/>
                </a:cubicBezTo>
                <a:cubicBezTo>
                  <a:pt x="1243964" y="302209"/>
                  <a:pt x="1245641" y="313334"/>
                  <a:pt x="1247775" y="326136"/>
                </a:cubicBezTo>
                <a:cubicBezTo>
                  <a:pt x="1249908" y="337109"/>
                  <a:pt x="1251432" y="346405"/>
                  <a:pt x="1252346" y="354025"/>
                </a:cubicBezTo>
                <a:cubicBezTo>
                  <a:pt x="1253261" y="361645"/>
                  <a:pt x="1253718" y="367741"/>
                  <a:pt x="1253718" y="372313"/>
                </a:cubicBezTo>
                <a:cubicBezTo>
                  <a:pt x="1253718" y="381762"/>
                  <a:pt x="1251280" y="390601"/>
                  <a:pt x="1246403" y="398831"/>
                </a:cubicBezTo>
                <a:cubicBezTo>
                  <a:pt x="1241526" y="407060"/>
                  <a:pt x="1235125" y="414376"/>
                  <a:pt x="1227201" y="420776"/>
                </a:cubicBezTo>
                <a:cubicBezTo>
                  <a:pt x="1240916" y="418338"/>
                  <a:pt x="1251889" y="416890"/>
                  <a:pt x="1260119" y="416433"/>
                </a:cubicBezTo>
                <a:lnTo>
                  <a:pt x="1283727" y="415777"/>
                </a:lnTo>
                <a:lnTo>
                  <a:pt x="1283817" y="415747"/>
                </a:lnTo>
                <a:cubicBezTo>
                  <a:pt x="1304544" y="415747"/>
                  <a:pt x="1319784" y="411937"/>
                  <a:pt x="1329537" y="404317"/>
                </a:cubicBezTo>
                <a:cubicBezTo>
                  <a:pt x="1333195" y="401574"/>
                  <a:pt x="1336700" y="397078"/>
                  <a:pt x="1340053" y="390830"/>
                </a:cubicBezTo>
                <a:cubicBezTo>
                  <a:pt x="1343406" y="384581"/>
                  <a:pt x="1347825" y="376276"/>
                  <a:pt x="1353311" y="365912"/>
                </a:cubicBezTo>
                <a:cubicBezTo>
                  <a:pt x="1356969" y="358597"/>
                  <a:pt x="1360474" y="353949"/>
                  <a:pt x="1363827" y="351968"/>
                </a:cubicBezTo>
                <a:cubicBezTo>
                  <a:pt x="1367180" y="349987"/>
                  <a:pt x="1370990" y="348996"/>
                  <a:pt x="1375257" y="348996"/>
                </a:cubicBezTo>
                <a:cubicBezTo>
                  <a:pt x="1381048" y="348996"/>
                  <a:pt x="1386382" y="350825"/>
                  <a:pt x="1391259" y="354482"/>
                </a:cubicBezTo>
                <a:cubicBezTo>
                  <a:pt x="1387906" y="362102"/>
                  <a:pt x="1384401" y="369951"/>
                  <a:pt x="1380744" y="378028"/>
                </a:cubicBezTo>
                <a:cubicBezTo>
                  <a:pt x="1377086" y="386105"/>
                  <a:pt x="1373428" y="394106"/>
                  <a:pt x="1369771" y="402031"/>
                </a:cubicBezTo>
                <a:cubicBezTo>
                  <a:pt x="1378305" y="406908"/>
                  <a:pt x="1386687" y="410413"/>
                  <a:pt x="1394916" y="412547"/>
                </a:cubicBezTo>
                <a:lnTo>
                  <a:pt x="1419270" y="415486"/>
                </a:lnTo>
                <a:lnTo>
                  <a:pt x="1434198" y="413633"/>
                </a:lnTo>
                <a:cubicBezTo>
                  <a:pt x="1439456" y="412223"/>
                  <a:pt x="1444294" y="410108"/>
                  <a:pt x="1448714" y="407289"/>
                </a:cubicBezTo>
                <a:cubicBezTo>
                  <a:pt x="1457553" y="401650"/>
                  <a:pt x="1464868" y="393192"/>
                  <a:pt x="1470660" y="381914"/>
                </a:cubicBezTo>
                <a:cubicBezTo>
                  <a:pt x="1474927" y="373685"/>
                  <a:pt x="1478660" y="366522"/>
                  <a:pt x="1481861" y="360426"/>
                </a:cubicBezTo>
                <a:cubicBezTo>
                  <a:pt x="1485061" y="354330"/>
                  <a:pt x="1488033" y="348920"/>
                  <a:pt x="1490776" y="344195"/>
                </a:cubicBezTo>
                <a:cubicBezTo>
                  <a:pt x="1493520" y="339471"/>
                  <a:pt x="1496263" y="335128"/>
                  <a:pt x="1499006" y="331165"/>
                </a:cubicBezTo>
                <a:cubicBezTo>
                  <a:pt x="1506626" y="321107"/>
                  <a:pt x="1514017" y="313868"/>
                  <a:pt x="1521180" y="309448"/>
                </a:cubicBezTo>
                <a:cubicBezTo>
                  <a:pt x="1528343" y="305029"/>
                  <a:pt x="1536344" y="302819"/>
                  <a:pt x="1545183" y="302819"/>
                </a:cubicBezTo>
                <a:cubicBezTo>
                  <a:pt x="1555546" y="302819"/>
                  <a:pt x="1565681" y="308458"/>
                  <a:pt x="1575587" y="319735"/>
                </a:cubicBezTo>
                <a:cubicBezTo>
                  <a:pt x="1585493" y="331013"/>
                  <a:pt x="1593646" y="345796"/>
                  <a:pt x="1600047" y="364084"/>
                </a:cubicBezTo>
                <a:cubicBezTo>
                  <a:pt x="1606143" y="381762"/>
                  <a:pt x="1609191" y="398983"/>
                  <a:pt x="1609191" y="415747"/>
                </a:cubicBezTo>
                <a:cubicBezTo>
                  <a:pt x="1609191" y="424282"/>
                  <a:pt x="1606829" y="433273"/>
                  <a:pt x="1602104" y="442722"/>
                </a:cubicBezTo>
                <a:cubicBezTo>
                  <a:pt x="1597380" y="452171"/>
                  <a:pt x="1591208" y="459943"/>
                  <a:pt x="1583588" y="466039"/>
                </a:cubicBezTo>
                <a:cubicBezTo>
                  <a:pt x="1570482" y="466039"/>
                  <a:pt x="1557070" y="464972"/>
                  <a:pt x="1543354" y="462839"/>
                </a:cubicBezTo>
                <a:cubicBezTo>
                  <a:pt x="1529638" y="460705"/>
                  <a:pt x="1516532" y="457581"/>
                  <a:pt x="1504035" y="453466"/>
                </a:cubicBezTo>
                <a:cubicBezTo>
                  <a:pt x="1491538" y="449351"/>
                  <a:pt x="1480566" y="444856"/>
                  <a:pt x="1471117" y="439979"/>
                </a:cubicBezTo>
                <a:cubicBezTo>
                  <a:pt x="1463802" y="448208"/>
                  <a:pt x="1455953" y="454152"/>
                  <a:pt x="1447571" y="457810"/>
                </a:cubicBezTo>
                <a:cubicBezTo>
                  <a:pt x="1443380" y="459638"/>
                  <a:pt x="1438751" y="461010"/>
                  <a:pt x="1433683" y="461924"/>
                </a:cubicBezTo>
                <a:lnTo>
                  <a:pt x="1422850" y="462824"/>
                </a:lnTo>
                <a:lnTo>
                  <a:pt x="1421434" y="463296"/>
                </a:lnTo>
                <a:lnTo>
                  <a:pt x="1419529" y="463100"/>
                </a:lnTo>
                <a:lnTo>
                  <a:pt x="1417167" y="463296"/>
                </a:lnTo>
                <a:lnTo>
                  <a:pt x="1415260" y="462660"/>
                </a:lnTo>
                <a:lnTo>
                  <a:pt x="1403118" y="461410"/>
                </a:lnTo>
                <a:cubicBezTo>
                  <a:pt x="1385230" y="457638"/>
                  <a:pt x="1368628" y="448208"/>
                  <a:pt x="1353311" y="433121"/>
                </a:cubicBezTo>
                <a:cubicBezTo>
                  <a:pt x="1351483" y="435864"/>
                  <a:pt x="1349806" y="438302"/>
                  <a:pt x="1348282" y="440436"/>
                </a:cubicBezTo>
                <a:cubicBezTo>
                  <a:pt x="1346758" y="442570"/>
                  <a:pt x="1345234" y="444703"/>
                  <a:pt x="1343710" y="446837"/>
                </a:cubicBezTo>
                <a:cubicBezTo>
                  <a:pt x="1340052" y="451104"/>
                  <a:pt x="1332814" y="454914"/>
                  <a:pt x="1321993" y="458267"/>
                </a:cubicBezTo>
                <a:cubicBezTo>
                  <a:pt x="1316583" y="459943"/>
                  <a:pt x="1310697" y="461200"/>
                  <a:pt x="1304334" y="462039"/>
                </a:cubicBezTo>
                <a:lnTo>
                  <a:pt x="1285031" y="463222"/>
                </a:lnTo>
                <a:lnTo>
                  <a:pt x="1284808" y="463296"/>
                </a:lnTo>
                <a:cubicBezTo>
                  <a:pt x="1273530" y="463296"/>
                  <a:pt x="1262862" y="464210"/>
                  <a:pt x="1252804" y="466039"/>
                </a:cubicBezTo>
                <a:cubicBezTo>
                  <a:pt x="1259509" y="469087"/>
                  <a:pt x="1265224" y="473735"/>
                  <a:pt x="1269949" y="479984"/>
                </a:cubicBezTo>
                <a:cubicBezTo>
                  <a:pt x="1274673" y="486232"/>
                  <a:pt x="1277035" y="492557"/>
                  <a:pt x="1277035" y="498958"/>
                </a:cubicBezTo>
                <a:cubicBezTo>
                  <a:pt x="1277035" y="501701"/>
                  <a:pt x="1276045" y="506197"/>
                  <a:pt x="1274064" y="512445"/>
                </a:cubicBezTo>
                <a:cubicBezTo>
                  <a:pt x="1272082" y="518693"/>
                  <a:pt x="1269872" y="524789"/>
                  <a:pt x="1267434" y="530733"/>
                </a:cubicBezTo>
                <a:cubicBezTo>
                  <a:pt x="1264996" y="536677"/>
                  <a:pt x="1263014" y="540563"/>
                  <a:pt x="1261490" y="542392"/>
                </a:cubicBezTo>
                <a:cubicBezTo>
                  <a:pt x="1258138" y="546049"/>
                  <a:pt x="1253032" y="549326"/>
                  <a:pt x="1246174" y="552221"/>
                </a:cubicBezTo>
                <a:cubicBezTo>
                  <a:pt x="1239316" y="555117"/>
                  <a:pt x="1231315" y="556565"/>
                  <a:pt x="1222171" y="556565"/>
                </a:cubicBezTo>
                <a:cubicBezTo>
                  <a:pt x="1198397" y="556565"/>
                  <a:pt x="1178737" y="549478"/>
                  <a:pt x="1163193" y="535305"/>
                </a:cubicBezTo>
                <a:cubicBezTo>
                  <a:pt x="1147648" y="521132"/>
                  <a:pt x="1137742" y="501396"/>
                  <a:pt x="1133475" y="476098"/>
                </a:cubicBezTo>
                <a:lnTo>
                  <a:pt x="1118387" y="482956"/>
                </a:lnTo>
                <a:lnTo>
                  <a:pt x="1113358" y="462382"/>
                </a:lnTo>
                <a:lnTo>
                  <a:pt x="1109852" y="462686"/>
                </a:lnTo>
                <a:lnTo>
                  <a:pt x="1108024" y="463296"/>
                </a:lnTo>
                <a:lnTo>
                  <a:pt x="1105663" y="463051"/>
                </a:lnTo>
                <a:lnTo>
                  <a:pt x="1102842" y="463296"/>
                </a:lnTo>
                <a:lnTo>
                  <a:pt x="1100496" y="462514"/>
                </a:lnTo>
                <a:lnTo>
                  <a:pt x="1097022" y="462153"/>
                </a:lnTo>
                <a:cubicBezTo>
                  <a:pt x="1086221" y="459867"/>
                  <a:pt x="1076020" y="454152"/>
                  <a:pt x="1066418" y="445008"/>
                </a:cubicBezTo>
                <a:lnTo>
                  <a:pt x="1060932" y="466039"/>
                </a:lnTo>
                <a:cubicBezTo>
                  <a:pt x="1038377" y="466039"/>
                  <a:pt x="1018108" y="463829"/>
                  <a:pt x="1000124" y="459410"/>
                </a:cubicBezTo>
                <a:cubicBezTo>
                  <a:pt x="982141" y="454990"/>
                  <a:pt x="967816" y="448589"/>
                  <a:pt x="957148" y="440207"/>
                </a:cubicBezTo>
                <a:cubicBezTo>
                  <a:pt x="946480" y="431825"/>
                  <a:pt x="941146" y="422148"/>
                  <a:pt x="941146" y="411175"/>
                </a:cubicBezTo>
                <a:cubicBezTo>
                  <a:pt x="941146" y="400812"/>
                  <a:pt x="943279" y="390296"/>
                  <a:pt x="947546" y="379628"/>
                </a:cubicBezTo>
                <a:cubicBezTo>
                  <a:pt x="942670" y="382676"/>
                  <a:pt x="937183" y="386410"/>
                  <a:pt x="931087" y="390830"/>
                </a:cubicBezTo>
                <a:cubicBezTo>
                  <a:pt x="924991" y="395249"/>
                  <a:pt x="918286" y="400202"/>
                  <a:pt x="910970" y="405689"/>
                </a:cubicBezTo>
                <a:cubicBezTo>
                  <a:pt x="913104" y="420624"/>
                  <a:pt x="915466" y="436626"/>
                  <a:pt x="918057" y="453695"/>
                </a:cubicBezTo>
                <a:cubicBezTo>
                  <a:pt x="920648" y="470764"/>
                  <a:pt x="923924" y="491185"/>
                  <a:pt x="927887" y="514960"/>
                </a:cubicBezTo>
                <a:cubicBezTo>
                  <a:pt x="930020" y="528676"/>
                  <a:pt x="932002" y="541249"/>
                  <a:pt x="933830" y="552679"/>
                </a:cubicBezTo>
                <a:cubicBezTo>
                  <a:pt x="935659" y="564109"/>
                  <a:pt x="937183" y="574243"/>
                  <a:pt x="938402" y="583082"/>
                </a:cubicBezTo>
                <a:cubicBezTo>
                  <a:pt x="931697" y="587959"/>
                  <a:pt x="924915" y="592379"/>
                  <a:pt x="918057" y="596341"/>
                </a:cubicBezTo>
                <a:cubicBezTo>
                  <a:pt x="911199" y="600304"/>
                  <a:pt x="904265" y="603504"/>
                  <a:pt x="897254" y="605942"/>
                </a:cubicBezTo>
                <a:cubicBezTo>
                  <a:pt x="896950" y="590702"/>
                  <a:pt x="896340" y="574243"/>
                  <a:pt x="895426" y="556565"/>
                </a:cubicBezTo>
                <a:cubicBezTo>
                  <a:pt x="894511" y="538886"/>
                  <a:pt x="893140" y="519989"/>
                  <a:pt x="891311" y="499872"/>
                </a:cubicBezTo>
                <a:cubicBezTo>
                  <a:pt x="889482" y="480974"/>
                  <a:pt x="888187" y="464896"/>
                  <a:pt x="887425" y="451637"/>
                </a:cubicBezTo>
                <a:cubicBezTo>
                  <a:pt x="886663" y="438379"/>
                  <a:pt x="886282" y="428092"/>
                  <a:pt x="886282" y="420776"/>
                </a:cubicBezTo>
                <a:cubicBezTo>
                  <a:pt x="886282" y="418948"/>
                  <a:pt x="886586" y="416662"/>
                  <a:pt x="887196" y="413918"/>
                </a:cubicBezTo>
                <a:cubicBezTo>
                  <a:pt x="887806" y="411175"/>
                  <a:pt x="888720" y="408127"/>
                  <a:pt x="889939" y="404774"/>
                </a:cubicBezTo>
                <a:cubicBezTo>
                  <a:pt x="891158" y="401117"/>
                  <a:pt x="892987" y="396392"/>
                  <a:pt x="895426" y="390601"/>
                </a:cubicBezTo>
                <a:cubicBezTo>
                  <a:pt x="897864" y="384810"/>
                  <a:pt x="900912" y="377952"/>
                  <a:pt x="904570" y="370027"/>
                </a:cubicBezTo>
                <a:cubicBezTo>
                  <a:pt x="905179" y="368808"/>
                  <a:pt x="907465" y="366522"/>
                  <a:pt x="911428" y="363169"/>
                </a:cubicBezTo>
                <a:cubicBezTo>
                  <a:pt x="915390" y="359816"/>
                  <a:pt x="920343" y="356006"/>
                  <a:pt x="926287" y="351739"/>
                </a:cubicBezTo>
                <a:cubicBezTo>
                  <a:pt x="932230" y="347472"/>
                  <a:pt x="938479" y="343129"/>
                  <a:pt x="945032" y="338709"/>
                </a:cubicBezTo>
                <a:cubicBezTo>
                  <a:pt x="951585" y="334289"/>
                  <a:pt x="957757" y="330251"/>
                  <a:pt x="963548" y="326593"/>
                </a:cubicBezTo>
                <a:cubicBezTo>
                  <a:pt x="976655" y="319278"/>
                  <a:pt x="988771" y="313487"/>
                  <a:pt x="999896" y="309220"/>
                </a:cubicBezTo>
                <a:cubicBezTo>
                  <a:pt x="1011021" y="304952"/>
                  <a:pt x="1020546" y="302819"/>
                  <a:pt x="1028471" y="302819"/>
                </a:cubicBezTo>
                <a:cubicBezTo>
                  <a:pt x="1033043" y="302819"/>
                  <a:pt x="1037158" y="305029"/>
                  <a:pt x="1040815" y="309448"/>
                </a:cubicBezTo>
                <a:cubicBezTo>
                  <a:pt x="1044473" y="313868"/>
                  <a:pt x="1047978" y="319430"/>
                  <a:pt x="1051331" y="326136"/>
                </a:cubicBezTo>
                <a:cubicBezTo>
                  <a:pt x="1053464" y="330403"/>
                  <a:pt x="1055674" y="335280"/>
                  <a:pt x="1057960" y="340766"/>
                </a:cubicBezTo>
                <a:cubicBezTo>
                  <a:pt x="1060246" y="346253"/>
                  <a:pt x="1062608" y="352349"/>
                  <a:pt x="1065047" y="359054"/>
                </a:cubicBezTo>
                <a:cubicBezTo>
                  <a:pt x="1068400" y="368808"/>
                  <a:pt x="1072057" y="377723"/>
                  <a:pt x="1076020" y="385801"/>
                </a:cubicBezTo>
                <a:cubicBezTo>
                  <a:pt x="1079982" y="393878"/>
                  <a:pt x="1084097" y="400355"/>
                  <a:pt x="1088364" y="405232"/>
                </a:cubicBezTo>
                <a:cubicBezTo>
                  <a:pt x="1091260" y="408737"/>
                  <a:pt x="1094346" y="411366"/>
                  <a:pt x="1097622" y="413118"/>
                </a:cubicBezTo>
                <a:lnTo>
                  <a:pt x="1107517" y="415619"/>
                </a:lnTo>
                <a:lnTo>
                  <a:pt x="1119530" y="415290"/>
                </a:lnTo>
                <a:cubicBezTo>
                  <a:pt x="1124864" y="414985"/>
                  <a:pt x="1129969" y="414680"/>
                  <a:pt x="1134846" y="414376"/>
                </a:cubicBezTo>
                <a:cubicBezTo>
                  <a:pt x="1144905" y="359816"/>
                  <a:pt x="1173556" y="309982"/>
                  <a:pt x="1220800" y="264871"/>
                </a:cubicBezTo>
                <a:close/>
                <a:moveTo>
                  <a:pt x="2899104" y="253898"/>
                </a:moveTo>
                <a:cubicBezTo>
                  <a:pt x="2924403" y="260604"/>
                  <a:pt x="2947720" y="271958"/>
                  <a:pt x="2969056" y="287960"/>
                </a:cubicBezTo>
                <a:cubicBezTo>
                  <a:pt x="2990392" y="303962"/>
                  <a:pt x="3007156" y="322936"/>
                  <a:pt x="3019348" y="344881"/>
                </a:cubicBezTo>
                <a:cubicBezTo>
                  <a:pt x="3031844" y="366522"/>
                  <a:pt x="3038093" y="388315"/>
                  <a:pt x="3038093" y="410261"/>
                </a:cubicBezTo>
                <a:cubicBezTo>
                  <a:pt x="3038093" y="417271"/>
                  <a:pt x="3035960" y="426339"/>
                  <a:pt x="3031692" y="437464"/>
                </a:cubicBezTo>
                <a:cubicBezTo>
                  <a:pt x="3027425" y="448589"/>
                  <a:pt x="3021786" y="459943"/>
                  <a:pt x="3014776" y="471526"/>
                </a:cubicBezTo>
                <a:cubicBezTo>
                  <a:pt x="2994659" y="470306"/>
                  <a:pt x="2975380" y="467411"/>
                  <a:pt x="2956940" y="462839"/>
                </a:cubicBezTo>
                <a:cubicBezTo>
                  <a:pt x="2938500" y="458267"/>
                  <a:pt x="2922269" y="452171"/>
                  <a:pt x="2908248" y="444551"/>
                </a:cubicBezTo>
                <a:cubicBezTo>
                  <a:pt x="2896970" y="450952"/>
                  <a:pt x="2884626" y="455676"/>
                  <a:pt x="2871215" y="458724"/>
                </a:cubicBezTo>
                <a:cubicBezTo>
                  <a:pt x="2857804" y="461772"/>
                  <a:pt x="2843021" y="463296"/>
                  <a:pt x="2826867" y="463296"/>
                </a:cubicBezTo>
                <a:lnTo>
                  <a:pt x="2824695" y="462572"/>
                </a:lnTo>
                <a:lnTo>
                  <a:pt x="2822523" y="463296"/>
                </a:lnTo>
                <a:cubicBezTo>
                  <a:pt x="2807588" y="463296"/>
                  <a:pt x="2793720" y="457200"/>
                  <a:pt x="2780918" y="445008"/>
                </a:cubicBezTo>
                <a:lnTo>
                  <a:pt x="2775432" y="466039"/>
                </a:lnTo>
                <a:cubicBezTo>
                  <a:pt x="2752876" y="466039"/>
                  <a:pt x="2732607" y="463829"/>
                  <a:pt x="2714624" y="459410"/>
                </a:cubicBezTo>
                <a:cubicBezTo>
                  <a:pt x="2696641" y="454990"/>
                  <a:pt x="2682315" y="448589"/>
                  <a:pt x="2671647" y="440207"/>
                </a:cubicBezTo>
                <a:cubicBezTo>
                  <a:pt x="2660979" y="431825"/>
                  <a:pt x="2655645" y="422148"/>
                  <a:pt x="2655646" y="411175"/>
                </a:cubicBezTo>
                <a:cubicBezTo>
                  <a:pt x="2655645" y="400812"/>
                  <a:pt x="2657779" y="390296"/>
                  <a:pt x="2662046" y="379628"/>
                </a:cubicBezTo>
                <a:cubicBezTo>
                  <a:pt x="2657169" y="382676"/>
                  <a:pt x="2651683" y="386410"/>
                  <a:pt x="2645587" y="390830"/>
                </a:cubicBezTo>
                <a:cubicBezTo>
                  <a:pt x="2639491" y="395249"/>
                  <a:pt x="2632785" y="400202"/>
                  <a:pt x="2625470" y="405689"/>
                </a:cubicBezTo>
                <a:cubicBezTo>
                  <a:pt x="2627604" y="420624"/>
                  <a:pt x="2629966" y="436626"/>
                  <a:pt x="2632557" y="453695"/>
                </a:cubicBezTo>
                <a:cubicBezTo>
                  <a:pt x="2635148" y="470764"/>
                  <a:pt x="2638424" y="491185"/>
                  <a:pt x="2642386" y="514960"/>
                </a:cubicBezTo>
                <a:cubicBezTo>
                  <a:pt x="2644520" y="528676"/>
                  <a:pt x="2646501" y="541249"/>
                  <a:pt x="2648330" y="552679"/>
                </a:cubicBezTo>
                <a:cubicBezTo>
                  <a:pt x="2650159" y="564109"/>
                  <a:pt x="2651683" y="574243"/>
                  <a:pt x="2652902" y="583082"/>
                </a:cubicBezTo>
                <a:cubicBezTo>
                  <a:pt x="2646196" y="587959"/>
                  <a:pt x="2639415" y="592379"/>
                  <a:pt x="2632557" y="596341"/>
                </a:cubicBezTo>
                <a:cubicBezTo>
                  <a:pt x="2625699" y="600304"/>
                  <a:pt x="2618764" y="603504"/>
                  <a:pt x="2611754" y="605942"/>
                </a:cubicBezTo>
                <a:cubicBezTo>
                  <a:pt x="2611449" y="590702"/>
                  <a:pt x="2610840" y="574243"/>
                  <a:pt x="2609925" y="556565"/>
                </a:cubicBezTo>
                <a:cubicBezTo>
                  <a:pt x="2609011" y="538886"/>
                  <a:pt x="2607639" y="519989"/>
                  <a:pt x="2605810" y="499872"/>
                </a:cubicBezTo>
                <a:cubicBezTo>
                  <a:pt x="2603982" y="480974"/>
                  <a:pt x="2602686" y="464896"/>
                  <a:pt x="2601924" y="451637"/>
                </a:cubicBezTo>
                <a:cubicBezTo>
                  <a:pt x="2601162" y="438379"/>
                  <a:pt x="2600781" y="428092"/>
                  <a:pt x="2600781" y="420776"/>
                </a:cubicBezTo>
                <a:cubicBezTo>
                  <a:pt x="2600781" y="418948"/>
                  <a:pt x="2601086" y="416662"/>
                  <a:pt x="2601696" y="413918"/>
                </a:cubicBezTo>
                <a:cubicBezTo>
                  <a:pt x="2602305" y="411175"/>
                  <a:pt x="2603220" y="408127"/>
                  <a:pt x="2604439" y="404774"/>
                </a:cubicBezTo>
                <a:cubicBezTo>
                  <a:pt x="2605658" y="401117"/>
                  <a:pt x="2607487" y="396392"/>
                  <a:pt x="2609925" y="390601"/>
                </a:cubicBezTo>
                <a:cubicBezTo>
                  <a:pt x="2612364" y="384810"/>
                  <a:pt x="2615412" y="377952"/>
                  <a:pt x="2619069" y="370027"/>
                </a:cubicBezTo>
                <a:cubicBezTo>
                  <a:pt x="2619679" y="368808"/>
                  <a:pt x="2621964" y="366522"/>
                  <a:pt x="2625927" y="363169"/>
                </a:cubicBezTo>
                <a:cubicBezTo>
                  <a:pt x="2629890" y="359816"/>
                  <a:pt x="2634842" y="356006"/>
                  <a:pt x="2640786" y="351739"/>
                </a:cubicBezTo>
                <a:cubicBezTo>
                  <a:pt x="2646730" y="347472"/>
                  <a:pt x="2652978" y="343129"/>
                  <a:pt x="2659532" y="338709"/>
                </a:cubicBezTo>
                <a:cubicBezTo>
                  <a:pt x="2666084" y="334289"/>
                  <a:pt x="2672256" y="330251"/>
                  <a:pt x="2678048" y="326593"/>
                </a:cubicBezTo>
                <a:cubicBezTo>
                  <a:pt x="2691154" y="319278"/>
                  <a:pt x="2703270" y="313487"/>
                  <a:pt x="2714396" y="309220"/>
                </a:cubicBezTo>
                <a:cubicBezTo>
                  <a:pt x="2725520" y="304952"/>
                  <a:pt x="2735046" y="302819"/>
                  <a:pt x="2742970" y="302819"/>
                </a:cubicBezTo>
                <a:cubicBezTo>
                  <a:pt x="2747542" y="302819"/>
                  <a:pt x="2751657" y="305029"/>
                  <a:pt x="2755315" y="309448"/>
                </a:cubicBezTo>
                <a:cubicBezTo>
                  <a:pt x="2758972" y="313868"/>
                  <a:pt x="2762478" y="319430"/>
                  <a:pt x="2765830" y="326136"/>
                </a:cubicBezTo>
                <a:cubicBezTo>
                  <a:pt x="2767964" y="330403"/>
                  <a:pt x="2770174" y="335280"/>
                  <a:pt x="2772460" y="340766"/>
                </a:cubicBezTo>
                <a:cubicBezTo>
                  <a:pt x="2774746" y="346253"/>
                  <a:pt x="2777108" y="352349"/>
                  <a:pt x="2779546" y="359054"/>
                </a:cubicBezTo>
                <a:cubicBezTo>
                  <a:pt x="2782899" y="368808"/>
                  <a:pt x="2786556" y="377723"/>
                  <a:pt x="2790519" y="385801"/>
                </a:cubicBezTo>
                <a:cubicBezTo>
                  <a:pt x="2794482" y="393878"/>
                  <a:pt x="2798596" y="400355"/>
                  <a:pt x="2802864" y="405232"/>
                </a:cubicBezTo>
                <a:cubicBezTo>
                  <a:pt x="2808655" y="412242"/>
                  <a:pt x="2815208" y="415747"/>
                  <a:pt x="2822523" y="415747"/>
                </a:cubicBezTo>
                <a:lnTo>
                  <a:pt x="2825708" y="416616"/>
                </a:lnTo>
                <a:lnTo>
                  <a:pt x="2826867" y="415747"/>
                </a:lnTo>
                <a:cubicBezTo>
                  <a:pt x="2834182" y="415442"/>
                  <a:pt x="2841192" y="415138"/>
                  <a:pt x="2847898" y="414833"/>
                </a:cubicBezTo>
                <a:cubicBezTo>
                  <a:pt x="2854603" y="414528"/>
                  <a:pt x="2861004" y="413918"/>
                  <a:pt x="2867100" y="413004"/>
                </a:cubicBezTo>
                <a:cubicBezTo>
                  <a:pt x="2854603" y="399288"/>
                  <a:pt x="2848355" y="384505"/>
                  <a:pt x="2848355" y="368656"/>
                </a:cubicBezTo>
                <a:cubicBezTo>
                  <a:pt x="2848355" y="360121"/>
                  <a:pt x="2850032" y="351053"/>
                  <a:pt x="2853384" y="341452"/>
                </a:cubicBezTo>
                <a:cubicBezTo>
                  <a:pt x="2856737" y="331851"/>
                  <a:pt x="2861385" y="322859"/>
                  <a:pt x="2867329" y="314477"/>
                </a:cubicBezTo>
                <a:cubicBezTo>
                  <a:pt x="2873272" y="306095"/>
                  <a:pt x="2879750" y="299771"/>
                  <a:pt x="2886760" y="295504"/>
                </a:cubicBezTo>
                <a:close/>
                <a:moveTo>
                  <a:pt x="3191712" y="247650"/>
                </a:moveTo>
                <a:lnTo>
                  <a:pt x="3192169" y="253136"/>
                </a:lnTo>
                <a:cubicBezTo>
                  <a:pt x="3192169" y="261061"/>
                  <a:pt x="3188664" y="267157"/>
                  <a:pt x="3181654" y="271424"/>
                </a:cubicBezTo>
                <a:cubicBezTo>
                  <a:pt x="3173729" y="275387"/>
                  <a:pt x="3163518" y="279806"/>
                  <a:pt x="3151022" y="284683"/>
                </a:cubicBezTo>
                <a:cubicBezTo>
                  <a:pt x="3138525" y="289560"/>
                  <a:pt x="3123894" y="294894"/>
                  <a:pt x="3107130" y="300685"/>
                </a:cubicBezTo>
                <a:lnTo>
                  <a:pt x="3109416" y="278740"/>
                </a:lnTo>
                <a:cubicBezTo>
                  <a:pt x="3129838" y="271424"/>
                  <a:pt x="3146602" y="265328"/>
                  <a:pt x="3159708" y="260452"/>
                </a:cubicBezTo>
                <a:cubicBezTo>
                  <a:pt x="3172814" y="255575"/>
                  <a:pt x="3183482" y="251308"/>
                  <a:pt x="3191712" y="247650"/>
                </a:cubicBezTo>
                <a:close/>
                <a:moveTo>
                  <a:pt x="2191054" y="241097"/>
                </a:moveTo>
                <a:cubicBezTo>
                  <a:pt x="2195016" y="245059"/>
                  <a:pt x="2199664" y="249707"/>
                  <a:pt x="2204999" y="255041"/>
                </a:cubicBezTo>
                <a:cubicBezTo>
                  <a:pt x="2210332" y="260375"/>
                  <a:pt x="2216352" y="266243"/>
                  <a:pt x="2223058" y="272644"/>
                </a:cubicBezTo>
                <a:cubicBezTo>
                  <a:pt x="2219400" y="277825"/>
                  <a:pt x="2214981" y="283388"/>
                  <a:pt x="2209799" y="289331"/>
                </a:cubicBezTo>
                <a:cubicBezTo>
                  <a:pt x="2204618" y="295275"/>
                  <a:pt x="2198674" y="301600"/>
                  <a:pt x="2191968" y="308305"/>
                </a:cubicBezTo>
                <a:cubicBezTo>
                  <a:pt x="2177033" y="296418"/>
                  <a:pt x="2165603" y="285750"/>
                  <a:pt x="2157679" y="276301"/>
                </a:cubicBezTo>
                <a:cubicBezTo>
                  <a:pt x="2164994" y="268986"/>
                  <a:pt x="2171394" y="262433"/>
                  <a:pt x="2176881" y="256642"/>
                </a:cubicBezTo>
                <a:cubicBezTo>
                  <a:pt x="2182367" y="250850"/>
                  <a:pt x="2187092" y="245669"/>
                  <a:pt x="2191054" y="241097"/>
                </a:cubicBezTo>
                <a:close/>
                <a:moveTo>
                  <a:pt x="1352854" y="241097"/>
                </a:moveTo>
                <a:cubicBezTo>
                  <a:pt x="1356816" y="245059"/>
                  <a:pt x="1361465" y="249707"/>
                  <a:pt x="1366799" y="255041"/>
                </a:cubicBezTo>
                <a:cubicBezTo>
                  <a:pt x="1372133" y="260375"/>
                  <a:pt x="1378153" y="266243"/>
                  <a:pt x="1384858" y="272644"/>
                </a:cubicBezTo>
                <a:cubicBezTo>
                  <a:pt x="1381201" y="277825"/>
                  <a:pt x="1376781" y="283388"/>
                  <a:pt x="1371599" y="289331"/>
                </a:cubicBezTo>
                <a:cubicBezTo>
                  <a:pt x="1366418" y="295275"/>
                  <a:pt x="1360474" y="301600"/>
                  <a:pt x="1353768" y="308305"/>
                </a:cubicBezTo>
                <a:cubicBezTo>
                  <a:pt x="1338834" y="296418"/>
                  <a:pt x="1327404" y="285750"/>
                  <a:pt x="1319479" y="276301"/>
                </a:cubicBezTo>
                <a:cubicBezTo>
                  <a:pt x="1326794" y="268986"/>
                  <a:pt x="1333194" y="262433"/>
                  <a:pt x="1338681" y="256642"/>
                </a:cubicBezTo>
                <a:cubicBezTo>
                  <a:pt x="1344167" y="250850"/>
                  <a:pt x="1348892" y="245669"/>
                  <a:pt x="1352854" y="241097"/>
                </a:cubicBezTo>
                <a:close/>
                <a:moveTo>
                  <a:pt x="446150" y="202235"/>
                </a:moveTo>
                <a:cubicBezTo>
                  <a:pt x="448589" y="204978"/>
                  <a:pt x="452170" y="208712"/>
                  <a:pt x="456895" y="213436"/>
                </a:cubicBezTo>
                <a:cubicBezTo>
                  <a:pt x="461619" y="218161"/>
                  <a:pt x="467486" y="223723"/>
                  <a:pt x="474497" y="230124"/>
                </a:cubicBezTo>
                <a:cubicBezTo>
                  <a:pt x="470839" y="235306"/>
                  <a:pt x="466724" y="240563"/>
                  <a:pt x="462152" y="245897"/>
                </a:cubicBezTo>
                <a:cubicBezTo>
                  <a:pt x="457580" y="251231"/>
                  <a:pt x="452551" y="256642"/>
                  <a:pt x="447065" y="262128"/>
                </a:cubicBezTo>
                <a:cubicBezTo>
                  <a:pt x="440359" y="256642"/>
                  <a:pt x="434416" y="251536"/>
                  <a:pt x="429234" y="246812"/>
                </a:cubicBezTo>
                <a:cubicBezTo>
                  <a:pt x="424052" y="242087"/>
                  <a:pt x="419480" y="237592"/>
                  <a:pt x="415518" y="233324"/>
                </a:cubicBezTo>
                <a:cubicBezTo>
                  <a:pt x="420395" y="228752"/>
                  <a:pt x="425424" y="223799"/>
                  <a:pt x="430606" y="218465"/>
                </a:cubicBezTo>
                <a:cubicBezTo>
                  <a:pt x="435787" y="213131"/>
                  <a:pt x="440969" y="207721"/>
                  <a:pt x="446150" y="202235"/>
                </a:cubicBezTo>
                <a:close/>
                <a:moveTo>
                  <a:pt x="509701" y="195377"/>
                </a:moveTo>
                <a:cubicBezTo>
                  <a:pt x="512140" y="198120"/>
                  <a:pt x="515797" y="201778"/>
                  <a:pt x="520674" y="206350"/>
                </a:cubicBezTo>
                <a:cubicBezTo>
                  <a:pt x="525551" y="210922"/>
                  <a:pt x="531494" y="216560"/>
                  <a:pt x="538505" y="223266"/>
                </a:cubicBezTo>
                <a:cubicBezTo>
                  <a:pt x="530885" y="233934"/>
                  <a:pt x="521588" y="244602"/>
                  <a:pt x="510616" y="255270"/>
                </a:cubicBezTo>
                <a:cubicBezTo>
                  <a:pt x="504215" y="250088"/>
                  <a:pt x="498424" y="245212"/>
                  <a:pt x="493242" y="240640"/>
                </a:cubicBezTo>
                <a:cubicBezTo>
                  <a:pt x="488060" y="236068"/>
                  <a:pt x="483488" y="231496"/>
                  <a:pt x="479526" y="226924"/>
                </a:cubicBezTo>
                <a:cubicBezTo>
                  <a:pt x="483793" y="222961"/>
                  <a:pt x="488442" y="218313"/>
                  <a:pt x="493471" y="212979"/>
                </a:cubicBezTo>
                <a:cubicBezTo>
                  <a:pt x="498500" y="207645"/>
                  <a:pt x="503910" y="201778"/>
                  <a:pt x="509701" y="195377"/>
                </a:cubicBezTo>
                <a:close/>
                <a:moveTo>
                  <a:pt x="1352092" y="180442"/>
                </a:moveTo>
                <a:cubicBezTo>
                  <a:pt x="1349959" y="180442"/>
                  <a:pt x="1347749" y="181280"/>
                  <a:pt x="1345463" y="182956"/>
                </a:cubicBezTo>
                <a:cubicBezTo>
                  <a:pt x="1343177" y="184633"/>
                  <a:pt x="1342186" y="187147"/>
                  <a:pt x="1342491" y="190500"/>
                </a:cubicBezTo>
                <a:cubicBezTo>
                  <a:pt x="1342491" y="193548"/>
                  <a:pt x="1343406" y="196367"/>
                  <a:pt x="1345234" y="198958"/>
                </a:cubicBezTo>
                <a:cubicBezTo>
                  <a:pt x="1347063" y="201549"/>
                  <a:pt x="1350111" y="202844"/>
                  <a:pt x="1354378" y="202844"/>
                </a:cubicBezTo>
                <a:cubicBezTo>
                  <a:pt x="1357426" y="202844"/>
                  <a:pt x="1360322" y="201778"/>
                  <a:pt x="1363065" y="199644"/>
                </a:cubicBezTo>
                <a:cubicBezTo>
                  <a:pt x="1365808" y="197510"/>
                  <a:pt x="1367180" y="195529"/>
                  <a:pt x="1367180" y="193700"/>
                </a:cubicBezTo>
                <a:cubicBezTo>
                  <a:pt x="1367180" y="190957"/>
                  <a:pt x="1365580" y="188062"/>
                  <a:pt x="1362379" y="185014"/>
                </a:cubicBezTo>
                <a:cubicBezTo>
                  <a:pt x="1359179" y="181966"/>
                  <a:pt x="1355750" y="180442"/>
                  <a:pt x="1352092" y="180442"/>
                </a:cubicBezTo>
                <a:close/>
                <a:moveTo>
                  <a:pt x="990142" y="180442"/>
                </a:moveTo>
                <a:cubicBezTo>
                  <a:pt x="988009" y="180442"/>
                  <a:pt x="985799" y="181280"/>
                  <a:pt x="983513" y="182956"/>
                </a:cubicBezTo>
                <a:cubicBezTo>
                  <a:pt x="981227" y="184633"/>
                  <a:pt x="980236" y="187147"/>
                  <a:pt x="980541" y="190500"/>
                </a:cubicBezTo>
                <a:cubicBezTo>
                  <a:pt x="980541" y="193548"/>
                  <a:pt x="981455" y="196367"/>
                  <a:pt x="983284" y="198958"/>
                </a:cubicBezTo>
                <a:cubicBezTo>
                  <a:pt x="985113" y="201549"/>
                  <a:pt x="988161" y="202844"/>
                  <a:pt x="992428" y="202844"/>
                </a:cubicBezTo>
                <a:cubicBezTo>
                  <a:pt x="995476" y="202844"/>
                  <a:pt x="998372" y="201778"/>
                  <a:pt x="1001115" y="199644"/>
                </a:cubicBezTo>
                <a:cubicBezTo>
                  <a:pt x="1003858" y="197510"/>
                  <a:pt x="1005230" y="195529"/>
                  <a:pt x="1005230" y="193700"/>
                </a:cubicBezTo>
                <a:cubicBezTo>
                  <a:pt x="1005230" y="190957"/>
                  <a:pt x="1003630" y="188062"/>
                  <a:pt x="1000429" y="185014"/>
                </a:cubicBezTo>
                <a:cubicBezTo>
                  <a:pt x="997229" y="181966"/>
                  <a:pt x="993800" y="180442"/>
                  <a:pt x="990142" y="180442"/>
                </a:cubicBezTo>
                <a:close/>
                <a:moveTo>
                  <a:pt x="4585105" y="177546"/>
                </a:moveTo>
                <a:lnTo>
                  <a:pt x="4588763" y="188062"/>
                </a:lnTo>
                <a:cubicBezTo>
                  <a:pt x="4582972" y="194462"/>
                  <a:pt x="4575885" y="199644"/>
                  <a:pt x="4567504" y="203606"/>
                </a:cubicBezTo>
                <a:cubicBezTo>
                  <a:pt x="4559122" y="207569"/>
                  <a:pt x="4552187" y="209550"/>
                  <a:pt x="4546700" y="209550"/>
                </a:cubicBezTo>
                <a:cubicBezTo>
                  <a:pt x="4532374" y="209550"/>
                  <a:pt x="4516525" y="206197"/>
                  <a:pt x="4499152" y="199492"/>
                </a:cubicBezTo>
                <a:lnTo>
                  <a:pt x="4477206" y="210464"/>
                </a:lnTo>
                <a:lnTo>
                  <a:pt x="4471263" y="200863"/>
                </a:lnTo>
                <a:cubicBezTo>
                  <a:pt x="4489550" y="185928"/>
                  <a:pt x="4499761" y="178460"/>
                  <a:pt x="4501895" y="178460"/>
                </a:cubicBezTo>
                <a:lnTo>
                  <a:pt x="4509668" y="179375"/>
                </a:lnTo>
                <a:cubicBezTo>
                  <a:pt x="4518506" y="181508"/>
                  <a:pt x="4526203" y="183185"/>
                  <a:pt x="4532756" y="184404"/>
                </a:cubicBezTo>
                <a:cubicBezTo>
                  <a:pt x="4539309" y="185623"/>
                  <a:pt x="4544567" y="186233"/>
                  <a:pt x="4548530" y="186233"/>
                </a:cubicBezTo>
                <a:cubicBezTo>
                  <a:pt x="4553710" y="186233"/>
                  <a:pt x="4560036" y="185318"/>
                  <a:pt x="4567504" y="183490"/>
                </a:cubicBezTo>
                <a:cubicBezTo>
                  <a:pt x="4574970" y="181661"/>
                  <a:pt x="4580838" y="179680"/>
                  <a:pt x="4585105" y="177546"/>
                </a:cubicBezTo>
                <a:close/>
                <a:moveTo>
                  <a:pt x="2004440" y="172974"/>
                </a:moveTo>
                <a:cubicBezTo>
                  <a:pt x="2008403" y="176936"/>
                  <a:pt x="2013051" y="181585"/>
                  <a:pt x="2018385" y="186919"/>
                </a:cubicBezTo>
                <a:cubicBezTo>
                  <a:pt x="2023719" y="192253"/>
                  <a:pt x="2029739" y="198120"/>
                  <a:pt x="2036444" y="204521"/>
                </a:cubicBezTo>
                <a:cubicBezTo>
                  <a:pt x="2032787" y="209702"/>
                  <a:pt x="2028367" y="215265"/>
                  <a:pt x="2023186" y="221209"/>
                </a:cubicBezTo>
                <a:cubicBezTo>
                  <a:pt x="2018004" y="227152"/>
                  <a:pt x="2012060" y="233477"/>
                  <a:pt x="2005355" y="240182"/>
                </a:cubicBezTo>
                <a:cubicBezTo>
                  <a:pt x="1990420" y="228295"/>
                  <a:pt x="1978990" y="217627"/>
                  <a:pt x="1971065" y="208178"/>
                </a:cubicBezTo>
                <a:cubicBezTo>
                  <a:pt x="1978380" y="200863"/>
                  <a:pt x="1984780" y="194310"/>
                  <a:pt x="1990267" y="188519"/>
                </a:cubicBezTo>
                <a:cubicBezTo>
                  <a:pt x="1995754" y="182728"/>
                  <a:pt x="2000478" y="177546"/>
                  <a:pt x="2004440" y="172974"/>
                </a:cubicBezTo>
                <a:close/>
                <a:moveTo>
                  <a:pt x="4699024" y="172745"/>
                </a:moveTo>
                <a:cubicBezTo>
                  <a:pt x="4696891" y="172745"/>
                  <a:pt x="4694910" y="173431"/>
                  <a:pt x="4693081" y="174803"/>
                </a:cubicBezTo>
                <a:cubicBezTo>
                  <a:pt x="4691252" y="176174"/>
                  <a:pt x="4690338" y="177622"/>
                  <a:pt x="4690338" y="179146"/>
                </a:cubicBezTo>
                <a:cubicBezTo>
                  <a:pt x="4690338" y="185547"/>
                  <a:pt x="4695520" y="190729"/>
                  <a:pt x="4705883" y="194691"/>
                </a:cubicBezTo>
                <a:lnTo>
                  <a:pt x="4706796" y="192862"/>
                </a:lnTo>
                <a:cubicBezTo>
                  <a:pt x="4707406" y="191643"/>
                  <a:pt x="4707711" y="190576"/>
                  <a:pt x="4707711" y="189662"/>
                </a:cubicBezTo>
                <a:cubicBezTo>
                  <a:pt x="4707711" y="188747"/>
                  <a:pt x="4707711" y="187985"/>
                  <a:pt x="4707711" y="187376"/>
                </a:cubicBezTo>
                <a:cubicBezTo>
                  <a:pt x="4707711" y="183109"/>
                  <a:pt x="4706873" y="179603"/>
                  <a:pt x="4705196" y="176860"/>
                </a:cubicBezTo>
                <a:cubicBezTo>
                  <a:pt x="4703520" y="174117"/>
                  <a:pt x="4701462" y="172745"/>
                  <a:pt x="4699024" y="172745"/>
                </a:cubicBezTo>
                <a:close/>
                <a:moveTo>
                  <a:pt x="1585645" y="172212"/>
                </a:moveTo>
                <a:lnTo>
                  <a:pt x="1586102" y="177698"/>
                </a:lnTo>
                <a:cubicBezTo>
                  <a:pt x="1586102" y="185623"/>
                  <a:pt x="1582597" y="191567"/>
                  <a:pt x="1575587" y="195529"/>
                </a:cubicBezTo>
                <a:cubicBezTo>
                  <a:pt x="1567967" y="199492"/>
                  <a:pt x="1557908" y="203987"/>
                  <a:pt x="1545412" y="209017"/>
                </a:cubicBezTo>
                <a:cubicBezTo>
                  <a:pt x="1532915" y="214046"/>
                  <a:pt x="1518132" y="219456"/>
                  <a:pt x="1501064" y="225247"/>
                </a:cubicBezTo>
                <a:lnTo>
                  <a:pt x="1503806" y="203302"/>
                </a:lnTo>
                <a:cubicBezTo>
                  <a:pt x="1522399" y="196596"/>
                  <a:pt x="1538325" y="190729"/>
                  <a:pt x="1551584" y="185699"/>
                </a:cubicBezTo>
                <a:cubicBezTo>
                  <a:pt x="1564843" y="180670"/>
                  <a:pt x="1576196" y="176174"/>
                  <a:pt x="1585645" y="172212"/>
                </a:cubicBezTo>
                <a:close/>
                <a:moveTo>
                  <a:pt x="1354378" y="162154"/>
                </a:moveTo>
                <a:cubicBezTo>
                  <a:pt x="1361084" y="161849"/>
                  <a:pt x="1366951" y="164668"/>
                  <a:pt x="1371980" y="170612"/>
                </a:cubicBezTo>
                <a:cubicBezTo>
                  <a:pt x="1377010" y="176555"/>
                  <a:pt x="1379524" y="184252"/>
                  <a:pt x="1379524" y="193700"/>
                </a:cubicBezTo>
                <a:cubicBezTo>
                  <a:pt x="1379524" y="200711"/>
                  <a:pt x="1376933" y="206807"/>
                  <a:pt x="1371752" y="211988"/>
                </a:cubicBezTo>
                <a:cubicBezTo>
                  <a:pt x="1366570" y="217170"/>
                  <a:pt x="1360626" y="219761"/>
                  <a:pt x="1353921" y="219761"/>
                </a:cubicBezTo>
                <a:cubicBezTo>
                  <a:pt x="1346910" y="219761"/>
                  <a:pt x="1341196" y="217246"/>
                  <a:pt x="1336776" y="212217"/>
                </a:cubicBezTo>
                <a:cubicBezTo>
                  <a:pt x="1332356" y="207188"/>
                  <a:pt x="1330147" y="200863"/>
                  <a:pt x="1330147" y="193243"/>
                </a:cubicBezTo>
                <a:cubicBezTo>
                  <a:pt x="1330147" y="184404"/>
                  <a:pt x="1332661" y="177013"/>
                  <a:pt x="1337690" y="171069"/>
                </a:cubicBezTo>
                <a:cubicBezTo>
                  <a:pt x="1342720" y="165125"/>
                  <a:pt x="1348282" y="162154"/>
                  <a:pt x="1354378" y="162154"/>
                </a:cubicBezTo>
                <a:close/>
                <a:moveTo>
                  <a:pt x="992428" y="162154"/>
                </a:moveTo>
                <a:cubicBezTo>
                  <a:pt x="999134" y="161849"/>
                  <a:pt x="1005001" y="164668"/>
                  <a:pt x="1010030" y="170612"/>
                </a:cubicBezTo>
                <a:cubicBezTo>
                  <a:pt x="1015060" y="176555"/>
                  <a:pt x="1017574" y="184252"/>
                  <a:pt x="1017574" y="193700"/>
                </a:cubicBezTo>
                <a:cubicBezTo>
                  <a:pt x="1017574" y="200711"/>
                  <a:pt x="1014984" y="206807"/>
                  <a:pt x="1009802" y="211988"/>
                </a:cubicBezTo>
                <a:cubicBezTo>
                  <a:pt x="1004620" y="217170"/>
                  <a:pt x="998677" y="219761"/>
                  <a:pt x="991971" y="219761"/>
                </a:cubicBezTo>
                <a:cubicBezTo>
                  <a:pt x="984961" y="219761"/>
                  <a:pt x="979246" y="217246"/>
                  <a:pt x="974826" y="212217"/>
                </a:cubicBezTo>
                <a:cubicBezTo>
                  <a:pt x="970406" y="207188"/>
                  <a:pt x="968197" y="200863"/>
                  <a:pt x="968197" y="193243"/>
                </a:cubicBezTo>
                <a:cubicBezTo>
                  <a:pt x="968197" y="184404"/>
                  <a:pt x="970711" y="177013"/>
                  <a:pt x="975740" y="171069"/>
                </a:cubicBezTo>
                <a:cubicBezTo>
                  <a:pt x="980770" y="165125"/>
                  <a:pt x="986332" y="162154"/>
                  <a:pt x="992428" y="162154"/>
                </a:cubicBezTo>
                <a:close/>
                <a:moveTo>
                  <a:pt x="653643" y="160630"/>
                </a:moveTo>
                <a:cubicBezTo>
                  <a:pt x="657605" y="164592"/>
                  <a:pt x="662254" y="169240"/>
                  <a:pt x="667588" y="174574"/>
                </a:cubicBezTo>
                <a:cubicBezTo>
                  <a:pt x="672922" y="179908"/>
                  <a:pt x="678942" y="185776"/>
                  <a:pt x="685647" y="192176"/>
                </a:cubicBezTo>
                <a:cubicBezTo>
                  <a:pt x="681989" y="197358"/>
                  <a:pt x="677570" y="202921"/>
                  <a:pt x="672388" y="208864"/>
                </a:cubicBezTo>
                <a:cubicBezTo>
                  <a:pt x="667207" y="214808"/>
                  <a:pt x="661263" y="221132"/>
                  <a:pt x="654558" y="227838"/>
                </a:cubicBezTo>
                <a:cubicBezTo>
                  <a:pt x="639622" y="215951"/>
                  <a:pt x="628192" y="205283"/>
                  <a:pt x="620268" y="195834"/>
                </a:cubicBezTo>
                <a:cubicBezTo>
                  <a:pt x="627582" y="188519"/>
                  <a:pt x="633984" y="181966"/>
                  <a:pt x="639470" y="176174"/>
                </a:cubicBezTo>
                <a:cubicBezTo>
                  <a:pt x="644956" y="170383"/>
                  <a:pt x="649681" y="165202"/>
                  <a:pt x="653643" y="160630"/>
                </a:cubicBezTo>
                <a:close/>
                <a:moveTo>
                  <a:pt x="4704510" y="157201"/>
                </a:moveTo>
                <a:cubicBezTo>
                  <a:pt x="4709387" y="157201"/>
                  <a:pt x="4713350" y="159334"/>
                  <a:pt x="4716398" y="163601"/>
                </a:cubicBezTo>
                <a:cubicBezTo>
                  <a:pt x="4720056" y="168478"/>
                  <a:pt x="4721884" y="176251"/>
                  <a:pt x="4721884" y="186919"/>
                </a:cubicBezTo>
                <a:cubicBezTo>
                  <a:pt x="4721884" y="190881"/>
                  <a:pt x="4721122" y="194539"/>
                  <a:pt x="4719599" y="197891"/>
                </a:cubicBezTo>
                <a:lnTo>
                  <a:pt x="4733772" y="198806"/>
                </a:lnTo>
                <a:cubicBezTo>
                  <a:pt x="4733772" y="203683"/>
                  <a:pt x="4732172" y="207188"/>
                  <a:pt x="4728971" y="209321"/>
                </a:cubicBezTo>
                <a:cubicBezTo>
                  <a:pt x="4725770" y="211455"/>
                  <a:pt x="4720818" y="212522"/>
                  <a:pt x="4714112" y="212522"/>
                </a:cubicBezTo>
                <a:lnTo>
                  <a:pt x="4709540" y="212065"/>
                </a:lnTo>
                <a:cubicBezTo>
                  <a:pt x="4701920" y="219685"/>
                  <a:pt x="4694148" y="225704"/>
                  <a:pt x="4686223" y="230124"/>
                </a:cubicBezTo>
                <a:cubicBezTo>
                  <a:pt x="4678298" y="234544"/>
                  <a:pt x="4671288" y="236753"/>
                  <a:pt x="4665192" y="236753"/>
                </a:cubicBezTo>
                <a:cubicBezTo>
                  <a:pt x="4655743" y="236753"/>
                  <a:pt x="4651018" y="232791"/>
                  <a:pt x="4651018" y="224866"/>
                </a:cubicBezTo>
                <a:cubicBezTo>
                  <a:pt x="4660162" y="223037"/>
                  <a:pt x="4668088" y="220599"/>
                  <a:pt x="4674793" y="217551"/>
                </a:cubicBezTo>
                <a:cubicBezTo>
                  <a:pt x="4681498" y="214503"/>
                  <a:pt x="4687594" y="211150"/>
                  <a:pt x="4693081" y="207493"/>
                </a:cubicBezTo>
                <a:cubicBezTo>
                  <a:pt x="4682108" y="202006"/>
                  <a:pt x="4676622" y="194843"/>
                  <a:pt x="4676622" y="186004"/>
                </a:cubicBezTo>
                <a:cubicBezTo>
                  <a:pt x="4676622" y="178994"/>
                  <a:pt x="4679594" y="172441"/>
                  <a:pt x="4685537" y="166345"/>
                </a:cubicBezTo>
                <a:cubicBezTo>
                  <a:pt x="4691480" y="160249"/>
                  <a:pt x="4697806" y="157201"/>
                  <a:pt x="4704510" y="157201"/>
                </a:cubicBezTo>
                <a:close/>
                <a:moveTo>
                  <a:pt x="5620359" y="156515"/>
                </a:moveTo>
                <a:cubicBezTo>
                  <a:pt x="5622492" y="165659"/>
                  <a:pt x="5625083" y="175031"/>
                  <a:pt x="5628131" y="184633"/>
                </a:cubicBezTo>
                <a:cubicBezTo>
                  <a:pt x="5631179" y="194234"/>
                  <a:pt x="5634380" y="203454"/>
                  <a:pt x="5637733" y="212293"/>
                </a:cubicBezTo>
                <a:lnTo>
                  <a:pt x="5624474" y="222352"/>
                </a:lnTo>
                <a:cubicBezTo>
                  <a:pt x="5628741" y="261671"/>
                  <a:pt x="5632398" y="296570"/>
                  <a:pt x="5635446" y="327050"/>
                </a:cubicBezTo>
                <a:cubicBezTo>
                  <a:pt x="5638494" y="357530"/>
                  <a:pt x="5641085" y="383743"/>
                  <a:pt x="5643219" y="405689"/>
                </a:cubicBezTo>
                <a:cubicBezTo>
                  <a:pt x="5649162" y="409042"/>
                  <a:pt x="5655258" y="411556"/>
                  <a:pt x="5661506" y="413233"/>
                </a:cubicBezTo>
                <a:lnTo>
                  <a:pt x="5679186" y="415548"/>
                </a:lnTo>
                <a:lnTo>
                  <a:pt x="5697245" y="414718"/>
                </a:lnTo>
                <a:cubicBezTo>
                  <a:pt x="5704712" y="414033"/>
                  <a:pt x="5712180" y="413004"/>
                  <a:pt x="5719648" y="411632"/>
                </a:cubicBezTo>
                <a:cubicBezTo>
                  <a:pt x="5734583" y="408889"/>
                  <a:pt x="5746774" y="405384"/>
                  <a:pt x="5756224" y="401117"/>
                </a:cubicBezTo>
                <a:cubicBezTo>
                  <a:pt x="5753480" y="394106"/>
                  <a:pt x="5750052" y="386334"/>
                  <a:pt x="5745936" y="377800"/>
                </a:cubicBezTo>
                <a:cubicBezTo>
                  <a:pt x="5741822" y="369265"/>
                  <a:pt x="5738240" y="361798"/>
                  <a:pt x="5735192" y="355397"/>
                </a:cubicBezTo>
                <a:cubicBezTo>
                  <a:pt x="5732144" y="348691"/>
                  <a:pt x="5729706" y="342976"/>
                  <a:pt x="5727878" y="338252"/>
                </a:cubicBezTo>
                <a:cubicBezTo>
                  <a:pt x="5726048" y="333527"/>
                  <a:pt x="5725134" y="329336"/>
                  <a:pt x="5725134" y="325679"/>
                </a:cubicBezTo>
                <a:cubicBezTo>
                  <a:pt x="5725134" y="318364"/>
                  <a:pt x="5728792" y="310591"/>
                  <a:pt x="5736107" y="302362"/>
                </a:cubicBezTo>
                <a:cubicBezTo>
                  <a:pt x="5743422" y="294132"/>
                  <a:pt x="5752262" y="287274"/>
                  <a:pt x="5762624" y="281788"/>
                </a:cubicBezTo>
                <a:cubicBezTo>
                  <a:pt x="5764453" y="289712"/>
                  <a:pt x="5766510" y="299085"/>
                  <a:pt x="5768797" y="309905"/>
                </a:cubicBezTo>
                <a:cubicBezTo>
                  <a:pt x="5771082" y="320726"/>
                  <a:pt x="5773444" y="332537"/>
                  <a:pt x="5775883" y="345338"/>
                </a:cubicBezTo>
                <a:cubicBezTo>
                  <a:pt x="5777712" y="355092"/>
                  <a:pt x="5779084" y="363322"/>
                  <a:pt x="5779998" y="370027"/>
                </a:cubicBezTo>
                <a:cubicBezTo>
                  <a:pt x="5780912" y="376733"/>
                  <a:pt x="5781370" y="381914"/>
                  <a:pt x="5781370" y="385572"/>
                </a:cubicBezTo>
                <a:cubicBezTo>
                  <a:pt x="5781370" y="391973"/>
                  <a:pt x="5779694" y="399974"/>
                  <a:pt x="5776340" y="409575"/>
                </a:cubicBezTo>
                <a:cubicBezTo>
                  <a:pt x="5772988" y="419176"/>
                  <a:pt x="5768872" y="428701"/>
                  <a:pt x="5763996" y="438150"/>
                </a:cubicBezTo>
                <a:cubicBezTo>
                  <a:pt x="5743194" y="450723"/>
                  <a:pt x="5721276" y="458581"/>
                  <a:pt x="5698246" y="461724"/>
                </a:cubicBezTo>
                <a:lnTo>
                  <a:pt x="5682190" y="462803"/>
                </a:lnTo>
                <a:lnTo>
                  <a:pt x="5680710" y="463296"/>
                </a:lnTo>
                <a:lnTo>
                  <a:pt x="5678622" y="463042"/>
                </a:lnTo>
                <a:lnTo>
                  <a:pt x="5674842" y="463296"/>
                </a:lnTo>
                <a:cubicBezTo>
                  <a:pt x="5673623" y="463296"/>
                  <a:pt x="5672708" y="462991"/>
                  <a:pt x="5672099" y="462382"/>
                </a:cubicBezTo>
                <a:lnTo>
                  <a:pt x="5672053" y="462243"/>
                </a:lnTo>
                <a:lnTo>
                  <a:pt x="5663793" y="461239"/>
                </a:lnTo>
                <a:cubicBezTo>
                  <a:pt x="5658306" y="459867"/>
                  <a:pt x="5652668" y="457657"/>
                  <a:pt x="5646876" y="454609"/>
                </a:cubicBezTo>
                <a:lnTo>
                  <a:pt x="5647334" y="470611"/>
                </a:lnTo>
                <a:cubicBezTo>
                  <a:pt x="5647334" y="490423"/>
                  <a:pt x="5641314" y="509016"/>
                  <a:pt x="5629274" y="526390"/>
                </a:cubicBezTo>
                <a:cubicBezTo>
                  <a:pt x="5617234" y="543763"/>
                  <a:pt x="5600852" y="557479"/>
                  <a:pt x="5580126" y="567538"/>
                </a:cubicBezTo>
                <a:cubicBezTo>
                  <a:pt x="5569762" y="572719"/>
                  <a:pt x="5559018" y="576529"/>
                  <a:pt x="5547893" y="578968"/>
                </a:cubicBezTo>
                <a:cubicBezTo>
                  <a:pt x="5536768" y="581406"/>
                  <a:pt x="5525109" y="582625"/>
                  <a:pt x="5512917" y="582625"/>
                </a:cubicBezTo>
                <a:cubicBezTo>
                  <a:pt x="5486094" y="582625"/>
                  <a:pt x="5465444" y="574853"/>
                  <a:pt x="5450966" y="559308"/>
                </a:cubicBezTo>
                <a:cubicBezTo>
                  <a:pt x="5436488" y="543763"/>
                  <a:pt x="5429249" y="521208"/>
                  <a:pt x="5429250" y="491642"/>
                </a:cubicBezTo>
                <a:cubicBezTo>
                  <a:pt x="5429249" y="486156"/>
                  <a:pt x="5429630" y="480365"/>
                  <a:pt x="5430392" y="474269"/>
                </a:cubicBezTo>
                <a:cubicBezTo>
                  <a:pt x="5431155" y="468173"/>
                  <a:pt x="5432298" y="461315"/>
                  <a:pt x="5433822" y="453695"/>
                </a:cubicBezTo>
                <a:cubicBezTo>
                  <a:pt x="5435345" y="446075"/>
                  <a:pt x="5437326" y="437388"/>
                  <a:pt x="5439764" y="427634"/>
                </a:cubicBezTo>
                <a:lnTo>
                  <a:pt x="5458968" y="432206"/>
                </a:lnTo>
                <a:cubicBezTo>
                  <a:pt x="5455310" y="445618"/>
                  <a:pt x="5453480" y="457352"/>
                  <a:pt x="5453480" y="467411"/>
                </a:cubicBezTo>
                <a:cubicBezTo>
                  <a:pt x="5453480" y="489356"/>
                  <a:pt x="5458587" y="505968"/>
                  <a:pt x="5468797" y="517246"/>
                </a:cubicBezTo>
                <a:cubicBezTo>
                  <a:pt x="5479008" y="528523"/>
                  <a:pt x="5494019" y="534162"/>
                  <a:pt x="5513831" y="534162"/>
                </a:cubicBezTo>
                <a:cubicBezTo>
                  <a:pt x="5530290" y="534162"/>
                  <a:pt x="5545530" y="532333"/>
                  <a:pt x="5559552" y="528676"/>
                </a:cubicBezTo>
                <a:cubicBezTo>
                  <a:pt x="5573572" y="525018"/>
                  <a:pt x="5586526" y="519227"/>
                  <a:pt x="5598413" y="511302"/>
                </a:cubicBezTo>
                <a:cubicBezTo>
                  <a:pt x="5608166" y="504901"/>
                  <a:pt x="5616854" y="497129"/>
                  <a:pt x="5624474" y="487985"/>
                </a:cubicBezTo>
                <a:lnTo>
                  <a:pt x="5613958" y="427634"/>
                </a:lnTo>
                <a:cubicBezTo>
                  <a:pt x="5610910" y="409956"/>
                  <a:pt x="5607481" y="390220"/>
                  <a:pt x="5603671" y="368427"/>
                </a:cubicBezTo>
                <a:cubicBezTo>
                  <a:pt x="5599860" y="346634"/>
                  <a:pt x="5595822" y="322631"/>
                  <a:pt x="5591556" y="296418"/>
                </a:cubicBezTo>
                <a:cubicBezTo>
                  <a:pt x="5590336" y="287274"/>
                  <a:pt x="5588888" y="277749"/>
                  <a:pt x="5587212" y="267843"/>
                </a:cubicBezTo>
                <a:cubicBezTo>
                  <a:pt x="5585536" y="257937"/>
                  <a:pt x="5584011" y="248336"/>
                  <a:pt x="5582640" y="239039"/>
                </a:cubicBezTo>
                <a:cubicBezTo>
                  <a:pt x="5581268" y="229743"/>
                  <a:pt x="5580049" y="221590"/>
                  <a:pt x="5578982" y="214579"/>
                </a:cubicBezTo>
                <a:cubicBezTo>
                  <a:pt x="5577915" y="207569"/>
                  <a:pt x="5577382" y="202540"/>
                  <a:pt x="5577382" y="199492"/>
                </a:cubicBezTo>
                <a:cubicBezTo>
                  <a:pt x="5577382" y="187604"/>
                  <a:pt x="5581420" y="177622"/>
                  <a:pt x="5589498" y="169545"/>
                </a:cubicBezTo>
                <a:cubicBezTo>
                  <a:pt x="5597576" y="161468"/>
                  <a:pt x="5607862" y="157124"/>
                  <a:pt x="5620359" y="156515"/>
                </a:cubicBezTo>
                <a:close/>
                <a:moveTo>
                  <a:pt x="4361916" y="156515"/>
                </a:moveTo>
                <a:cubicBezTo>
                  <a:pt x="4364050" y="164744"/>
                  <a:pt x="4366640" y="173660"/>
                  <a:pt x="4369688" y="183261"/>
                </a:cubicBezTo>
                <a:cubicBezTo>
                  <a:pt x="4372736" y="192862"/>
                  <a:pt x="4376089" y="202540"/>
                  <a:pt x="4379747" y="212293"/>
                </a:cubicBezTo>
                <a:lnTo>
                  <a:pt x="4365116" y="223723"/>
                </a:lnTo>
                <a:cubicBezTo>
                  <a:pt x="4366031" y="242316"/>
                  <a:pt x="4366564" y="263347"/>
                  <a:pt x="4366716" y="286817"/>
                </a:cubicBezTo>
                <a:cubicBezTo>
                  <a:pt x="4366868" y="310286"/>
                  <a:pt x="4366716" y="336347"/>
                  <a:pt x="4366260" y="364998"/>
                </a:cubicBezTo>
                <a:cubicBezTo>
                  <a:pt x="4365802" y="393649"/>
                  <a:pt x="4364811" y="425196"/>
                  <a:pt x="4363288" y="459638"/>
                </a:cubicBezTo>
                <a:lnTo>
                  <a:pt x="4336770" y="463296"/>
                </a:lnTo>
                <a:cubicBezTo>
                  <a:pt x="4335856" y="433426"/>
                  <a:pt x="4334712" y="406527"/>
                  <a:pt x="4333341" y="382600"/>
                </a:cubicBezTo>
                <a:cubicBezTo>
                  <a:pt x="4331969" y="358673"/>
                  <a:pt x="4330598" y="336347"/>
                  <a:pt x="4329226" y="315620"/>
                </a:cubicBezTo>
                <a:cubicBezTo>
                  <a:pt x="4327854" y="294894"/>
                  <a:pt x="4326406" y="274930"/>
                  <a:pt x="4324883" y="255727"/>
                </a:cubicBezTo>
                <a:cubicBezTo>
                  <a:pt x="4323359" y="236525"/>
                  <a:pt x="4321530" y="216560"/>
                  <a:pt x="4319396" y="195834"/>
                </a:cubicBezTo>
                <a:cubicBezTo>
                  <a:pt x="4318482" y="188214"/>
                  <a:pt x="4319777" y="181508"/>
                  <a:pt x="4323282" y="175717"/>
                </a:cubicBezTo>
                <a:cubicBezTo>
                  <a:pt x="4326788" y="169926"/>
                  <a:pt x="4331969" y="165430"/>
                  <a:pt x="4338827" y="162230"/>
                </a:cubicBezTo>
                <a:cubicBezTo>
                  <a:pt x="4345685" y="159029"/>
                  <a:pt x="4353382" y="157124"/>
                  <a:pt x="4361916" y="156515"/>
                </a:cubicBezTo>
                <a:close/>
                <a:moveTo>
                  <a:pt x="4133316" y="156515"/>
                </a:moveTo>
                <a:cubicBezTo>
                  <a:pt x="4135449" y="164744"/>
                  <a:pt x="4138040" y="173660"/>
                  <a:pt x="4141088" y="183261"/>
                </a:cubicBezTo>
                <a:cubicBezTo>
                  <a:pt x="4144136" y="192862"/>
                  <a:pt x="4147489" y="202540"/>
                  <a:pt x="4151147" y="212293"/>
                </a:cubicBezTo>
                <a:lnTo>
                  <a:pt x="4136516" y="223723"/>
                </a:lnTo>
                <a:cubicBezTo>
                  <a:pt x="4137430" y="242316"/>
                  <a:pt x="4137964" y="263347"/>
                  <a:pt x="4138116" y="286817"/>
                </a:cubicBezTo>
                <a:cubicBezTo>
                  <a:pt x="4138268" y="310286"/>
                  <a:pt x="4138116" y="336347"/>
                  <a:pt x="4137660" y="364998"/>
                </a:cubicBezTo>
                <a:cubicBezTo>
                  <a:pt x="4137202" y="393649"/>
                  <a:pt x="4136211" y="425196"/>
                  <a:pt x="4134688" y="459638"/>
                </a:cubicBezTo>
                <a:lnTo>
                  <a:pt x="4108170" y="463296"/>
                </a:lnTo>
                <a:cubicBezTo>
                  <a:pt x="4107256" y="433426"/>
                  <a:pt x="4106112" y="406527"/>
                  <a:pt x="4104741" y="382600"/>
                </a:cubicBezTo>
                <a:cubicBezTo>
                  <a:pt x="4103370" y="358673"/>
                  <a:pt x="4101998" y="336347"/>
                  <a:pt x="4100626" y="315620"/>
                </a:cubicBezTo>
                <a:cubicBezTo>
                  <a:pt x="4099254" y="294894"/>
                  <a:pt x="4097806" y="274930"/>
                  <a:pt x="4096283" y="255727"/>
                </a:cubicBezTo>
                <a:cubicBezTo>
                  <a:pt x="4094758" y="236525"/>
                  <a:pt x="4092930" y="216560"/>
                  <a:pt x="4090796" y="195834"/>
                </a:cubicBezTo>
                <a:cubicBezTo>
                  <a:pt x="4089882" y="188214"/>
                  <a:pt x="4091177" y="181508"/>
                  <a:pt x="4094682" y="175717"/>
                </a:cubicBezTo>
                <a:cubicBezTo>
                  <a:pt x="4098188" y="169926"/>
                  <a:pt x="4103370" y="165430"/>
                  <a:pt x="4110227" y="162230"/>
                </a:cubicBezTo>
                <a:cubicBezTo>
                  <a:pt x="4117086" y="159029"/>
                  <a:pt x="4124782" y="157124"/>
                  <a:pt x="4133316" y="156515"/>
                </a:cubicBezTo>
                <a:close/>
                <a:moveTo>
                  <a:pt x="3346398" y="156515"/>
                </a:moveTo>
                <a:cubicBezTo>
                  <a:pt x="3347312" y="179680"/>
                  <a:pt x="3348074" y="202692"/>
                  <a:pt x="3348684" y="225552"/>
                </a:cubicBezTo>
                <a:cubicBezTo>
                  <a:pt x="3349294" y="248412"/>
                  <a:pt x="3349903" y="271729"/>
                  <a:pt x="3350513" y="295504"/>
                </a:cubicBezTo>
                <a:cubicBezTo>
                  <a:pt x="3351122" y="319278"/>
                  <a:pt x="3351732" y="344119"/>
                  <a:pt x="3352342" y="370027"/>
                </a:cubicBezTo>
                <a:lnTo>
                  <a:pt x="3354171" y="403860"/>
                </a:lnTo>
                <a:cubicBezTo>
                  <a:pt x="3359962" y="408127"/>
                  <a:pt x="3366286" y="411175"/>
                  <a:pt x="3373144" y="413004"/>
                </a:cubicBezTo>
                <a:lnTo>
                  <a:pt x="3394679" y="415563"/>
                </a:lnTo>
                <a:lnTo>
                  <a:pt x="3446678" y="413918"/>
                </a:lnTo>
                <a:cubicBezTo>
                  <a:pt x="3462984" y="412699"/>
                  <a:pt x="3478148" y="410108"/>
                  <a:pt x="3492169" y="406146"/>
                </a:cubicBezTo>
                <a:cubicBezTo>
                  <a:pt x="3507714" y="400964"/>
                  <a:pt x="3520210" y="397078"/>
                  <a:pt x="3529659" y="394487"/>
                </a:cubicBezTo>
                <a:cubicBezTo>
                  <a:pt x="3539108" y="391897"/>
                  <a:pt x="3546728" y="389992"/>
                  <a:pt x="3552520" y="388772"/>
                </a:cubicBezTo>
                <a:cubicBezTo>
                  <a:pt x="3547947" y="386029"/>
                  <a:pt x="3543299" y="383134"/>
                  <a:pt x="3538574" y="380086"/>
                </a:cubicBezTo>
                <a:cubicBezTo>
                  <a:pt x="3533850" y="377038"/>
                  <a:pt x="3529202" y="373837"/>
                  <a:pt x="3524630" y="370484"/>
                </a:cubicBezTo>
                <a:cubicBezTo>
                  <a:pt x="3513962" y="362864"/>
                  <a:pt x="3505123" y="357607"/>
                  <a:pt x="3498112" y="354711"/>
                </a:cubicBezTo>
                <a:cubicBezTo>
                  <a:pt x="3491102" y="351815"/>
                  <a:pt x="3484092" y="350368"/>
                  <a:pt x="3477082" y="350368"/>
                </a:cubicBezTo>
                <a:cubicBezTo>
                  <a:pt x="3467937" y="350368"/>
                  <a:pt x="3459556" y="351587"/>
                  <a:pt x="3451936" y="354025"/>
                </a:cubicBezTo>
                <a:cubicBezTo>
                  <a:pt x="3444316" y="356464"/>
                  <a:pt x="3435172" y="361188"/>
                  <a:pt x="3424504" y="368198"/>
                </a:cubicBezTo>
                <a:cubicBezTo>
                  <a:pt x="3421760" y="365455"/>
                  <a:pt x="3419550" y="361798"/>
                  <a:pt x="3417874" y="357226"/>
                </a:cubicBezTo>
                <a:cubicBezTo>
                  <a:pt x="3416198" y="352654"/>
                  <a:pt x="3415359" y="348234"/>
                  <a:pt x="3415360" y="343967"/>
                </a:cubicBezTo>
                <a:cubicBezTo>
                  <a:pt x="3415359" y="331165"/>
                  <a:pt x="3420998" y="320802"/>
                  <a:pt x="3432276" y="312877"/>
                </a:cubicBezTo>
                <a:cubicBezTo>
                  <a:pt x="3443554" y="304952"/>
                  <a:pt x="3457878" y="300990"/>
                  <a:pt x="3475252" y="300990"/>
                </a:cubicBezTo>
                <a:cubicBezTo>
                  <a:pt x="3485006" y="300990"/>
                  <a:pt x="3494531" y="302743"/>
                  <a:pt x="3503828" y="306248"/>
                </a:cubicBezTo>
                <a:cubicBezTo>
                  <a:pt x="3513124" y="309753"/>
                  <a:pt x="3523716" y="315773"/>
                  <a:pt x="3535603" y="324307"/>
                </a:cubicBezTo>
                <a:cubicBezTo>
                  <a:pt x="3550233" y="334366"/>
                  <a:pt x="3563264" y="342290"/>
                  <a:pt x="3574694" y="348082"/>
                </a:cubicBezTo>
                <a:cubicBezTo>
                  <a:pt x="3586123" y="353873"/>
                  <a:pt x="3599001" y="358597"/>
                  <a:pt x="3613327" y="362255"/>
                </a:cubicBezTo>
                <a:cubicBezTo>
                  <a:pt x="3620338" y="363779"/>
                  <a:pt x="3628415" y="364998"/>
                  <a:pt x="3637558" y="365912"/>
                </a:cubicBezTo>
                <a:cubicBezTo>
                  <a:pt x="3646702" y="366827"/>
                  <a:pt x="3656914" y="367284"/>
                  <a:pt x="3668191" y="367284"/>
                </a:cubicBezTo>
                <a:lnTo>
                  <a:pt x="3646246" y="410718"/>
                </a:lnTo>
                <a:cubicBezTo>
                  <a:pt x="3638320" y="410108"/>
                  <a:pt x="3631234" y="409499"/>
                  <a:pt x="3624986" y="408889"/>
                </a:cubicBezTo>
                <a:cubicBezTo>
                  <a:pt x="3618737" y="408280"/>
                  <a:pt x="3611650" y="408127"/>
                  <a:pt x="3603726" y="408432"/>
                </a:cubicBezTo>
                <a:cubicBezTo>
                  <a:pt x="3596716" y="409042"/>
                  <a:pt x="3589476" y="410337"/>
                  <a:pt x="3582008" y="412318"/>
                </a:cubicBezTo>
                <a:cubicBezTo>
                  <a:pt x="3574541" y="414299"/>
                  <a:pt x="3566768" y="417119"/>
                  <a:pt x="3558692" y="420776"/>
                </a:cubicBezTo>
                <a:cubicBezTo>
                  <a:pt x="3550614" y="424434"/>
                  <a:pt x="3541851" y="428854"/>
                  <a:pt x="3532402" y="434035"/>
                </a:cubicBezTo>
                <a:cubicBezTo>
                  <a:pt x="3520516" y="440741"/>
                  <a:pt x="3509695" y="445999"/>
                  <a:pt x="3499941" y="449809"/>
                </a:cubicBezTo>
                <a:cubicBezTo>
                  <a:pt x="3490188" y="453619"/>
                  <a:pt x="3480130" y="456514"/>
                  <a:pt x="3469766" y="458495"/>
                </a:cubicBezTo>
                <a:cubicBezTo>
                  <a:pt x="3459403" y="460477"/>
                  <a:pt x="3447744" y="461772"/>
                  <a:pt x="3434790" y="462382"/>
                </a:cubicBezTo>
                <a:lnTo>
                  <a:pt x="3395730" y="463159"/>
                </a:lnTo>
                <a:lnTo>
                  <a:pt x="3395318" y="463296"/>
                </a:lnTo>
                <a:lnTo>
                  <a:pt x="3394122" y="463191"/>
                </a:lnTo>
                <a:lnTo>
                  <a:pt x="3388842" y="463296"/>
                </a:lnTo>
                <a:lnTo>
                  <a:pt x="3386524" y="462523"/>
                </a:lnTo>
                <a:lnTo>
                  <a:pt x="3373202" y="461353"/>
                </a:lnTo>
                <a:cubicBezTo>
                  <a:pt x="3366534" y="460057"/>
                  <a:pt x="3360572" y="458114"/>
                  <a:pt x="3355314" y="455524"/>
                </a:cubicBezTo>
                <a:cubicBezTo>
                  <a:pt x="3344798" y="450342"/>
                  <a:pt x="3336797" y="443408"/>
                  <a:pt x="3331310" y="434721"/>
                </a:cubicBezTo>
                <a:cubicBezTo>
                  <a:pt x="3325824" y="426034"/>
                  <a:pt x="3322471" y="415900"/>
                  <a:pt x="3321252" y="404317"/>
                </a:cubicBezTo>
                <a:cubicBezTo>
                  <a:pt x="3320338" y="397612"/>
                  <a:pt x="3319195" y="388010"/>
                  <a:pt x="3317823" y="375514"/>
                </a:cubicBezTo>
                <a:cubicBezTo>
                  <a:pt x="3316452" y="363017"/>
                  <a:pt x="3315004" y="348767"/>
                  <a:pt x="3313480" y="332765"/>
                </a:cubicBezTo>
                <a:cubicBezTo>
                  <a:pt x="3311956" y="316763"/>
                  <a:pt x="3310356" y="300076"/>
                  <a:pt x="3308679" y="282702"/>
                </a:cubicBezTo>
                <a:cubicBezTo>
                  <a:pt x="3307003" y="265328"/>
                  <a:pt x="3305402" y="248183"/>
                  <a:pt x="3303879" y="231267"/>
                </a:cubicBezTo>
                <a:cubicBezTo>
                  <a:pt x="3302354" y="214351"/>
                  <a:pt x="3300983" y="199034"/>
                  <a:pt x="3299764" y="185318"/>
                </a:cubicBezTo>
                <a:cubicBezTo>
                  <a:pt x="3307079" y="179832"/>
                  <a:pt x="3314622" y="174727"/>
                  <a:pt x="3322396" y="170002"/>
                </a:cubicBezTo>
                <a:cubicBezTo>
                  <a:pt x="3330168" y="165278"/>
                  <a:pt x="3338168" y="160782"/>
                  <a:pt x="3346398" y="156515"/>
                </a:cubicBezTo>
                <a:close/>
                <a:moveTo>
                  <a:pt x="326974" y="156515"/>
                </a:moveTo>
                <a:cubicBezTo>
                  <a:pt x="327888" y="179680"/>
                  <a:pt x="328650" y="202692"/>
                  <a:pt x="329260" y="225552"/>
                </a:cubicBezTo>
                <a:cubicBezTo>
                  <a:pt x="329869" y="248412"/>
                  <a:pt x="330479" y="271729"/>
                  <a:pt x="331088" y="295504"/>
                </a:cubicBezTo>
                <a:cubicBezTo>
                  <a:pt x="331698" y="319278"/>
                  <a:pt x="332308" y="344119"/>
                  <a:pt x="332917" y="370027"/>
                </a:cubicBezTo>
                <a:lnTo>
                  <a:pt x="334746" y="403860"/>
                </a:lnTo>
                <a:cubicBezTo>
                  <a:pt x="340537" y="408127"/>
                  <a:pt x="346862" y="411175"/>
                  <a:pt x="353720" y="413004"/>
                </a:cubicBezTo>
                <a:cubicBezTo>
                  <a:pt x="360578" y="414833"/>
                  <a:pt x="368274" y="415747"/>
                  <a:pt x="376808" y="415747"/>
                </a:cubicBezTo>
                <a:lnTo>
                  <a:pt x="377919" y="416241"/>
                </a:lnTo>
                <a:lnTo>
                  <a:pt x="379399" y="415747"/>
                </a:lnTo>
                <a:cubicBezTo>
                  <a:pt x="385800" y="415747"/>
                  <a:pt x="391820" y="415671"/>
                  <a:pt x="397459" y="415519"/>
                </a:cubicBezTo>
                <a:cubicBezTo>
                  <a:pt x="403097" y="415366"/>
                  <a:pt x="408508" y="415138"/>
                  <a:pt x="413689" y="414833"/>
                </a:cubicBezTo>
                <a:cubicBezTo>
                  <a:pt x="406984" y="405689"/>
                  <a:pt x="403631" y="396697"/>
                  <a:pt x="403631" y="387858"/>
                </a:cubicBezTo>
                <a:cubicBezTo>
                  <a:pt x="403631" y="383286"/>
                  <a:pt x="404012" y="377723"/>
                  <a:pt x="404774" y="371170"/>
                </a:cubicBezTo>
                <a:cubicBezTo>
                  <a:pt x="405536" y="364617"/>
                  <a:pt x="406603" y="358369"/>
                  <a:pt x="407974" y="352425"/>
                </a:cubicBezTo>
                <a:cubicBezTo>
                  <a:pt x="409346" y="346481"/>
                  <a:pt x="410641" y="342290"/>
                  <a:pt x="411860" y="339852"/>
                </a:cubicBezTo>
                <a:cubicBezTo>
                  <a:pt x="417347" y="329794"/>
                  <a:pt x="424205" y="320802"/>
                  <a:pt x="432434" y="312877"/>
                </a:cubicBezTo>
                <a:cubicBezTo>
                  <a:pt x="440664" y="304952"/>
                  <a:pt x="449503" y="298704"/>
                  <a:pt x="458952" y="294132"/>
                </a:cubicBezTo>
                <a:cubicBezTo>
                  <a:pt x="468401" y="289560"/>
                  <a:pt x="477850" y="287274"/>
                  <a:pt x="487298" y="287274"/>
                </a:cubicBezTo>
                <a:cubicBezTo>
                  <a:pt x="495223" y="287274"/>
                  <a:pt x="503224" y="291541"/>
                  <a:pt x="511301" y="300076"/>
                </a:cubicBezTo>
                <a:cubicBezTo>
                  <a:pt x="519379" y="308610"/>
                  <a:pt x="525856" y="319888"/>
                  <a:pt x="530732" y="333908"/>
                </a:cubicBezTo>
                <a:cubicBezTo>
                  <a:pt x="535914" y="347929"/>
                  <a:pt x="538505" y="361340"/>
                  <a:pt x="538505" y="374142"/>
                </a:cubicBezTo>
                <a:cubicBezTo>
                  <a:pt x="538505" y="388468"/>
                  <a:pt x="534085" y="402031"/>
                  <a:pt x="525246" y="414833"/>
                </a:cubicBezTo>
                <a:cubicBezTo>
                  <a:pt x="531037" y="414833"/>
                  <a:pt x="537514" y="414985"/>
                  <a:pt x="544677" y="415290"/>
                </a:cubicBezTo>
                <a:lnTo>
                  <a:pt x="563666" y="415674"/>
                </a:lnTo>
                <a:lnTo>
                  <a:pt x="606380" y="414718"/>
                </a:lnTo>
                <a:cubicBezTo>
                  <a:pt x="620439" y="414033"/>
                  <a:pt x="633222" y="413004"/>
                  <a:pt x="644728" y="411632"/>
                </a:cubicBezTo>
                <a:cubicBezTo>
                  <a:pt x="667740" y="408889"/>
                  <a:pt x="688543" y="403403"/>
                  <a:pt x="707135" y="395173"/>
                </a:cubicBezTo>
                <a:cubicBezTo>
                  <a:pt x="706526" y="391516"/>
                  <a:pt x="705688" y="387782"/>
                  <a:pt x="704621" y="383972"/>
                </a:cubicBezTo>
                <a:cubicBezTo>
                  <a:pt x="703554" y="380162"/>
                  <a:pt x="702411" y="376123"/>
                  <a:pt x="701192" y="371856"/>
                </a:cubicBezTo>
                <a:cubicBezTo>
                  <a:pt x="692962" y="378562"/>
                  <a:pt x="684047" y="383819"/>
                  <a:pt x="674446" y="387629"/>
                </a:cubicBezTo>
                <a:cubicBezTo>
                  <a:pt x="664844" y="391439"/>
                  <a:pt x="654557" y="393344"/>
                  <a:pt x="643585" y="393344"/>
                </a:cubicBezTo>
                <a:cubicBezTo>
                  <a:pt x="627735" y="393344"/>
                  <a:pt x="615543" y="388620"/>
                  <a:pt x="607009" y="379171"/>
                </a:cubicBezTo>
                <a:cubicBezTo>
                  <a:pt x="598474" y="369722"/>
                  <a:pt x="594207" y="357835"/>
                  <a:pt x="594207" y="343510"/>
                </a:cubicBezTo>
                <a:cubicBezTo>
                  <a:pt x="594207" y="328270"/>
                  <a:pt x="596950" y="314096"/>
                  <a:pt x="602437" y="300990"/>
                </a:cubicBezTo>
                <a:cubicBezTo>
                  <a:pt x="607923" y="287884"/>
                  <a:pt x="615238" y="277520"/>
                  <a:pt x="624382" y="269900"/>
                </a:cubicBezTo>
                <a:cubicBezTo>
                  <a:pt x="628954" y="265938"/>
                  <a:pt x="633907" y="262814"/>
                  <a:pt x="639241" y="260528"/>
                </a:cubicBezTo>
                <a:cubicBezTo>
                  <a:pt x="644575" y="258242"/>
                  <a:pt x="649985" y="257099"/>
                  <a:pt x="655472" y="257099"/>
                </a:cubicBezTo>
                <a:cubicBezTo>
                  <a:pt x="668883" y="257099"/>
                  <a:pt x="681532" y="263652"/>
                  <a:pt x="693420" y="276758"/>
                </a:cubicBezTo>
                <a:cubicBezTo>
                  <a:pt x="705307" y="289865"/>
                  <a:pt x="714603" y="306934"/>
                  <a:pt x="721309" y="327965"/>
                </a:cubicBezTo>
                <a:cubicBezTo>
                  <a:pt x="724662" y="337718"/>
                  <a:pt x="727100" y="347701"/>
                  <a:pt x="728624" y="357911"/>
                </a:cubicBezTo>
                <a:cubicBezTo>
                  <a:pt x="730148" y="368122"/>
                  <a:pt x="730910" y="378714"/>
                  <a:pt x="730910" y="389687"/>
                </a:cubicBezTo>
                <a:cubicBezTo>
                  <a:pt x="730910" y="393040"/>
                  <a:pt x="730681" y="397688"/>
                  <a:pt x="730224" y="403631"/>
                </a:cubicBezTo>
                <a:cubicBezTo>
                  <a:pt x="729767" y="409575"/>
                  <a:pt x="728548" y="415519"/>
                  <a:pt x="726566" y="421462"/>
                </a:cubicBezTo>
                <a:cubicBezTo>
                  <a:pt x="724585" y="427406"/>
                  <a:pt x="720699" y="432359"/>
                  <a:pt x="714908" y="436321"/>
                </a:cubicBezTo>
                <a:cubicBezTo>
                  <a:pt x="708202" y="440284"/>
                  <a:pt x="697458" y="444398"/>
                  <a:pt x="682675" y="448666"/>
                </a:cubicBezTo>
                <a:cubicBezTo>
                  <a:pt x="667892" y="452933"/>
                  <a:pt x="650138" y="456438"/>
                  <a:pt x="629412" y="459181"/>
                </a:cubicBezTo>
                <a:cubicBezTo>
                  <a:pt x="619048" y="460553"/>
                  <a:pt x="608114" y="461581"/>
                  <a:pt x="596607" y="462267"/>
                </a:cubicBezTo>
                <a:lnTo>
                  <a:pt x="568043" y="463078"/>
                </a:lnTo>
                <a:lnTo>
                  <a:pt x="567308" y="463296"/>
                </a:lnTo>
                <a:lnTo>
                  <a:pt x="564159" y="463188"/>
                </a:lnTo>
                <a:lnTo>
                  <a:pt x="560374" y="463296"/>
                </a:lnTo>
                <a:lnTo>
                  <a:pt x="559583" y="463032"/>
                </a:lnTo>
                <a:lnTo>
                  <a:pt x="539676" y="462353"/>
                </a:lnTo>
                <a:cubicBezTo>
                  <a:pt x="513216" y="460467"/>
                  <a:pt x="490270" y="455752"/>
                  <a:pt x="470839" y="448208"/>
                </a:cubicBezTo>
                <a:cubicBezTo>
                  <a:pt x="458038" y="454000"/>
                  <a:pt x="444398" y="457962"/>
                  <a:pt x="429920" y="460096"/>
                </a:cubicBezTo>
                <a:cubicBezTo>
                  <a:pt x="415442" y="462229"/>
                  <a:pt x="398602" y="463296"/>
                  <a:pt x="379399" y="463296"/>
                </a:cubicBezTo>
                <a:lnTo>
                  <a:pt x="377647" y="462712"/>
                </a:lnTo>
                <a:lnTo>
                  <a:pt x="375894" y="463296"/>
                </a:lnTo>
                <a:cubicBezTo>
                  <a:pt x="359740" y="463296"/>
                  <a:pt x="346405" y="460705"/>
                  <a:pt x="335889" y="455524"/>
                </a:cubicBezTo>
                <a:cubicBezTo>
                  <a:pt x="325374" y="450342"/>
                  <a:pt x="317372" y="443408"/>
                  <a:pt x="311886" y="434721"/>
                </a:cubicBezTo>
                <a:cubicBezTo>
                  <a:pt x="306400" y="426034"/>
                  <a:pt x="303047" y="415900"/>
                  <a:pt x="301828" y="404317"/>
                </a:cubicBezTo>
                <a:cubicBezTo>
                  <a:pt x="300913" y="397612"/>
                  <a:pt x="299770" y="388010"/>
                  <a:pt x="298399" y="375514"/>
                </a:cubicBezTo>
                <a:cubicBezTo>
                  <a:pt x="297027" y="363017"/>
                  <a:pt x="295579" y="348767"/>
                  <a:pt x="294055" y="332765"/>
                </a:cubicBezTo>
                <a:cubicBezTo>
                  <a:pt x="292531" y="316763"/>
                  <a:pt x="290931" y="300076"/>
                  <a:pt x="289255" y="282702"/>
                </a:cubicBezTo>
                <a:cubicBezTo>
                  <a:pt x="287578" y="265328"/>
                  <a:pt x="285978" y="248183"/>
                  <a:pt x="284454" y="231267"/>
                </a:cubicBezTo>
                <a:cubicBezTo>
                  <a:pt x="282930" y="214351"/>
                  <a:pt x="281558" y="199034"/>
                  <a:pt x="280339" y="185318"/>
                </a:cubicBezTo>
                <a:cubicBezTo>
                  <a:pt x="287654" y="179832"/>
                  <a:pt x="295198" y="174727"/>
                  <a:pt x="302971" y="170002"/>
                </a:cubicBezTo>
                <a:cubicBezTo>
                  <a:pt x="310743" y="165278"/>
                  <a:pt x="318744" y="160782"/>
                  <a:pt x="326974" y="156515"/>
                </a:cubicBezTo>
                <a:close/>
                <a:moveTo>
                  <a:pt x="191109" y="156515"/>
                </a:moveTo>
                <a:cubicBezTo>
                  <a:pt x="193548" y="165659"/>
                  <a:pt x="196291" y="175031"/>
                  <a:pt x="199339" y="184633"/>
                </a:cubicBezTo>
                <a:cubicBezTo>
                  <a:pt x="202387" y="194234"/>
                  <a:pt x="205435" y="203454"/>
                  <a:pt x="208483" y="212293"/>
                </a:cubicBezTo>
                <a:lnTo>
                  <a:pt x="195224" y="222352"/>
                </a:lnTo>
                <a:lnTo>
                  <a:pt x="209854" y="364998"/>
                </a:lnTo>
                <a:cubicBezTo>
                  <a:pt x="211378" y="380238"/>
                  <a:pt x="212750" y="393802"/>
                  <a:pt x="213969" y="405689"/>
                </a:cubicBezTo>
                <a:cubicBezTo>
                  <a:pt x="215188" y="417576"/>
                  <a:pt x="216179" y="428777"/>
                  <a:pt x="216941" y="439293"/>
                </a:cubicBezTo>
                <a:cubicBezTo>
                  <a:pt x="217703" y="449809"/>
                  <a:pt x="218084" y="460248"/>
                  <a:pt x="218084" y="470611"/>
                </a:cubicBezTo>
                <a:cubicBezTo>
                  <a:pt x="218084" y="490423"/>
                  <a:pt x="212064" y="509016"/>
                  <a:pt x="200024" y="526390"/>
                </a:cubicBezTo>
                <a:cubicBezTo>
                  <a:pt x="187985" y="543763"/>
                  <a:pt x="171602" y="557479"/>
                  <a:pt x="150876" y="567538"/>
                </a:cubicBezTo>
                <a:cubicBezTo>
                  <a:pt x="140512" y="572719"/>
                  <a:pt x="129768" y="576529"/>
                  <a:pt x="118643" y="578968"/>
                </a:cubicBezTo>
                <a:cubicBezTo>
                  <a:pt x="107518" y="581406"/>
                  <a:pt x="95859" y="582625"/>
                  <a:pt x="83667" y="582625"/>
                </a:cubicBezTo>
                <a:cubicBezTo>
                  <a:pt x="56845" y="582625"/>
                  <a:pt x="36194" y="574853"/>
                  <a:pt x="21717" y="559308"/>
                </a:cubicBezTo>
                <a:cubicBezTo>
                  <a:pt x="7238" y="543763"/>
                  <a:pt x="0" y="521208"/>
                  <a:pt x="0" y="491642"/>
                </a:cubicBezTo>
                <a:cubicBezTo>
                  <a:pt x="0" y="486156"/>
                  <a:pt x="380" y="480365"/>
                  <a:pt x="1142" y="474269"/>
                </a:cubicBezTo>
                <a:cubicBezTo>
                  <a:pt x="1904" y="468173"/>
                  <a:pt x="3048" y="461315"/>
                  <a:pt x="4571" y="453695"/>
                </a:cubicBezTo>
                <a:cubicBezTo>
                  <a:pt x="6096" y="446075"/>
                  <a:pt x="8077" y="437388"/>
                  <a:pt x="10515" y="427634"/>
                </a:cubicBezTo>
                <a:lnTo>
                  <a:pt x="29718" y="432206"/>
                </a:lnTo>
                <a:cubicBezTo>
                  <a:pt x="26060" y="445618"/>
                  <a:pt x="24231" y="457352"/>
                  <a:pt x="24231" y="467411"/>
                </a:cubicBezTo>
                <a:cubicBezTo>
                  <a:pt x="24231" y="489356"/>
                  <a:pt x="29336" y="505968"/>
                  <a:pt x="39547" y="517246"/>
                </a:cubicBezTo>
                <a:cubicBezTo>
                  <a:pt x="49758" y="528523"/>
                  <a:pt x="64770" y="534162"/>
                  <a:pt x="84582" y="534162"/>
                </a:cubicBezTo>
                <a:cubicBezTo>
                  <a:pt x="100736" y="534162"/>
                  <a:pt x="115747" y="532333"/>
                  <a:pt x="129616" y="528676"/>
                </a:cubicBezTo>
                <a:cubicBezTo>
                  <a:pt x="143484" y="525018"/>
                  <a:pt x="156057" y="519532"/>
                  <a:pt x="167335" y="512216"/>
                </a:cubicBezTo>
                <a:cubicBezTo>
                  <a:pt x="172821" y="508864"/>
                  <a:pt x="177850" y="505130"/>
                  <a:pt x="182422" y="501015"/>
                </a:cubicBezTo>
                <a:cubicBezTo>
                  <a:pt x="186994" y="496900"/>
                  <a:pt x="191262" y="492557"/>
                  <a:pt x="195224" y="487985"/>
                </a:cubicBezTo>
                <a:lnTo>
                  <a:pt x="184708" y="427634"/>
                </a:lnTo>
                <a:cubicBezTo>
                  <a:pt x="181965" y="413614"/>
                  <a:pt x="178993" y="397383"/>
                  <a:pt x="175793" y="378943"/>
                </a:cubicBezTo>
                <a:cubicBezTo>
                  <a:pt x="172592" y="360502"/>
                  <a:pt x="169392" y="341605"/>
                  <a:pt x="166192" y="322250"/>
                </a:cubicBezTo>
                <a:cubicBezTo>
                  <a:pt x="162991" y="302895"/>
                  <a:pt x="160020" y="284531"/>
                  <a:pt x="157276" y="267157"/>
                </a:cubicBezTo>
                <a:cubicBezTo>
                  <a:pt x="154533" y="249784"/>
                  <a:pt x="152323" y="235077"/>
                  <a:pt x="150647" y="223037"/>
                </a:cubicBezTo>
                <a:cubicBezTo>
                  <a:pt x="148970" y="210998"/>
                  <a:pt x="148132" y="203149"/>
                  <a:pt x="148132" y="199492"/>
                </a:cubicBezTo>
                <a:cubicBezTo>
                  <a:pt x="148132" y="187604"/>
                  <a:pt x="152171" y="177622"/>
                  <a:pt x="160248" y="169545"/>
                </a:cubicBezTo>
                <a:cubicBezTo>
                  <a:pt x="168325" y="161468"/>
                  <a:pt x="178612" y="157124"/>
                  <a:pt x="191109" y="156515"/>
                </a:cubicBezTo>
                <a:close/>
                <a:moveTo>
                  <a:pt x="2411424" y="154991"/>
                </a:moveTo>
                <a:cubicBezTo>
                  <a:pt x="2414472" y="160172"/>
                  <a:pt x="2416530" y="165506"/>
                  <a:pt x="2417596" y="170993"/>
                </a:cubicBezTo>
                <a:cubicBezTo>
                  <a:pt x="2418663" y="176479"/>
                  <a:pt x="2419197" y="180442"/>
                  <a:pt x="2419197" y="182880"/>
                </a:cubicBezTo>
                <a:cubicBezTo>
                  <a:pt x="2419197" y="189890"/>
                  <a:pt x="2416911" y="195986"/>
                  <a:pt x="2412339" y="201168"/>
                </a:cubicBezTo>
                <a:cubicBezTo>
                  <a:pt x="2407767" y="206350"/>
                  <a:pt x="2402280" y="208940"/>
                  <a:pt x="2395880" y="208940"/>
                </a:cubicBezTo>
                <a:cubicBezTo>
                  <a:pt x="2390088" y="208940"/>
                  <a:pt x="2385364" y="207264"/>
                  <a:pt x="2381706" y="203911"/>
                </a:cubicBezTo>
                <a:cubicBezTo>
                  <a:pt x="2377439" y="213360"/>
                  <a:pt x="2370581" y="218084"/>
                  <a:pt x="2361132" y="218084"/>
                </a:cubicBezTo>
                <a:cubicBezTo>
                  <a:pt x="2354732" y="218084"/>
                  <a:pt x="2349702" y="216332"/>
                  <a:pt x="2346045" y="212827"/>
                </a:cubicBezTo>
                <a:cubicBezTo>
                  <a:pt x="2342387" y="209321"/>
                  <a:pt x="2340558" y="204216"/>
                  <a:pt x="2340558" y="197510"/>
                </a:cubicBezTo>
                <a:cubicBezTo>
                  <a:pt x="2340558" y="191414"/>
                  <a:pt x="2342692" y="184861"/>
                  <a:pt x="2346959" y="177851"/>
                </a:cubicBezTo>
                <a:lnTo>
                  <a:pt x="2355189" y="179680"/>
                </a:lnTo>
                <a:cubicBezTo>
                  <a:pt x="2354274" y="182423"/>
                  <a:pt x="2353817" y="186233"/>
                  <a:pt x="2353817" y="191110"/>
                </a:cubicBezTo>
                <a:cubicBezTo>
                  <a:pt x="2353817" y="198120"/>
                  <a:pt x="2356560" y="201625"/>
                  <a:pt x="2362047" y="201625"/>
                </a:cubicBezTo>
                <a:cubicBezTo>
                  <a:pt x="2364790" y="201625"/>
                  <a:pt x="2367076" y="200482"/>
                  <a:pt x="2368905" y="198196"/>
                </a:cubicBezTo>
                <a:cubicBezTo>
                  <a:pt x="2370734" y="195910"/>
                  <a:pt x="2371496" y="193091"/>
                  <a:pt x="2371191" y="189738"/>
                </a:cubicBezTo>
                <a:lnTo>
                  <a:pt x="2370276" y="175565"/>
                </a:lnTo>
                <a:lnTo>
                  <a:pt x="2382621" y="167792"/>
                </a:lnTo>
                <a:cubicBezTo>
                  <a:pt x="2384144" y="177241"/>
                  <a:pt x="2385974" y="183718"/>
                  <a:pt x="2388107" y="187223"/>
                </a:cubicBezTo>
                <a:cubicBezTo>
                  <a:pt x="2390241" y="190729"/>
                  <a:pt x="2393746" y="192481"/>
                  <a:pt x="2398623" y="192481"/>
                </a:cubicBezTo>
                <a:cubicBezTo>
                  <a:pt x="2399842" y="192481"/>
                  <a:pt x="2401138" y="192100"/>
                  <a:pt x="2402509" y="191338"/>
                </a:cubicBezTo>
                <a:cubicBezTo>
                  <a:pt x="2403880" y="190576"/>
                  <a:pt x="2404718" y="189586"/>
                  <a:pt x="2405024" y="188366"/>
                </a:cubicBezTo>
                <a:cubicBezTo>
                  <a:pt x="2404718" y="185318"/>
                  <a:pt x="2402585" y="179832"/>
                  <a:pt x="2398623" y="171907"/>
                </a:cubicBezTo>
                <a:lnTo>
                  <a:pt x="2397708" y="168250"/>
                </a:lnTo>
                <a:cubicBezTo>
                  <a:pt x="2397708" y="165202"/>
                  <a:pt x="2399004" y="162382"/>
                  <a:pt x="2401594" y="159791"/>
                </a:cubicBezTo>
                <a:cubicBezTo>
                  <a:pt x="2404185" y="157201"/>
                  <a:pt x="2407462" y="155600"/>
                  <a:pt x="2411424" y="154991"/>
                </a:cubicBezTo>
                <a:close/>
                <a:moveTo>
                  <a:pt x="1820265" y="145999"/>
                </a:moveTo>
                <a:cubicBezTo>
                  <a:pt x="1817522" y="145999"/>
                  <a:pt x="1815160" y="146761"/>
                  <a:pt x="1813178" y="148285"/>
                </a:cubicBezTo>
                <a:cubicBezTo>
                  <a:pt x="1811197" y="149809"/>
                  <a:pt x="1810206" y="151333"/>
                  <a:pt x="1810206" y="152857"/>
                </a:cubicBezTo>
                <a:cubicBezTo>
                  <a:pt x="1810206" y="158953"/>
                  <a:pt x="1816150" y="164135"/>
                  <a:pt x="1828037" y="168402"/>
                </a:cubicBezTo>
                <a:lnTo>
                  <a:pt x="1828494" y="166573"/>
                </a:lnTo>
                <a:cubicBezTo>
                  <a:pt x="1828799" y="165354"/>
                  <a:pt x="1829028" y="164287"/>
                  <a:pt x="1829180" y="163373"/>
                </a:cubicBezTo>
                <a:cubicBezTo>
                  <a:pt x="1829332" y="162458"/>
                  <a:pt x="1829409" y="161544"/>
                  <a:pt x="1829409" y="160630"/>
                </a:cubicBezTo>
                <a:cubicBezTo>
                  <a:pt x="1829409" y="156972"/>
                  <a:pt x="1828723" y="153619"/>
                  <a:pt x="1827352" y="150571"/>
                </a:cubicBezTo>
                <a:cubicBezTo>
                  <a:pt x="1825980" y="147523"/>
                  <a:pt x="1823618" y="145999"/>
                  <a:pt x="1820265" y="145999"/>
                </a:cubicBezTo>
                <a:close/>
                <a:moveTo>
                  <a:pt x="5782513" y="142875"/>
                </a:moveTo>
                <a:lnTo>
                  <a:pt x="5782970" y="148361"/>
                </a:lnTo>
                <a:cubicBezTo>
                  <a:pt x="5782970" y="156286"/>
                  <a:pt x="5779464" y="162382"/>
                  <a:pt x="5772454" y="166649"/>
                </a:cubicBezTo>
                <a:cubicBezTo>
                  <a:pt x="5764529" y="170612"/>
                  <a:pt x="5754318" y="175031"/>
                  <a:pt x="5741822" y="179908"/>
                </a:cubicBezTo>
                <a:cubicBezTo>
                  <a:pt x="5729325" y="184785"/>
                  <a:pt x="5714694" y="190119"/>
                  <a:pt x="5697931" y="195910"/>
                </a:cubicBezTo>
                <a:lnTo>
                  <a:pt x="5700217" y="173965"/>
                </a:lnTo>
                <a:cubicBezTo>
                  <a:pt x="5720638" y="166649"/>
                  <a:pt x="5737402" y="160553"/>
                  <a:pt x="5750508" y="155677"/>
                </a:cubicBezTo>
                <a:cubicBezTo>
                  <a:pt x="5763614" y="150800"/>
                  <a:pt x="5774282" y="146533"/>
                  <a:pt x="5782513" y="142875"/>
                </a:cubicBezTo>
                <a:close/>
                <a:moveTo>
                  <a:pt x="5191962" y="142875"/>
                </a:moveTo>
                <a:lnTo>
                  <a:pt x="5192420" y="148361"/>
                </a:lnTo>
                <a:cubicBezTo>
                  <a:pt x="5192420" y="156286"/>
                  <a:pt x="5188914" y="162382"/>
                  <a:pt x="5181904" y="166649"/>
                </a:cubicBezTo>
                <a:cubicBezTo>
                  <a:pt x="5173979" y="170612"/>
                  <a:pt x="5163768" y="175031"/>
                  <a:pt x="5151272" y="179908"/>
                </a:cubicBezTo>
                <a:cubicBezTo>
                  <a:pt x="5138775" y="184785"/>
                  <a:pt x="5124145" y="190119"/>
                  <a:pt x="5107380" y="195910"/>
                </a:cubicBezTo>
                <a:lnTo>
                  <a:pt x="5109667" y="173965"/>
                </a:lnTo>
                <a:cubicBezTo>
                  <a:pt x="5130088" y="166649"/>
                  <a:pt x="5146852" y="160553"/>
                  <a:pt x="5159958" y="155677"/>
                </a:cubicBezTo>
                <a:cubicBezTo>
                  <a:pt x="5173064" y="150800"/>
                  <a:pt x="5183732" y="146533"/>
                  <a:pt x="5191962" y="142875"/>
                </a:cubicBezTo>
                <a:close/>
                <a:moveTo>
                  <a:pt x="3563188" y="142875"/>
                </a:moveTo>
                <a:lnTo>
                  <a:pt x="3563644" y="148361"/>
                </a:lnTo>
                <a:cubicBezTo>
                  <a:pt x="3563644" y="156286"/>
                  <a:pt x="3560140" y="162382"/>
                  <a:pt x="3553129" y="166649"/>
                </a:cubicBezTo>
                <a:cubicBezTo>
                  <a:pt x="3545204" y="170612"/>
                  <a:pt x="3534993" y="175031"/>
                  <a:pt x="3522496" y="179908"/>
                </a:cubicBezTo>
                <a:cubicBezTo>
                  <a:pt x="3510000" y="184785"/>
                  <a:pt x="3495370" y="190119"/>
                  <a:pt x="3478606" y="195910"/>
                </a:cubicBezTo>
                <a:lnTo>
                  <a:pt x="3480892" y="173965"/>
                </a:lnTo>
                <a:cubicBezTo>
                  <a:pt x="3501313" y="166649"/>
                  <a:pt x="3518077" y="160553"/>
                  <a:pt x="3531184" y="155677"/>
                </a:cubicBezTo>
                <a:cubicBezTo>
                  <a:pt x="3544290" y="150800"/>
                  <a:pt x="3554958" y="146533"/>
                  <a:pt x="3563188" y="142875"/>
                </a:cubicBezTo>
                <a:close/>
                <a:moveTo>
                  <a:pt x="1824837" y="130454"/>
                </a:moveTo>
                <a:cubicBezTo>
                  <a:pt x="1829104" y="130454"/>
                  <a:pt x="1833066" y="133045"/>
                  <a:pt x="1836724" y="138227"/>
                </a:cubicBezTo>
                <a:cubicBezTo>
                  <a:pt x="1838248" y="140360"/>
                  <a:pt x="1839391" y="143332"/>
                  <a:pt x="1840153" y="147142"/>
                </a:cubicBezTo>
                <a:cubicBezTo>
                  <a:pt x="1840915" y="150952"/>
                  <a:pt x="1841296" y="155448"/>
                  <a:pt x="1841296" y="160630"/>
                </a:cubicBezTo>
                <a:cubicBezTo>
                  <a:pt x="1841296" y="164897"/>
                  <a:pt x="1840991" y="168250"/>
                  <a:pt x="1840382" y="170688"/>
                </a:cubicBezTo>
                <a:cubicBezTo>
                  <a:pt x="1842211" y="170993"/>
                  <a:pt x="1844192" y="171145"/>
                  <a:pt x="1846325" y="171145"/>
                </a:cubicBezTo>
                <a:cubicBezTo>
                  <a:pt x="1848459" y="171145"/>
                  <a:pt x="1850440" y="171145"/>
                  <a:pt x="1852269" y="171145"/>
                </a:cubicBezTo>
                <a:cubicBezTo>
                  <a:pt x="1851964" y="176022"/>
                  <a:pt x="1850440" y="179908"/>
                  <a:pt x="1847697" y="182804"/>
                </a:cubicBezTo>
                <a:cubicBezTo>
                  <a:pt x="1844954" y="185699"/>
                  <a:pt x="1840534" y="186995"/>
                  <a:pt x="1834438" y="186690"/>
                </a:cubicBezTo>
                <a:lnTo>
                  <a:pt x="1828494" y="186233"/>
                </a:lnTo>
                <a:cubicBezTo>
                  <a:pt x="1822398" y="192024"/>
                  <a:pt x="1815160" y="197434"/>
                  <a:pt x="1806778" y="202463"/>
                </a:cubicBezTo>
                <a:cubicBezTo>
                  <a:pt x="1798396" y="207493"/>
                  <a:pt x="1791918" y="210007"/>
                  <a:pt x="1787347" y="210007"/>
                </a:cubicBezTo>
                <a:cubicBezTo>
                  <a:pt x="1786432" y="210007"/>
                  <a:pt x="1784146" y="208559"/>
                  <a:pt x="1780489" y="205664"/>
                </a:cubicBezTo>
                <a:cubicBezTo>
                  <a:pt x="1776831" y="202768"/>
                  <a:pt x="1775002" y="200863"/>
                  <a:pt x="1775002" y="199949"/>
                </a:cubicBezTo>
                <a:lnTo>
                  <a:pt x="1776831" y="188062"/>
                </a:lnTo>
                <a:cubicBezTo>
                  <a:pt x="1776831" y="184709"/>
                  <a:pt x="1775764" y="183032"/>
                  <a:pt x="1773630" y="183032"/>
                </a:cubicBezTo>
                <a:cubicBezTo>
                  <a:pt x="1773021" y="183032"/>
                  <a:pt x="1771344" y="183490"/>
                  <a:pt x="1768601" y="184404"/>
                </a:cubicBezTo>
                <a:cubicBezTo>
                  <a:pt x="1765858" y="185318"/>
                  <a:pt x="1762353" y="186842"/>
                  <a:pt x="1758086" y="188976"/>
                </a:cubicBezTo>
                <a:lnTo>
                  <a:pt x="1753056" y="183032"/>
                </a:lnTo>
                <a:cubicBezTo>
                  <a:pt x="1762505" y="170231"/>
                  <a:pt x="1770735" y="163830"/>
                  <a:pt x="1777746" y="163830"/>
                </a:cubicBezTo>
                <a:cubicBezTo>
                  <a:pt x="1786890" y="163830"/>
                  <a:pt x="1791462" y="169774"/>
                  <a:pt x="1791462" y="181661"/>
                </a:cubicBezTo>
                <a:cubicBezTo>
                  <a:pt x="1791462" y="182880"/>
                  <a:pt x="1791309" y="184328"/>
                  <a:pt x="1791004" y="186004"/>
                </a:cubicBezTo>
                <a:cubicBezTo>
                  <a:pt x="1790699" y="187681"/>
                  <a:pt x="1790394" y="189281"/>
                  <a:pt x="1790090" y="190805"/>
                </a:cubicBezTo>
                <a:cubicBezTo>
                  <a:pt x="1798624" y="188671"/>
                  <a:pt x="1806092" y="185471"/>
                  <a:pt x="1812492" y="181204"/>
                </a:cubicBezTo>
                <a:cubicBezTo>
                  <a:pt x="1802129" y="175108"/>
                  <a:pt x="1796948" y="167792"/>
                  <a:pt x="1796948" y="159258"/>
                </a:cubicBezTo>
                <a:cubicBezTo>
                  <a:pt x="1796948" y="152248"/>
                  <a:pt x="1799920" y="145694"/>
                  <a:pt x="1805863" y="139598"/>
                </a:cubicBezTo>
                <a:cubicBezTo>
                  <a:pt x="1811807" y="133502"/>
                  <a:pt x="1818132" y="130454"/>
                  <a:pt x="1824837" y="130454"/>
                </a:cubicBezTo>
                <a:close/>
                <a:moveTo>
                  <a:pt x="1203350" y="115595"/>
                </a:moveTo>
                <a:cubicBezTo>
                  <a:pt x="1201216" y="115595"/>
                  <a:pt x="1199235" y="116281"/>
                  <a:pt x="1197406" y="117653"/>
                </a:cubicBezTo>
                <a:cubicBezTo>
                  <a:pt x="1195577" y="119024"/>
                  <a:pt x="1194663" y="120472"/>
                  <a:pt x="1194663" y="121996"/>
                </a:cubicBezTo>
                <a:cubicBezTo>
                  <a:pt x="1194663" y="128397"/>
                  <a:pt x="1199845" y="133579"/>
                  <a:pt x="1210208" y="137541"/>
                </a:cubicBezTo>
                <a:lnTo>
                  <a:pt x="1211122" y="135712"/>
                </a:lnTo>
                <a:cubicBezTo>
                  <a:pt x="1211732" y="134493"/>
                  <a:pt x="1212037" y="133426"/>
                  <a:pt x="1212037" y="132512"/>
                </a:cubicBezTo>
                <a:cubicBezTo>
                  <a:pt x="1212037" y="131597"/>
                  <a:pt x="1212037" y="130835"/>
                  <a:pt x="1212037" y="130226"/>
                </a:cubicBezTo>
                <a:cubicBezTo>
                  <a:pt x="1212037" y="125959"/>
                  <a:pt x="1211198" y="122453"/>
                  <a:pt x="1209522" y="119710"/>
                </a:cubicBezTo>
                <a:cubicBezTo>
                  <a:pt x="1207846" y="116967"/>
                  <a:pt x="1205788" y="115595"/>
                  <a:pt x="1203350" y="115595"/>
                </a:cubicBezTo>
                <a:close/>
                <a:moveTo>
                  <a:pt x="515188" y="114300"/>
                </a:moveTo>
                <a:lnTo>
                  <a:pt x="515645" y="119786"/>
                </a:lnTo>
                <a:cubicBezTo>
                  <a:pt x="515645" y="127711"/>
                  <a:pt x="512140" y="133807"/>
                  <a:pt x="505129" y="138074"/>
                </a:cubicBezTo>
                <a:cubicBezTo>
                  <a:pt x="497204" y="142037"/>
                  <a:pt x="486994" y="146456"/>
                  <a:pt x="474497" y="151333"/>
                </a:cubicBezTo>
                <a:cubicBezTo>
                  <a:pt x="462000" y="156210"/>
                  <a:pt x="447370" y="161544"/>
                  <a:pt x="430606" y="167335"/>
                </a:cubicBezTo>
                <a:lnTo>
                  <a:pt x="432892" y="145390"/>
                </a:lnTo>
                <a:cubicBezTo>
                  <a:pt x="453313" y="138074"/>
                  <a:pt x="470077" y="131978"/>
                  <a:pt x="483184" y="127102"/>
                </a:cubicBezTo>
                <a:cubicBezTo>
                  <a:pt x="496290" y="122225"/>
                  <a:pt x="506958" y="117958"/>
                  <a:pt x="515188" y="114300"/>
                </a:cubicBezTo>
                <a:close/>
                <a:moveTo>
                  <a:pt x="1572844" y="113690"/>
                </a:moveTo>
                <a:cubicBezTo>
                  <a:pt x="1575587" y="119177"/>
                  <a:pt x="1577492" y="124587"/>
                  <a:pt x="1578559" y="129921"/>
                </a:cubicBezTo>
                <a:cubicBezTo>
                  <a:pt x="1579626" y="135255"/>
                  <a:pt x="1580159" y="139141"/>
                  <a:pt x="1580159" y="141580"/>
                </a:cubicBezTo>
                <a:cubicBezTo>
                  <a:pt x="1580159" y="148895"/>
                  <a:pt x="1577873" y="155143"/>
                  <a:pt x="1573301" y="160325"/>
                </a:cubicBezTo>
                <a:cubicBezTo>
                  <a:pt x="1568729" y="165506"/>
                  <a:pt x="1563242" y="168097"/>
                  <a:pt x="1556842" y="168097"/>
                </a:cubicBezTo>
                <a:cubicBezTo>
                  <a:pt x="1551050" y="168097"/>
                  <a:pt x="1546326" y="166421"/>
                  <a:pt x="1542668" y="163068"/>
                </a:cubicBezTo>
                <a:cubicBezTo>
                  <a:pt x="1540535" y="167335"/>
                  <a:pt x="1537639" y="170764"/>
                  <a:pt x="1533982" y="173355"/>
                </a:cubicBezTo>
                <a:cubicBezTo>
                  <a:pt x="1530324" y="175946"/>
                  <a:pt x="1526362" y="177241"/>
                  <a:pt x="1522094" y="177241"/>
                </a:cubicBezTo>
                <a:cubicBezTo>
                  <a:pt x="1515694" y="177241"/>
                  <a:pt x="1510741" y="175412"/>
                  <a:pt x="1507236" y="171755"/>
                </a:cubicBezTo>
                <a:cubicBezTo>
                  <a:pt x="1503730" y="168097"/>
                  <a:pt x="1501978" y="163068"/>
                  <a:pt x="1501978" y="156667"/>
                </a:cubicBezTo>
                <a:cubicBezTo>
                  <a:pt x="1501978" y="150571"/>
                  <a:pt x="1503959" y="143866"/>
                  <a:pt x="1507922" y="136550"/>
                </a:cubicBezTo>
                <a:lnTo>
                  <a:pt x="1516151" y="138379"/>
                </a:lnTo>
                <a:cubicBezTo>
                  <a:pt x="1515236" y="141427"/>
                  <a:pt x="1514779" y="145237"/>
                  <a:pt x="1514779" y="149809"/>
                </a:cubicBezTo>
                <a:cubicBezTo>
                  <a:pt x="1514779" y="157124"/>
                  <a:pt x="1517522" y="160782"/>
                  <a:pt x="1523009" y="160782"/>
                </a:cubicBezTo>
                <a:cubicBezTo>
                  <a:pt x="1525752" y="160782"/>
                  <a:pt x="1528038" y="159639"/>
                  <a:pt x="1529867" y="157353"/>
                </a:cubicBezTo>
                <a:cubicBezTo>
                  <a:pt x="1531696" y="155067"/>
                  <a:pt x="1532458" y="152095"/>
                  <a:pt x="1532153" y="148438"/>
                </a:cubicBezTo>
                <a:lnTo>
                  <a:pt x="1531696" y="134264"/>
                </a:lnTo>
                <a:lnTo>
                  <a:pt x="1544040" y="126492"/>
                </a:lnTo>
                <a:cubicBezTo>
                  <a:pt x="1545259" y="136246"/>
                  <a:pt x="1547012" y="142875"/>
                  <a:pt x="1549298" y="146380"/>
                </a:cubicBezTo>
                <a:cubicBezTo>
                  <a:pt x="1551584" y="149885"/>
                  <a:pt x="1555013" y="151638"/>
                  <a:pt x="1559585" y="151638"/>
                </a:cubicBezTo>
                <a:cubicBezTo>
                  <a:pt x="1560804" y="151638"/>
                  <a:pt x="1562099" y="151181"/>
                  <a:pt x="1563471" y="150266"/>
                </a:cubicBezTo>
                <a:cubicBezTo>
                  <a:pt x="1564843" y="149352"/>
                  <a:pt x="1565681" y="148285"/>
                  <a:pt x="1565986" y="147066"/>
                </a:cubicBezTo>
                <a:cubicBezTo>
                  <a:pt x="1565681" y="144018"/>
                  <a:pt x="1563547" y="138532"/>
                  <a:pt x="1559585" y="130607"/>
                </a:cubicBezTo>
                <a:lnTo>
                  <a:pt x="1559128" y="126949"/>
                </a:lnTo>
                <a:cubicBezTo>
                  <a:pt x="1559128" y="124206"/>
                  <a:pt x="1560347" y="121539"/>
                  <a:pt x="1562785" y="118948"/>
                </a:cubicBezTo>
                <a:cubicBezTo>
                  <a:pt x="1565224" y="116357"/>
                  <a:pt x="1568576" y="114605"/>
                  <a:pt x="1572844" y="113690"/>
                </a:cubicBezTo>
                <a:close/>
                <a:moveTo>
                  <a:pt x="2379878" y="104699"/>
                </a:moveTo>
                <a:cubicBezTo>
                  <a:pt x="2377744" y="104699"/>
                  <a:pt x="2375763" y="105385"/>
                  <a:pt x="2373934" y="106756"/>
                </a:cubicBezTo>
                <a:cubicBezTo>
                  <a:pt x="2372105" y="108128"/>
                  <a:pt x="2371191" y="109576"/>
                  <a:pt x="2371191" y="111100"/>
                </a:cubicBezTo>
                <a:cubicBezTo>
                  <a:pt x="2371191" y="117196"/>
                  <a:pt x="2376372" y="122377"/>
                  <a:pt x="2386736" y="126644"/>
                </a:cubicBezTo>
                <a:lnTo>
                  <a:pt x="2387193" y="125273"/>
                </a:lnTo>
                <a:cubicBezTo>
                  <a:pt x="2388107" y="122834"/>
                  <a:pt x="2388564" y="121006"/>
                  <a:pt x="2388564" y="119786"/>
                </a:cubicBezTo>
                <a:cubicBezTo>
                  <a:pt x="2388564" y="115519"/>
                  <a:pt x="2387726" y="111938"/>
                  <a:pt x="2386050" y="109042"/>
                </a:cubicBezTo>
                <a:cubicBezTo>
                  <a:pt x="2384373" y="106147"/>
                  <a:pt x="2382316" y="104699"/>
                  <a:pt x="2379878" y="104699"/>
                </a:cubicBezTo>
                <a:close/>
                <a:moveTo>
                  <a:pt x="3375430" y="101346"/>
                </a:moveTo>
                <a:lnTo>
                  <a:pt x="3379088" y="111862"/>
                </a:lnTo>
                <a:cubicBezTo>
                  <a:pt x="3373297" y="118262"/>
                  <a:pt x="3366210" y="123444"/>
                  <a:pt x="3357828" y="127406"/>
                </a:cubicBezTo>
                <a:cubicBezTo>
                  <a:pt x="3349446" y="131369"/>
                  <a:pt x="3342512" y="133350"/>
                  <a:pt x="3337026" y="133350"/>
                </a:cubicBezTo>
                <a:cubicBezTo>
                  <a:pt x="3322700" y="133350"/>
                  <a:pt x="3306850" y="129997"/>
                  <a:pt x="3289477" y="123292"/>
                </a:cubicBezTo>
                <a:lnTo>
                  <a:pt x="3267531" y="134264"/>
                </a:lnTo>
                <a:lnTo>
                  <a:pt x="3261588" y="124663"/>
                </a:lnTo>
                <a:cubicBezTo>
                  <a:pt x="3279876" y="109728"/>
                  <a:pt x="3290086" y="102260"/>
                  <a:pt x="3292220" y="102260"/>
                </a:cubicBezTo>
                <a:lnTo>
                  <a:pt x="3299992" y="103175"/>
                </a:lnTo>
                <a:cubicBezTo>
                  <a:pt x="3308832" y="105308"/>
                  <a:pt x="3316528" y="106985"/>
                  <a:pt x="3323081" y="108204"/>
                </a:cubicBezTo>
                <a:cubicBezTo>
                  <a:pt x="3329634" y="109423"/>
                  <a:pt x="3334892" y="110033"/>
                  <a:pt x="3338854" y="110033"/>
                </a:cubicBezTo>
                <a:cubicBezTo>
                  <a:pt x="3344036" y="110033"/>
                  <a:pt x="3350360" y="109118"/>
                  <a:pt x="3357828" y="107290"/>
                </a:cubicBezTo>
                <a:cubicBezTo>
                  <a:pt x="3365296" y="105461"/>
                  <a:pt x="3371163" y="103480"/>
                  <a:pt x="3375430" y="101346"/>
                </a:cubicBezTo>
                <a:close/>
                <a:moveTo>
                  <a:pt x="1208836" y="100051"/>
                </a:moveTo>
                <a:cubicBezTo>
                  <a:pt x="1213713" y="100051"/>
                  <a:pt x="1217676" y="102184"/>
                  <a:pt x="1220723" y="106451"/>
                </a:cubicBezTo>
                <a:cubicBezTo>
                  <a:pt x="1224381" y="111328"/>
                  <a:pt x="1226210" y="119101"/>
                  <a:pt x="1226210" y="129769"/>
                </a:cubicBezTo>
                <a:cubicBezTo>
                  <a:pt x="1226210" y="133731"/>
                  <a:pt x="1225448" y="137389"/>
                  <a:pt x="1223924" y="140741"/>
                </a:cubicBezTo>
                <a:lnTo>
                  <a:pt x="1238097" y="141656"/>
                </a:lnTo>
                <a:cubicBezTo>
                  <a:pt x="1238097" y="146533"/>
                  <a:pt x="1236497" y="150038"/>
                  <a:pt x="1233296" y="152171"/>
                </a:cubicBezTo>
                <a:cubicBezTo>
                  <a:pt x="1230096" y="154305"/>
                  <a:pt x="1225143" y="155372"/>
                  <a:pt x="1218438" y="155372"/>
                </a:cubicBezTo>
                <a:lnTo>
                  <a:pt x="1213866" y="154915"/>
                </a:lnTo>
                <a:cubicBezTo>
                  <a:pt x="1206246" y="162535"/>
                  <a:pt x="1198473" y="168554"/>
                  <a:pt x="1190548" y="172974"/>
                </a:cubicBezTo>
                <a:cubicBezTo>
                  <a:pt x="1182623" y="177394"/>
                  <a:pt x="1175613" y="179603"/>
                  <a:pt x="1169517" y="179603"/>
                </a:cubicBezTo>
                <a:cubicBezTo>
                  <a:pt x="1160068" y="179603"/>
                  <a:pt x="1155344" y="175641"/>
                  <a:pt x="1155344" y="167716"/>
                </a:cubicBezTo>
                <a:cubicBezTo>
                  <a:pt x="1164488" y="165887"/>
                  <a:pt x="1172413" y="163449"/>
                  <a:pt x="1179118" y="160401"/>
                </a:cubicBezTo>
                <a:cubicBezTo>
                  <a:pt x="1185824" y="157353"/>
                  <a:pt x="1191920" y="154000"/>
                  <a:pt x="1197406" y="150343"/>
                </a:cubicBezTo>
                <a:cubicBezTo>
                  <a:pt x="1186434" y="144856"/>
                  <a:pt x="1180947" y="137693"/>
                  <a:pt x="1180947" y="128854"/>
                </a:cubicBezTo>
                <a:cubicBezTo>
                  <a:pt x="1180947" y="121844"/>
                  <a:pt x="1183919" y="115291"/>
                  <a:pt x="1189863" y="109195"/>
                </a:cubicBezTo>
                <a:cubicBezTo>
                  <a:pt x="1195806" y="103099"/>
                  <a:pt x="1202131" y="100051"/>
                  <a:pt x="1208836" y="100051"/>
                </a:cubicBezTo>
                <a:close/>
                <a:moveTo>
                  <a:pt x="2908324" y="96545"/>
                </a:moveTo>
                <a:cubicBezTo>
                  <a:pt x="2906190" y="96545"/>
                  <a:pt x="2904210" y="97231"/>
                  <a:pt x="2902381" y="98603"/>
                </a:cubicBezTo>
                <a:cubicBezTo>
                  <a:pt x="2900552" y="99974"/>
                  <a:pt x="2899638" y="101422"/>
                  <a:pt x="2899638" y="102946"/>
                </a:cubicBezTo>
                <a:cubicBezTo>
                  <a:pt x="2899638" y="109347"/>
                  <a:pt x="2904819" y="114529"/>
                  <a:pt x="2915182" y="118491"/>
                </a:cubicBezTo>
                <a:lnTo>
                  <a:pt x="2916097" y="116662"/>
                </a:lnTo>
                <a:cubicBezTo>
                  <a:pt x="2916706" y="115443"/>
                  <a:pt x="2917011" y="114376"/>
                  <a:pt x="2917011" y="113462"/>
                </a:cubicBezTo>
                <a:cubicBezTo>
                  <a:pt x="2917011" y="112547"/>
                  <a:pt x="2917011" y="111785"/>
                  <a:pt x="2917011" y="111176"/>
                </a:cubicBezTo>
                <a:cubicBezTo>
                  <a:pt x="2917011" y="106909"/>
                  <a:pt x="2916173" y="103403"/>
                  <a:pt x="2914496" y="100660"/>
                </a:cubicBezTo>
                <a:cubicBezTo>
                  <a:pt x="2912820" y="97917"/>
                  <a:pt x="2910763" y="96545"/>
                  <a:pt x="2908324" y="96545"/>
                </a:cubicBezTo>
                <a:close/>
                <a:moveTo>
                  <a:pt x="4341342" y="93497"/>
                </a:moveTo>
                <a:cubicBezTo>
                  <a:pt x="4332808" y="93193"/>
                  <a:pt x="4328540" y="97765"/>
                  <a:pt x="4328540" y="107213"/>
                </a:cubicBezTo>
                <a:cubicBezTo>
                  <a:pt x="4328540" y="116357"/>
                  <a:pt x="4332808" y="120929"/>
                  <a:pt x="4341342" y="120929"/>
                </a:cubicBezTo>
                <a:cubicBezTo>
                  <a:pt x="4344694" y="120929"/>
                  <a:pt x="4347742" y="119863"/>
                  <a:pt x="4350486" y="117729"/>
                </a:cubicBezTo>
                <a:cubicBezTo>
                  <a:pt x="4353228" y="115595"/>
                  <a:pt x="4354600" y="112243"/>
                  <a:pt x="4354600" y="107671"/>
                </a:cubicBezTo>
                <a:cubicBezTo>
                  <a:pt x="4354600" y="102489"/>
                  <a:pt x="4353305" y="98831"/>
                  <a:pt x="4350714" y="96698"/>
                </a:cubicBezTo>
                <a:cubicBezTo>
                  <a:pt x="4348124" y="94564"/>
                  <a:pt x="4345000" y="93497"/>
                  <a:pt x="4341342" y="93497"/>
                </a:cubicBezTo>
                <a:close/>
                <a:moveTo>
                  <a:pt x="2385364" y="88697"/>
                </a:moveTo>
                <a:cubicBezTo>
                  <a:pt x="2390241" y="88697"/>
                  <a:pt x="2394203" y="90983"/>
                  <a:pt x="2397251" y="95555"/>
                </a:cubicBezTo>
                <a:cubicBezTo>
                  <a:pt x="2400908" y="100432"/>
                  <a:pt x="2402738" y="108204"/>
                  <a:pt x="2402738" y="118872"/>
                </a:cubicBezTo>
                <a:cubicBezTo>
                  <a:pt x="2402738" y="122530"/>
                  <a:pt x="2401976" y="126187"/>
                  <a:pt x="2400452" y="129845"/>
                </a:cubicBezTo>
                <a:lnTo>
                  <a:pt x="2414625" y="130759"/>
                </a:lnTo>
                <a:cubicBezTo>
                  <a:pt x="2414625" y="135636"/>
                  <a:pt x="2413024" y="139141"/>
                  <a:pt x="2409824" y="141275"/>
                </a:cubicBezTo>
                <a:cubicBezTo>
                  <a:pt x="2406624" y="143408"/>
                  <a:pt x="2401671" y="144475"/>
                  <a:pt x="2394965" y="144475"/>
                </a:cubicBezTo>
                <a:lnTo>
                  <a:pt x="2390393" y="144018"/>
                </a:lnTo>
                <a:cubicBezTo>
                  <a:pt x="2382773" y="151638"/>
                  <a:pt x="2375000" y="157658"/>
                  <a:pt x="2367076" y="162077"/>
                </a:cubicBezTo>
                <a:cubicBezTo>
                  <a:pt x="2359151" y="166497"/>
                  <a:pt x="2352141" y="168707"/>
                  <a:pt x="2346045" y="168707"/>
                </a:cubicBezTo>
                <a:cubicBezTo>
                  <a:pt x="2336596" y="168707"/>
                  <a:pt x="2331872" y="164744"/>
                  <a:pt x="2331872" y="156820"/>
                </a:cubicBezTo>
                <a:cubicBezTo>
                  <a:pt x="2341016" y="154686"/>
                  <a:pt x="2348940" y="152171"/>
                  <a:pt x="2355646" y="149276"/>
                </a:cubicBezTo>
                <a:cubicBezTo>
                  <a:pt x="2362352" y="146380"/>
                  <a:pt x="2368448" y="143104"/>
                  <a:pt x="2373934" y="139446"/>
                </a:cubicBezTo>
                <a:cubicBezTo>
                  <a:pt x="2362961" y="133655"/>
                  <a:pt x="2357475" y="126492"/>
                  <a:pt x="2357475" y="117958"/>
                </a:cubicBezTo>
                <a:cubicBezTo>
                  <a:pt x="2357475" y="110642"/>
                  <a:pt x="2360446" y="103937"/>
                  <a:pt x="2366390" y="97841"/>
                </a:cubicBezTo>
                <a:cubicBezTo>
                  <a:pt x="2372334" y="91745"/>
                  <a:pt x="2378658" y="88697"/>
                  <a:pt x="2385364" y="88697"/>
                </a:cubicBezTo>
                <a:close/>
                <a:moveTo>
                  <a:pt x="696163" y="85725"/>
                </a:moveTo>
                <a:lnTo>
                  <a:pt x="696620" y="91211"/>
                </a:lnTo>
                <a:cubicBezTo>
                  <a:pt x="696620" y="99136"/>
                  <a:pt x="693115" y="105232"/>
                  <a:pt x="686104" y="109499"/>
                </a:cubicBezTo>
                <a:cubicBezTo>
                  <a:pt x="678180" y="113462"/>
                  <a:pt x="667969" y="117881"/>
                  <a:pt x="655472" y="122758"/>
                </a:cubicBezTo>
                <a:cubicBezTo>
                  <a:pt x="642975" y="127635"/>
                  <a:pt x="628345" y="132969"/>
                  <a:pt x="611581" y="138760"/>
                </a:cubicBezTo>
                <a:lnTo>
                  <a:pt x="613867" y="116815"/>
                </a:lnTo>
                <a:cubicBezTo>
                  <a:pt x="634288" y="109499"/>
                  <a:pt x="651052" y="103403"/>
                  <a:pt x="664159" y="98527"/>
                </a:cubicBezTo>
                <a:cubicBezTo>
                  <a:pt x="677265" y="93650"/>
                  <a:pt x="687933" y="89383"/>
                  <a:pt x="696163" y="85725"/>
                </a:cubicBezTo>
                <a:close/>
                <a:moveTo>
                  <a:pt x="200863" y="85725"/>
                </a:moveTo>
                <a:lnTo>
                  <a:pt x="201320" y="91211"/>
                </a:lnTo>
                <a:cubicBezTo>
                  <a:pt x="201320" y="99136"/>
                  <a:pt x="197815" y="105232"/>
                  <a:pt x="190804" y="109499"/>
                </a:cubicBezTo>
                <a:cubicBezTo>
                  <a:pt x="182880" y="113462"/>
                  <a:pt x="172669" y="117881"/>
                  <a:pt x="160172" y="122758"/>
                </a:cubicBezTo>
                <a:cubicBezTo>
                  <a:pt x="147675" y="127635"/>
                  <a:pt x="133045" y="132969"/>
                  <a:pt x="116281" y="138760"/>
                </a:cubicBezTo>
                <a:lnTo>
                  <a:pt x="118567" y="116815"/>
                </a:lnTo>
                <a:cubicBezTo>
                  <a:pt x="138988" y="109499"/>
                  <a:pt x="155752" y="103403"/>
                  <a:pt x="168859" y="98527"/>
                </a:cubicBezTo>
                <a:cubicBezTo>
                  <a:pt x="181965" y="93650"/>
                  <a:pt x="192633" y="89383"/>
                  <a:pt x="200863" y="85725"/>
                </a:cubicBezTo>
                <a:close/>
                <a:moveTo>
                  <a:pt x="5590717" y="85192"/>
                </a:moveTo>
                <a:cubicBezTo>
                  <a:pt x="5588584" y="85192"/>
                  <a:pt x="5586374" y="86030"/>
                  <a:pt x="5584088" y="87706"/>
                </a:cubicBezTo>
                <a:cubicBezTo>
                  <a:pt x="5581802" y="89383"/>
                  <a:pt x="5580812" y="91897"/>
                  <a:pt x="5581116" y="95250"/>
                </a:cubicBezTo>
                <a:cubicBezTo>
                  <a:pt x="5581116" y="98298"/>
                  <a:pt x="5582030" y="101117"/>
                  <a:pt x="5583860" y="103708"/>
                </a:cubicBezTo>
                <a:cubicBezTo>
                  <a:pt x="5585688" y="106299"/>
                  <a:pt x="5588736" y="107594"/>
                  <a:pt x="5593004" y="107594"/>
                </a:cubicBezTo>
                <a:cubicBezTo>
                  <a:pt x="5596051" y="107594"/>
                  <a:pt x="5598947" y="106528"/>
                  <a:pt x="5601690" y="104394"/>
                </a:cubicBezTo>
                <a:cubicBezTo>
                  <a:pt x="5604433" y="102260"/>
                  <a:pt x="5605805" y="100279"/>
                  <a:pt x="5605805" y="98450"/>
                </a:cubicBezTo>
                <a:cubicBezTo>
                  <a:pt x="5605805" y="95707"/>
                  <a:pt x="5604204" y="92812"/>
                  <a:pt x="5601004" y="89764"/>
                </a:cubicBezTo>
                <a:cubicBezTo>
                  <a:pt x="5597804" y="86716"/>
                  <a:pt x="5594375" y="85192"/>
                  <a:pt x="5590717" y="85192"/>
                </a:cubicBezTo>
                <a:close/>
                <a:moveTo>
                  <a:pt x="2913811" y="81001"/>
                </a:moveTo>
                <a:cubicBezTo>
                  <a:pt x="2918687" y="81001"/>
                  <a:pt x="2922650" y="83134"/>
                  <a:pt x="2925698" y="87401"/>
                </a:cubicBezTo>
                <a:cubicBezTo>
                  <a:pt x="2929356" y="92278"/>
                  <a:pt x="2931184" y="100051"/>
                  <a:pt x="2931184" y="110719"/>
                </a:cubicBezTo>
                <a:cubicBezTo>
                  <a:pt x="2931184" y="114681"/>
                  <a:pt x="2930422" y="118339"/>
                  <a:pt x="2928898" y="121691"/>
                </a:cubicBezTo>
                <a:lnTo>
                  <a:pt x="2943072" y="122606"/>
                </a:lnTo>
                <a:cubicBezTo>
                  <a:pt x="2943072" y="127483"/>
                  <a:pt x="2941471" y="130988"/>
                  <a:pt x="2938271" y="133121"/>
                </a:cubicBezTo>
                <a:cubicBezTo>
                  <a:pt x="2935070" y="135255"/>
                  <a:pt x="2930117" y="136322"/>
                  <a:pt x="2923412" y="136322"/>
                </a:cubicBezTo>
                <a:lnTo>
                  <a:pt x="2918840" y="135865"/>
                </a:lnTo>
                <a:cubicBezTo>
                  <a:pt x="2911220" y="143485"/>
                  <a:pt x="2903448" y="149504"/>
                  <a:pt x="2895523" y="153924"/>
                </a:cubicBezTo>
                <a:cubicBezTo>
                  <a:pt x="2887598" y="158344"/>
                  <a:pt x="2880588" y="160553"/>
                  <a:pt x="2874492" y="160553"/>
                </a:cubicBezTo>
                <a:cubicBezTo>
                  <a:pt x="2865042" y="160553"/>
                  <a:pt x="2860318" y="156591"/>
                  <a:pt x="2860318" y="148666"/>
                </a:cubicBezTo>
                <a:cubicBezTo>
                  <a:pt x="2869462" y="146837"/>
                  <a:pt x="2877387" y="144399"/>
                  <a:pt x="2884093" y="141351"/>
                </a:cubicBezTo>
                <a:cubicBezTo>
                  <a:pt x="2890798" y="138303"/>
                  <a:pt x="2896894" y="134950"/>
                  <a:pt x="2902381" y="131293"/>
                </a:cubicBezTo>
                <a:cubicBezTo>
                  <a:pt x="2891408" y="125806"/>
                  <a:pt x="2885922" y="118643"/>
                  <a:pt x="2885922" y="109804"/>
                </a:cubicBezTo>
                <a:cubicBezTo>
                  <a:pt x="2885922" y="102794"/>
                  <a:pt x="2888893" y="96241"/>
                  <a:pt x="2894837" y="90145"/>
                </a:cubicBezTo>
                <a:cubicBezTo>
                  <a:pt x="2900780" y="84049"/>
                  <a:pt x="2907105" y="81001"/>
                  <a:pt x="2913811" y="81001"/>
                </a:cubicBezTo>
                <a:close/>
                <a:moveTo>
                  <a:pt x="4341342" y="80696"/>
                </a:moveTo>
                <a:cubicBezTo>
                  <a:pt x="4348962" y="80696"/>
                  <a:pt x="4355134" y="82982"/>
                  <a:pt x="4359858" y="87554"/>
                </a:cubicBezTo>
                <a:cubicBezTo>
                  <a:pt x="4364582" y="92126"/>
                  <a:pt x="4366944" y="98831"/>
                  <a:pt x="4366946" y="107671"/>
                </a:cubicBezTo>
                <a:cubicBezTo>
                  <a:pt x="4366944" y="116205"/>
                  <a:pt x="4364582" y="122758"/>
                  <a:pt x="4359858" y="127330"/>
                </a:cubicBezTo>
                <a:cubicBezTo>
                  <a:pt x="4355134" y="131902"/>
                  <a:pt x="4348962" y="134188"/>
                  <a:pt x="4341342" y="134188"/>
                </a:cubicBezTo>
                <a:cubicBezTo>
                  <a:pt x="4334332" y="134188"/>
                  <a:pt x="4328388" y="132131"/>
                  <a:pt x="4323512" y="128016"/>
                </a:cubicBezTo>
                <a:cubicBezTo>
                  <a:pt x="4318634" y="123901"/>
                  <a:pt x="4316196" y="116967"/>
                  <a:pt x="4316196" y="107213"/>
                </a:cubicBezTo>
                <a:cubicBezTo>
                  <a:pt x="4316196" y="97765"/>
                  <a:pt x="4318710" y="90983"/>
                  <a:pt x="4323740" y="86868"/>
                </a:cubicBezTo>
                <a:cubicBezTo>
                  <a:pt x="4328768" y="82753"/>
                  <a:pt x="4334636" y="80696"/>
                  <a:pt x="4341342" y="80696"/>
                </a:cubicBezTo>
                <a:close/>
                <a:moveTo>
                  <a:pt x="5593004" y="66904"/>
                </a:moveTo>
                <a:cubicBezTo>
                  <a:pt x="5599708" y="66599"/>
                  <a:pt x="5605576" y="69418"/>
                  <a:pt x="5610606" y="75362"/>
                </a:cubicBezTo>
                <a:cubicBezTo>
                  <a:pt x="5615635" y="81305"/>
                  <a:pt x="5618149" y="89002"/>
                  <a:pt x="5618149" y="98450"/>
                </a:cubicBezTo>
                <a:cubicBezTo>
                  <a:pt x="5618149" y="105461"/>
                  <a:pt x="5615558" y="111557"/>
                  <a:pt x="5610377" y="116738"/>
                </a:cubicBezTo>
                <a:cubicBezTo>
                  <a:pt x="5605196" y="121920"/>
                  <a:pt x="5599252" y="124511"/>
                  <a:pt x="5592546" y="124511"/>
                </a:cubicBezTo>
                <a:cubicBezTo>
                  <a:pt x="5585536" y="124511"/>
                  <a:pt x="5579820" y="121996"/>
                  <a:pt x="5575401" y="116967"/>
                </a:cubicBezTo>
                <a:cubicBezTo>
                  <a:pt x="5570981" y="111938"/>
                  <a:pt x="5568772" y="105613"/>
                  <a:pt x="5568772" y="97993"/>
                </a:cubicBezTo>
                <a:cubicBezTo>
                  <a:pt x="5568772" y="89154"/>
                  <a:pt x="5571286" y="81763"/>
                  <a:pt x="5576316" y="75819"/>
                </a:cubicBezTo>
                <a:cubicBezTo>
                  <a:pt x="5581344" y="69875"/>
                  <a:pt x="5586907" y="66904"/>
                  <a:pt x="5593004" y="66904"/>
                </a:cubicBezTo>
                <a:close/>
                <a:moveTo>
                  <a:pt x="4118686" y="61417"/>
                </a:moveTo>
                <a:cubicBezTo>
                  <a:pt x="4130268" y="61417"/>
                  <a:pt x="4136060" y="67818"/>
                  <a:pt x="4136060" y="80620"/>
                </a:cubicBezTo>
                <a:cubicBezTo>
                  <a:pt x="4136060" y="85192"/>
                  <a:pt x="4135297" y="88849"/>
                  <a:pt x="4133773" y="91592"/>
                </a:cubicBezTo>
                <a:lnTo>
                  <a:pt x="4124630" y="90221"/>
                </a:lnTo>
                <a:lnTo>
                  <a:pt x="4125086" y="88392"/>
                </a:lnTo>
                <a:cubicBezTo>
                  <a:pt x="4125086" y="86868"/>
                  <a:pt x="4124552" y="85725"/>
                  <a:pt x="4123486" y="84963"/>
                </a:cubicBezTo>
                <a:cubicBezTo>
                  <a:pt x="4122420" y="84201"/>
                  <a:pt x="4120972" y="83820"/>
                  <a:pt x="4119143" y="83820"/>
                </a:cubicBezTo>
                <a:cubicBezTo>
                  <a:pt x="4115485" y="83820"/>
                  <a:pt x="4112132" y="85039"/>
                  <a:pt x="4109084" y="87478"/>
                </a:cubicBezTo>
                <a:cubicBezTo>
                  <a:pt x="4106036" y="89916"/>
                  <a:pt x="4103446" y="93116"/>
                  <a:pt x="4101312" y="97079"/>
                </a:cubicBezTo>
                <a:cubicBezTo>
                  <a:pt x="4106798" y="102870"/>
                  <a:pt x="4114418" y="105766"/>
                  <a:pt x="4124172" y="105766"/>
                </a:cubicBezTo>
                <a:cubicBezTo>
                  <a:pt x="4126610" y="105766"/>
                  <a:pt x="4129430" y="105613"/>
                  <a:pt x="4132630" y="105308"/>
                </a:cubicBezTo>
                <a:cubicBezTo>
                  <a:pt x="4135830" y="105004"/>
                  <a:pt x="4139412" y="104394"/>
                  <a:pt x="4143374" y="103480"/>
                </a:cubicBezTo>
                <a:lnTo>
                  <a:pt x="4142002" y="122682"/>
                </a:lnTo>
                <a:cubicBezTo>
                  <a:pt x="4130420" y="125425"/>
                  <a:pt x="4120819" y="128245"/>
                  <a:pt x="4113199" y="131140"/>
                </a:cubicBezTo>
                <a:cubicBezTo>
                  <a:pt x="4105578" y="134036"/>
                  <a:pt x="4096435" y="138227"/>
                  <a:pt x="4085767" y="143713"/>
                </a:cubicBezTo>
                <a:lnTo>
                  <a:pt x="4084396" y="124968"/>
                </a:lnTo>
                <a:lnTo>
                  <a:pt x="4101769" y="115367"/>
                </a:lnTo>
                <a:cubicBezTo>
                  <a:pt x="4091406" y="112319"/>
                  <a:pt x="4086224" y="106375"/>
                  <a:pt x="4086224" y="97536"/>
                </a:cubicBezTo>
                <a:cubicBezTo>
                  <a:pt x="4086224" y="91745"/>
                  <a:pt x="4087900" y="86106"/>
                  <a:pt x="4091254" y="80620"/>
                </a:cubicBezTo>
                <a:cubicBezTo>
                  <a:pt x="4094606" y="75133"/>
                  <a:pt x="4098874" y="70561"/>
                  <a:pt x="4104055" y="66904"/>
                </a:cubicBezTo>
                <a:cubicBezTo>
                  <a:pt x="4109236" y="63246"/>
                  <a:pt x="4114113" y="61417"/>
                  <a:pt x="4118686" y="61417"/>
                </a:cubicBezTo>
                <a:close/>
                <a:moveTo>
                  <a:pt x="4153738" y="0"/>
                </a:moveTo>
                <a:lnTo>
                  <a:pt x="4154195" y="5486"/>
                </a:lnTo>
                <a:cubicBezTo>
                  <a:pt x="4154195" y="13411"/>
                  <a:pt x="4150690" y="19507"/>
                  <a:pt x="4143680" y="23774"/>
                </a:cubicBezTo>
                <a:cubicBezTo>
                  <a:pt x="4135754" y="27737"/>
                  <a:pt x="4125544" y="32156"/>
                  <a:pt x="4113047" y="37033"/>
                </a:cubicBezTo>
                <a:cubicBezTo>
                  <a:pt x="4100550" y="41910"/>
                  <a:pt x="4085920" y="47244"/>
                  <a:pt x="4069156" y="53035"/>
                </a:cubicBezTo>
                <a:lnTo>
                  <a:pt x="4071442" y="31090"/>
                </a:lnTo>
                <a:cubicBezTo>
                  <a:pt x="4091864" y="23774"/>
                  <a:pt x="4108628" y="17678"/>
                  <a:pt x="4121734" y="12802"/>
                </a:cubicBezTo>
                <a:cubicBezTo>
                  <a:pt x="4134840" y="7925"/>
                  <a:pt x="4145508" y="3658"/>
                  <a:pt x="4153738" y="0"/>
                </a:cubicBezTo>
                <a:close/>
              </a:path>
            </a:pathLst>
          </a:custGeom>
          <a:solidFill>
            <a:srgbClr val="4B116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PK" dirty="0"/>
          </a:p>
        </p:txBody>
      </p:sp>
      <p:sp>
        <p:nvSpPr>
          <p:cNvPr id="6" name="Translation">
            <a:extLst>
              <a:ext uri="{FF2B5EF4-FFF2-40B4-BE49-F238E27FC236}">
                <a16:creationId xmlns:a16="http://schemas.microsoft.com/office/drawing/2014/main" id="{D2072E0D-6C9F-A50D-C2FC-B58AB38CFD48}"/>
              </a:ext>
            </a:extLst>
          </p:cNvPr>
          <p:cNvSpPr txBox="1"/>
          <p:nvPr/>
        </p:nvSpPr>
        <p:spPr>
          <a:xfrm>
            <a:off x="9836727" y="5000202"/>
            <a:ext cx="6965193" cy="1200329"/>
          </a:xfrm>
          <a:prstGeom prst="rect">
            <a:avLst/>
          </a:prstGeom>
          <a:noFill/>
        </p:spPr>
        <p:txBody>
          <a:bodyPr wrap="square" rtlCol="0">
            <a:spAutoFit/>
          </a:bodyPr>
          <a:lstStyle/>
          <a:p>
            <a:pPr marL="0" indent="0" algn="ctr">
              <a:buNone/>
            </a:pPr>
            <a:r>
              <a:rPr lang="en-GB" sz="2400" i="0" u="none" strike="noStrike" dirty="0">
                <a:solidFill>
                  <a:srgbClr val="000000"/>
                </a:solidFill>
                <a:effectLst/>
                <a:latin typeface="Inter"/>
              </a:rPr>
              <a:t>But the disbelievers are amazed that a warner has come from among them and they say, ‘How strange!</a:t>
            </a:r>
            <a:endParaRPr lang="en-GB" sz="4400" dirty="0">
              <a:effectLst/>
            </a:endParaRPr>
          </a:p>
        </p:txBody>
      </p:sp>
      <p:sp>
        <p:nvSpPr>
          <p:cNvPr id="8" name="Freeform: Shape 7">
            <a:extLst>
              <a:ext uri="{FF2B5EF4-FFF2-40B4-BE49-F238E27FC236}">
                <a16:creationId xmlns:a16="http://schemas.microsoft.com/office/drawing/2014/main" id="{87B93671-847B-A088-4965-A832C1053736}"/>
              </a:ext>
            </a:extLst>
          </p:cNvPr>
          <p:cNvSpPr/>
          <p:nvPr/>
        </p:nvSpPr>
        <p:spPr>
          <a:xfrm rot="20799858">
            <a:off x="-245960" y="5160410"/>
            <a:ext cx="9937148" cy="5398512"/>
          </a:xfrm>
          <a:custGeom>
            <a:avLst/>
            <a:gdLst>
              <a:gd name="connsiteX0" fmla="*/ 533902 w 5542288"/>
              <a:gd name="connsiteY0" fmla="*/ 18036 h 3049071"/>
              <a:gd name="connsiteX1" fmla="*/ 1979382 w 5542288"/>
              <a:gd name="connsiteY1" fmla="*/ 667978 h 3049071"/>
              <a:gd name="connsiteX2" fmla="*/ 3378861 w 5542288"/>
              <a:gd name="connsiteY2" fmla="*/ 955722 h 3049071"/>
              <a:gd name="connsiteX3" fmla="*/ 4795784 w 5542288"/>
              <a:gd name="connsiteY3" fmla="*/ 1648925 h 3049071"/>
              <a:gd name="connsiteX4" fmla="*/ 5542288 w 5542288"/>
              <a:gd name="connsiteY4" fmla="*/ 2966753 h 3049071"/>
              <a:gd name="connsiteX5" fmla="*/ 5539185 w 5542288"/>
              <a:gd name="connsiteY5" fmla="*/ 3049071 h 3049071"/>
              <a:gd name="connsiteX6" fmla="*/ 0 w 5542288"/>
              <a:gd name="connsiteY6" fmla="*/ 1736018 h 3049071"/>
              <a:gd name="connsiteX7" fmla="*/ 411519 w 5542288"/>
              <a:gd name="connsiteY7" fmla="*/ 0 h 3049071"/>
              <a:gd name="connsiteX8" fmla="*/ 430579 w 5542288"/>
              <a:gd name="connsiteY8" fmla="*/ 1167 h 3049071"/>
              <a:gd name="connsiteX9" fmla="*/ 533902 w 5542288"/>
              <a:gd name="connsiteY9" fmla="*/ 18036 h 304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2288" h="3049071">
                <a:moveTo>
                  <a:pt x="533902" y="18036"/>
                </a:moveTo>
                <a:cubicBezTo>
                  <a:pt x="988866" y="112723"/>
                  <a:pt x="1533053" y="476694"/>
                  <a:pt x="1979382" y="667978"/>
                </a:cubicBezTo>
                <a:cubicBezTo>
                  <a:pt x="2524350" y="903405"/>
                  <a:pt x="2921090" y="872889"/>
                  <a:pt x="3378861" y="955722"/>
                </a:cubicBezTo>
                <a:cubicBezTo>
                  <a:pt x="3832276" y="1042917"/>
                  <a:pt x="4346727" y="1243466"/>
                  <a:pt x="4795784" y="1648925"/>
                </a:cubicBezTo>
                <a:cubicBezTo>
                  <a:pt x="5188705" y="1999886"/>
                  <a:pt x="5534898" y="2504391"/>
                  <a:pt x="5542288" y="2966753"/>
                </a:cubicBezTo>
                <a:lnTo>
                  <a:pt x="5539185" y="3049071"/>
                </a:lnTo>
                <a:lnTo>
                  <a:pt x="0" y="1736018"/>
                </a:lnTo>
                <a:lnTo>
                  <a:pt x="411519" y="0"/>
                </a:lnTo>
                <a:lnTo>
                  <a:pt x="430579" y="1167"/>
                </a:lnTo>
                <a:cubicBezTo>
                  <a:pt x="464436" y="5062"/>
                  <a:pt x="498905" y="10753"/>
                  <a:pt x="533902" y="18036"/>
                </a:cubicBezTo>
                <a:close/>
              </a:path>
            </a:pathLst>
          </a:custGeom>
          <a:gradFill>
            <a:gsLst>
              <a:gs pos="0">
                <a:srgbClr val="C3B8DE"/>
              </a:gs>
              <a:gs pos="100000">
                <a:schemeClr val="bg1">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sz="1200">
              <a:solidFill>
                <a:schemeClr val="tx1"/>
              </a:solidFill>
            </a:endParaRPr>
          </a:p>
        </p:txBody>
      </p:sp>
      <p:pic>
        <p:nvPicPr>
          <p:cNvPr id="4" name="Picture 3">
            <a:extLst>
              <a:ext uri="{FF2B5EF4-FFF2-40B4-BE49-F238E27FC236}">
                <a16:creationId xmlns:a16="http://schemas.microsoft.com/office/drawing/2014/main" id="{6C0DEE19-2AEB-7AB0-DD90-E2CBAC2FD84B}"/>
              </a:ext>
            </a:extLst>
          </p:cNvPr>
          <p:cNvPicPr>
            <a:picLocks noChangeAspect="1"/>
          </p:cNvPicPr>
          <p:nvPr/>
        </p:nvPicPr>
        <p:blipFill>
          <a:blip r:embed="rId3">
            <a:duotone>
              <a:schemeClr val="accent2">
                <a:shade val="45000"/>
                <a:satMod val="135000"/>
              </a:schemeClr>
              <a:prstClr val="white"/>
            </a:duotone>
          </a:blip>
          <a:stretch>
            <a:fillRect/>
          </a:stretch>
        </p:blipFill>
        <p:spPr>
          <a:xfrm>
            <a:off x="10612110" y="6396333"/>
            <a:ext cx="5202960" cy="2926665"/>
          </a:xfrm>
          <a:prstGeom prst="rect">
            <a:avLst/>
          </a:prstGeom>
          <a:effectLst>
            <a:softEdge rad="685800"/>
          </a:effectLst>
        </p:spPr>
      </p:pic>
    </p:spTree>
    <p:extLst>
      <p:ext uri="{BB962C8B-B14F-4D97-AF65-F5344CB8AC3E}">
        <p14:creationId xmlns:p14="http://schemas.microsoft.com/office/powerpoint/2010/main" val="3144315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E8364A"/>
      </a:accent6>
      <a:hlink>
        <a:srgbClr val="0563C1"/>
      </a:hlink>
      <a:folHlink>
        <a:srgbClr val="954F72"/>
      </a:folHlink>
    </a:clrScheme>
    <a:fontScheme name="Custom 9">
      <a:majorFont>
        <a:latin typeface="Pangea Afrikan SemiBold"/>
        <a:ea typeface=""/>
        <a:cs typeface=""/>
      </a:majorFont>
      <a:minorFont>
        <a:latin typeface="inte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3355</TotalTime>
  <Words>3246</Words>
  <Application>Microsoft Office PowerPoint</Application>
  <PresentationFormat>Custom</PresentationFormat>
  <Paragraphs>297</Paragraphs>
  <Slides>29</Slides>
  <Notes>29</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29</vt:i4>
      </vt:variant>
    </vt:vector>
  </HeadingPairs>
  <TitlesOfParts>
    <vt:vector size="42" baseType="lpstr">
      <vt:lpstr>Noto Naskh Arabic SemiBold</vt:lpstr>
      <vt:lpstr>Inter Tight Medium</vt:lpstr>
      <vt:lpstr>Inter Light</vt:lpstr>
      <vt:lpstr>Brandon Grotesque Black</vt:lpstr>
      <vt:lpstr>Calibri</vt:lpstr>
      <vt:lpstr>Inter SemiBold</vt:lpstr>
      <vt:lpstr>Pangea Afrikan SemiBold</vt:lpstr>
      <vt:lpstr>Noto Naskh Arabic</vt:lpstr>
      <vt:lpstr>Arial</vt:lpstr>
      <vt:lpstr>Inter Tight</vt:lpstr>
      <vt:lpstr>Inter</vt:lpstr>
      <vt:lpstr>Inter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Zaeem Javaid</dc:creator>
  <cp:lastModifiedBy>Zaeem Javaid</cp:lastModifiedBy>
  <cp:revision>18</cp:revision>
  <dcterms:modified xsi:type="dcterms:W3CDTF">2025-02-27T07:36:15Z</dcterms:modified>
</cp:coreProperties>
</file>